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slides/slide545.xml" ContentType="application/vnd.openxmlformats-officedocument.presentationml.slide+xml"/>
  <Override PartName="/ppt/slides/slide546.xml" ContentType="application/vnd.openxmlformats-officedocument.presentationml.slide+xml"/>
  <Override PartName="/ppt/slides/slide547.xml" ContentType="application/vnd.openxmlformats-officedocument.presentationml.slide+xml"/>
  <Override PartName="/ppt/slides/slide548.xml" ContentType="application/vnd.openxmlformats-officedocument.presentationml.slide+xml"/>
  <Override PartName="/ppt/slides/slide549.xml" ContentType="application/vnd.openxmlformats-officedocument.presentationml.slide+xml"/>
  <Override PartName="/ppt/slides/slide550.xml" ContentType="application/vnd.openxmlformats-officedocument.presentationml.slide+xml"/>
  <Override PartName="/ppt/slides/slide551.xml" ContentType="application/vnd.openxmlformats-officedocument.presentationml.slide+xml"/>
  <Override PartName="/ppt/slides/slide552.xml" ContentType="application/vnd.openxmlformats-officedocument.presentationml.slide+xml"/>
  <Override PartName="/ppt/slides/slide553.xml" ContentType="application/vnd.openxmlformats-officedocument.presentationml.slide+xml"/>
  <Override PartName="/ppt/slides/slide554.xml" ContentType="application/vnd.openxmlformats-officedocument.presentationml.slide+xml"/>
  <Override PartName="/ppt/slides/slide555.xml" ContentType="application/vnd.openxmlformats-officedocument.presentationml.slide+xml"/>
  <Override PartName="/ppt/slides/slide556.xml" ContentType="application/vnd.openxmlformats-officedocument.presentationml.slide+xml"/>
  <Override PartName="/ppt/slides/slide557.xml" ContentType="application/vnd.openxmlformats-officedocument.presentationml.slide+xml"/>
  <Override PartName="/ppt/slides/slide558.xml" ContentType="application/vnd.openxmlformats-officedocument.presentationml.slide+xml"/>
  <Override PartName="/ppt/slides/slide559.xml" ContentType="application/vnd.openxmlformats-officedocument.presentationml.slide+xml"/>
  <Override PartName="/ppt/slides/slide560.xml" ContentType="application/vnd.openxmlformats-officedocument.presentationml.slide+xml"/>
  <Override PartName="/ppt/slides/slide561.xml" ContentType="application/vnd.openxmlformats-officedocument.presentationml.slide+xml"/>
  <Override PartName="/ppt/slides/slide562.xml" ContentType="application/vnd.openxmlformats-officedocument.presentationml.slide+xml"/>
  <Override PartName="/ppt/slides/slide563.xml" ContentType="application/vnd.openxmlformats-officedocument.presentationml.slide+xml"/>
  <Override PartName="/ppt/slides/slide564.xml" ContentType="application/vnd.openxmlformats-officedocument.presentationml.slide+xml"/>
  <Override PartName="/ppt/slides/slide565.xml" ContentType="application/vnd.openxmlformats-officedocument.presentationml.slide+xml"/>
  <Override PartName="/ppt/slides/slide566.xml" ContentType="application/vnd.openxmlformats-officedocument.presentationml.slide+xml"/>
  <Override PartName="/ppt/slides/slide567.xml" ContentType="application/vnd.openxmlformats-officedocument.presentationml.slide+xml"/>
  <Override PartName="/ppt/slides/slide568.xml" ContentType="application/vnd.openxmlformats-officedocument.presentationml.slide+xml"/>
  <Override PartName="/ppt/slides/slide569.xml" ContentType="application/vnd.openxmlformats-officedocument.presentationml.slide+xml"/>
  <Override PartName="/ppt/slides/slide570.xml" ContentType="application/vnd.openxmlformats-officedocument.presentationml.slide+xml"/>
  <Override PartName="/ppt/slides/slide571.xml" ContentType="application/vnd.openxmlformats-officedocument.presentationml.slide+xml"/>
  <Override PartName="/ppt/slides/slide572.xml" ContentType="application/vnd.openxmlformats-officedocument.presentationml.slide+xml"/>
  <Override PartName="/ppt/slides/slide573.xml" ContentType="application/vnd.openxmlformats-officedocument.presentationml.slide+xml"/>
  <Override PartName="/ppt/slides/slide574.xml" ContentType="application/vnd.openxmlformats-officedocument.presentationml.slide+xml"/>
  <Override PartName="/ppt/slides/slide575.xml" ContentType="application/vnd.openxmlformats-officedocument.presentationml.slide+xml"/>
  <Override PartName="/ppt/slides/slide576.xml" ContentType="application/vnd.openxmlformats-officedocument.presentationml.slide+xml"/>
  <Override PartName="/ppt/slides/slide577.xml" ContentType="application/vnd.openxmlformats-officedocument.presentationml.slide+xml"/>
  <Override PartName="/ppt/slides/slide578.xml" ContentType="application/vnd.openxmlformats-officedocument.presentationml.slide+xml"/>
  <Override PartName="/ppt/slides/slide579.xml" ContentType="application/vnd.openxmlformats-officedocument.presentationml.slide+xml"/>
  <Override PartName="/ppt/slides/slide580.xml" ContentType="application/vnd.openxmlformats-officedocument.presentationml.slide+xml"/>
  <Override PartName="/ppt/slides/slide581.xml" ContentType="application/vnd.openxmlformats-officedocument.presentationml.slide+xml"/>
  <Override PartName="/ppt/slides/slide582.xml" ContentType="application/vnd.openxmlformats-officedocument.presentationml.slide+xml"/>
  <Override PartName="/ppt/slides/slide583.xml" ContentType="application/vnd.openxmlformats-officedocument.presentationml.slide+xml"/>
  <Override PartName="/ppt/slides/slide584.xml" ContentType="application/vnd.openxmlformats-officedocument.presentationml.slide+xml"/>
  <Override PartName="/ppt/slides/slide585.xml" ContentType="application/vnd.openxmlformats-officedocument.presentationml.slide+xml"/>
  <Override PartName="/ppt/slides/slide586.xml" ContentType="application/vnd.openxmlformats-officedocument.presentationml.slide+xml"/>
  <Override PartName="/ppt/slides/slide587.xml" ContentType="application/vnd.openxmlformats-officedocument.presentationml.slide+xml"/>
  <Override PartName="/ppt/slides/slide588.xml" ContentType="application/vnd.openxmlformats-officedocument.presentationml.slide+xml"/>
  <Override PartName="/ppt/slides/slide589.xml" ContentType="application/vnd.openxmlformats-officedocument.presentationml.slide+xml"/>
  <Override PartName="/ppt/slides/slide590.xml" ContentType="application/vnd.openxmlformats-officedocument.presentationml.slide+xml"/>
  <Override PartName="/ppt/slides/slide591.xml" ContentType="application/vnd.openxmlformats-officedocument.presentationml.slide+xml"/>
  <Override PartName="/ppt/slides/slide592.xml" ContentType="application/vnd.openxmlformats-officedocument.presentationml.slide+xml"/>
  <Override PartName="/ppt/slides/slide593.xml" ContentType="application/vnd.openxmlformats-officedocument.presentationml.slide+xml"/>
  <Override PartName="/ppt/slides/slide594.xml" ContentType="application/vnd.openxmlformats-officedocument.presentationml.slide+xml"/>
  <Override PartName="/ppt/slides/slide595.xml" ContentType="application/vnd.openxmlformats-officedocument.presentationml.slide+xml"/>
  <Override PartName="/ppt/slides/slide596.xml" ContentType="application/vnd.openxmlformats-officedocument.presentationml.slide+xml"/>
  <Override PartName="/ppt/slides/slide597.xml" ContentType="application/vnd.openxmlformats-officedocument.presentationml.slide+xml"/>
  <Override PartName="/ppt/slides/slide598.xml" ContentType="application/vnd.openxmlformats-officedocument.presentationml.slide+xml"/>
  <Override PartName="/ppt/slides/slide599.xml" ContentType="application/vnd.openxmlformats-officedocument.presentationml.slide+xml"/>
  <Override PartName="/ppt/slides/slide600.xml" ContentType="application/vnd.openxmlformats-officedocument.presentationml.slide+xml"/>
  <Override PartName="/ppt/slides/slide601.xml" ContentType="application/vnd.openxmlformats-officedocument.presentationml.slide+xml"/>
  <Override PartName="/ppt/slides/slide602.xml" ContentType="application/vnd.openxmlformats-officedocument.presentationml.slide+xml"/>
  <Override PartName="/ppt/slides/slide603.xml" ContentType="application/vnd.openxmlformats-officedocument.presentationml.slide+xml"/>
  <Override PartName="/ppt/slides/slide604.xml" ContentType="application/vnd.openxmlformats-officedocument.presentationml.slide+xml"/>
  <Override PartName="/ppt/slides/slide605.xml" ContentType="application/vnd.openxmlformats-officedocument.presentationml.slide+xml"/>
  <Override PartName="/ppt/slides/slide606.xml" ContentType="application/vnd.openxmlformats-officedocument.presentationml.slide+xml"/>
  <Override PartName="/ppt/slides/slide607.xml" ContentType="application/vnd.openxmlformats-officedocument.presentationml.slide+xml"/>
  <Override PartName="/ppt/slides/slide608.xml" ContentType="application/vnd.openxmlformats-officedocument.presentationml.slide+xml"/>
  <Override PartName="/ppt/slides/slide609.xml" ContentType="application/vnd.openxmlformats-officedocument.presentationml.slide+xml"/>
  <Override PartName="/ppt/slides/slide610.xml" ContentType="application/vnd.openxmlformats-officedocument.presentationml.slide+xml"/>
  <Override PartName="/ppt/slides/slide611.xml" ContentType="application/vnd.openxmlformats-officedocument.presentationml.slide+xml"/>
  <Override PartName="/ppt/slides/slide612.xml" ContentType="application/vnd.openxmlformats-officedocument.presentationml.slide+xml"/>
  <Override PartName="/ppt/slides/slide613.xml" ContentType="application/vnd.openxmlformats-officedocument.presentationml.slide+xml"/>
  <Override PartName="/ppt/slides/slide614.xml" ContentType="application/vnd.openxmlformats-officedocument.presentationml.slide+xml"/>
  <Override PartName="/ppt/slides/slide615.xml" ContentType="application/vnd.openxmlformats-officedocument.presentationml.slide+xml"/>
  <Override PartName="/ppt/slides/slide616.xml" ContentType="application/vnd.openxmlformats-officedocument.presentationml.slide+xml"/>
  <Override PartName="/ppt/slides/slide617.xml" ContentType="application/vnd.openxmlformats-officedocument.presentationml.slide+xml"/>
  <Override PartName="/ppt/slides/slide618.xml" ContentType="application/vnd.openxmlformats-officedocument.presentationml.slide+xml"/>
  <Override PartName="/ppt/slides/slide619.xml" ContentType="application/vnd.openxmlformats-officedocument.presentationml.slide+xml"/>
  <Override PartName="/ppt/slides/slide620.xml" ContentType="application/vnd.openxmlformats-officedocument.presentationml.slide+xml"/>
  <Override PartName="/ppt/slides/slide621.xml" ContentType="application/vnd.openxmlformats-officedocument.presentationml.slide+xml"/>
  <Override PartName="/ppt/slides/slide622.xml" ContentType="application/vnd.openxmlformats-officedocument.presentationml.slide+xml"/>
  <Override PartName="/ppt/slides/slide623.xml" ContentType="application/vnd.openxmlformats-officedocument.presentationml.slide+xml"/>
  <Override PartName="/ppt/slides/slide624.xml" ContentType="application/vnd.openxmlformats-officedocument.presentationml.slide+xml"/>
  <Override PartName="/ppt/slides/slide625.xml" ContentType="application/vnd.openxmlformats-officedocument.presentationml.slide+xml"/>
  <Override PartName="/ppt/slides/slide626.xml" ContentType="application/vnd.openxmlformats-officedocument.presentationml.slide+xml"/>
  <Override PartName="/ppt/slides/slide627.xml" ContentType="application/vnd.openxmlformats-officedocument.presentationml.slide+xml"/>
  <Override PartName="/ppt/slides/slide628.xml" ContentType="application/vnd.openxmlformats-officedocument.presentationml.slide+xml"/>
  <Override PartName="/ppt/slides/slide629.xml" ContentType="application/vnd.openxmlformats-officedocument.presentationml.slide+xml"/>
  <Override PartName="/ppt/slides/slide630.xml" ContentType="application/vnd.openxmlformats-officedocument.presentationml.slide+xml"/>
  <Override PartName="/ppt/slides/slide631.xml" ContentType="application/vnd.openxmlformats-officedocument.presentationml.slide+xml"/>
  <Override PartName="/ppt/slides/slide632.xml" ContentType="application/vnd.openxmlformats-officedocument.presentationml.slide+xml"/>
  <Override PartName="/ppt/slides/slide633.xml" ContentType="application/vnd.openxmlformats-officedocument.presentationml.slide+xml"/>
  <Override PartName="/ppt/slides/slide634.xml" ContentType="application/vnd.openxmlformats-officedocument.presentationml.slide+xml"/>
  <Override PartName="/ppt/slides/slide635.xml" ContentType="application/vnd.openxmlformats-officedocument.presentationml.slide+xml"/>
  <Override PartName="/ppt/slides/slide636.xml" ContentType="application/vnd.openxmlformats-officedocument.presentationml.slide+xml"/>
  <Override PartName="/ppt/slides/slide637.xml" ContentType="application/vnd.openxmlformats-officedocument.presentationml.slide+xml"/>
  <Override PartName="/ppt/slides/slide638.xml" ContentType="application/vnd.openxmlformats-officedocument.presentationml.slide+xml"/>
  <Override PartName="/ppt/slides/slide639.xml" ContentType="application/vnd.openxmlformats-officedocument.presentationml.slide+xml"/>
  <Override PartName="/ppt/slides/slide640.xml" ContentType="application/vnd.openxmlformats-officedocument.presentationml.slide+xml"/>
  <Override PartName="/ppt/slides/slide641.xml" ContentType="application/vnd.openxmlformats-officedocument.presentationml.slide+xml"/>
  <Override PartName="/ppt/slides/slide642.xml" ContentType="application/vnd.openxmlformats-officedocument.presentationml.slide+xml"/>
  <Override PartName="/ppt/slides/slide643.xml" ContentType="application/vnd.openxmlformats-officedocument.presentationml.slide+xml"/>
  <Override PartName="/ppt/slides/slide644.xml" ContentType="application/vnd.openxmlformats-officedocument.presentationml.slide+xml"/>
  <Override PartName="/ppt/slides/slide645.xml" ContentType="application/vnd.openxmlformats-officedocument.presentationml.slide+xml"/>
  <Override PartName="/ppt/slides/slide646.xml" ContentType="application/vnd.openxmlformats-officedocument.presentationml.slide+xml"/>
  <Override PartName="/ppt/slides/slide647.xml" ContentType="application/vnd.openxmlformats-officedocument.presentationml.slide+xml"/>
  <Override PartName="/ppt/slides/slide648.xml" ContentType="application/vnd.openxmlformats-officedocument.presentationml.slide+xml"/>
  <Override PartName="/ppt/slides/slide649.xml" ContentType="application/vnd.openxmlformats-officedocument.presentationml.slide+xml"/>
  <Override PartName="/ppt/slides/slide650.xml" ContentType="application/vnd.openxmlformats-officedocument.presentationml.slide+xml"/>
  <Override PartName="/ppt/slides/slide651.xml" ContentType="application/vnd.openxmlformats-officedocument.presentationml.slide+xml"/>
  <Override PartName="/ppt/slides/slide652.xml" ContentType="application/vnd.openxmlformats-officedocument.presentationml.slide+xml"/>
  <Override PartName="/ppt/slides/slide653.xml" ContentType="application/vnd.openxmlformats-officedocument.presentationml.slide+xml"/>
  <Override PartName="/ppt/slides/slide654.xml" ContentType="application/vnd.openxmlformats-officedocument.presentationml.slide+xml"/>
  <Override PartName="/ppt/slides/slide655.xml" ContentType="application/vnd.openxmlformats-officedocument.presentationml.slide+xml"/>
  <Override PartName="/ppt/slides/slide656.xml" ContentType="application/vnd.openxmlformats-officedocument.presentationml.slide+xml"/>
  <Override PartName="/ppt/slides/slide657.xml" ContentType="application/vnd.openxmlformats-officedocument.presentationml.slide+xml"/>
  <Override PartName="/ppt/slides/slide658.xml" ContentType="application/vnd.openxmlformats-officedocument.presentationml.slide+xml"/>
  <Override PartName="/ppt/slides/slide659.xml" ContentType="application/vnd.openxmlformats-officedocument.presentationml.slide+xml"/>
  <Override PartName="/ppt/slides/slide660.xml" ContentType="application/vnd.openxmlformats-officedocument.presentationml.slide+xml"/>
  <Override PartName="/ppt/slides/slide661.xml" ContentType="application/vnd.openxmlformats-officedocument.presentationml.slide+xml"/>
  <Override PartName="/ppt/slides/slide662.xml" ContentType="application/vnd.openxmlformats-officedocument.presentationml.slide+xml"/>
  <Override PartName="/ppt/slides/slide663.xml" ContentType="application/vnd.openxmlformats-officedocument.presentationml.slide+xml"/>
  <Override PartName="/ppt/slides/slide664.xml" ContentType="application/vnd.openxmlformats-officedocument.presentationml.slide+xml"/>
  <Override PartName="/ppt/slides/slide665.xml" ContentType="application/vnd.openxmlformats-officedocument.presentationml.slide+xml"/>
  <Override PartName="/ppt/slides/slide666.xml" ContentType="application/vnd.openxmlformats-officedocument.presentationml.slide+xml"/>
  <Override PartName="/ppt/slides/slide667.xml" ContentType="application/vnd.openxmlformats-officedocument.presentationml.slide+xml"/>
  <Override PartName="/ppt/slides/slide668.xml" ContentType="application/vnd.openxmlformats-officedocument.presentationml.slide+xml"/>
  <Override PartName="/ppt/slides/slide669.xml" ContentType="application/vnd.openxmlformats-officedocument.presentationml.slide+xml"/>
  <Override PartName="/ppt/slides/slide670.xml" ContentType="application/vnd.openxmlformats-officedocument.presentationml.slide+xml"/>
  <Override PartName="/ppt/slides/slide671.xml" ContentType="application/vnd.openxmlformats-officedocument.presentationml.slide+xml"/>
  <Override PartName="/ppt/slides/slide672.xml" ContentType="application/vnd.openxmlformats-officedocument.presentationml.slide+xml"/>
  <Override PartName="/ppt/slides/slide673.xml" ContentType="application/vnd.openxmlformats-officedocument.presentationml.slide+xml"/>
  <Override PartName="/ppt/slides/slide674.xml" ContentType="application/vnd.openxmlformats-officedocument.presentationml.slide+xml"/>
  <Override PartName="/ppt/slides/slide675.xml" ContentType="application/vnd.openxmlformats-officedocument.presentationml.slide+xml"/>
  <Override PartName="/ppt/slides/slide676.xml" ContentType="application/vnd.openxmlformats-officedocument.presentationml.slide+xml"/>
  <Override PartName="/ppt/slides/slide677.xml" ContentType="application/vnd.openxmlformats-officedocument.presentationml.slide+xml"/>
  <Override PartName="/ppt/slides/slide678.xml" ContentType="application/vnd.openxmlformats-officedocument.presentationml.slide+xml"/>
  <Override PartName="/ppt/slides/slide679.xml" ContentType="application/vnd.openxmlformats-officedocument.presentationml.slide+xml"/>
  <Override PartName="/ppt/slides/slide680.xml" ContentType="application/vnd.openxmlformats-officedocument.presentationml.slide+xml"/>
  <Override PartName="/ppt/slides/slide681.xml" ContentType="application/vnd.openxmlformats-officedocument.presentationml.slide+xml"/>
  <Override PartName="/ppt/slides/slide682.xml" ContentType="application/vnd.openxmlformats-officedocument.presentationml.slide+xml"/>
  <Override PartName="/ppt/slides/slide683.xml" ContentType="application/vnd.openxmlformats-officedocument.presentationml.slide+xml"/>
  <Override PartName="/ppt/slides/slide684.xml" ContentType="application/vnd.openxmlformats-officedocument.presentationml.slide+xml"/>
  <Override PartName="/ppt/slides/slide685.xml" ContentType="application/vnd.openxmlformats-officedocument.presentationml.slide+xml"/>
  <Override PartName="/ppt/slides/slide686.xml" ContentType="application/vnd.openxmlformats-officedocument.presentationml.slide+xml"/>
  <Override PartName="/ppt/slides/slide687.xml" ContentType="application/vnd.openxmlformats-officedocument.presentationml.slide+xml"/>
  <Override PartName="/ppt/slides/slide688.xml" ContentType="application/vnd.openxmlformats-officedocument.presentationml.slide+xml"/>
  <Override PartName="/ppt/slides/slide689.xml" ContentType="application/vnd.openxmlformats-officedocument.presentationml.slide+xml"/>
  <Override PartName="/ppt/slides/slide690.xml" ContentType="application/vnd.openxmlformats-officedocument.presentationml.slide+xml"/>
  <Override PartName="/ppt/slides/slide691.xml" ContentType="application/vnd.openxmlformats-officedocument.presentationml.slide+xml"/>
  <Override PartName="/ppt/slides/slide692.xml" ContentType="application/vnd.openxmlformats-officedocument.presentationml.slide+xml"/>
  <Override PartName="/ppt/slides/slide693.xml" ContentType="application/vnd.openxmlformats-officedocument.presentationml.slide+xml"/>
  <Override PartName="/ppt/slides/slide694.xml" ContentType="application/vnd.openxmlformats-officedocument.presentationml.slide+xml"/>
  <Override PartName="/ppt/slides/slide695.xml" ContentType="application/vnd.openxmlformats-officedocument.presentationml.slide+xml"/>
  <Override PartName="/ppt/slides/slide696.xml" ContentType="application/vnd.openxmlformats-officedocument.presentationml.slide+xml"/>
  <Override PartName="/ppt/slides/slide697.xml" ContentType="application/vnd.openxmlformats-officedocument.presentationml.slide+xml"/>
  <Override PartName="/ppt/slides/slide698.xml" ContentType="application/vnd.openxmlformats-officedocument.presentationml.slide+xml"/>
  <Override PartName="/ppt/slides/slide699.xml" ContentType="application/vnd.openxmlformats-officedocument.presentationml.slide+xml"/>
  <Override PartName="/ppt/slides/slide700.xml" ContentType="application/vnd.openxmlformats-officedocument.presentationml.slide+xml"/>
  <Override PartName="/ppt/slides/slide701.xml" ContentType="application/vnd.openxmlformats-officedocument.presentationml.slide+xml"/>
  <Override PartName="/ppt/slides/slide702.xml" ContentType="application/vnd.openxmlformats-officedocument.presentationml.slide+xml"/>
  <Override PartName="/ppt/slides/slide703.xml" ContentType="application/vnd.openxmlformats-officedocument.presentationml.slide+xml"/>
  <Override PartName="/ppt/slides/slide704.xml" ContentType="application/vnd.openxmlformats-officedocument.presentationml.slide+xml"/>
  <Override PartName="/ppt/slides/slide705.xml" ContentType="application/vnd.openxmlformats-officedocument.presentationml.slide+xml"/>
  <Override PartName="/ppt/slides/slide706.xml" ContentType="application/vnd.openxmlformats-officedocument.presentationml.slide+xml"/>
  <Override PartName="/ppt/slides/slide707.xml" ContentType="application/vnd.openxmlformats-officedocument.presentationml.slide+xml"/>
  <Override PartName="/ppt/slides/slide708.xml" ContentType="application/vnd.openxmlformats-officedocument.presentationml.slide+xml"/>
  <Override PartName="/ppt/slides/slide709.xml" ContentType="application/vnd.openxmlformats-officedocument.presentationml.slide+xml"/>
  <Override PartName="/ppt/slides/slide710.xml" ContentType="application/vnd.openxmlformats-officedocument.presentationml.slide+xml"/>
  <Override PartName="/ppt/slides/slide711.xml" ContentType="application/vnd.openxmlformats-officedocument.presentationml.slide+xml"/>
  <Override PartName="/ppt/slides/slide712.xml" ContentType="application/vnd.openxmlformats-officedocument.presentationml.slide+xml"/>
  <Override PartName="/ppt/slides/slide713.xml" ContentType="application/vnd.openxmlformats-officedocument.presentationml.slide+xml"/>
  <Override PartName="/ppt/slides/slide714.xml" ContentType="application/vnd.openxmlformats-officedocument.presentationml.slide+xml"/>
  <Override PartName="/ppt/slides/slide715.xml" ContentType="application/vnd.openxmlformats-officedocument.presentationml.slide+xml"/>
  <Override PartName="/ppt/slides/slide716.xml" ContentType="application/vnd.openxmlformats-officedocument.presentationml.slide+xml"/>
  <Override PartName="/ppt/slides/slide717.xml" ContentType="application/vnd.openxmlformats-officedocument.presentationml.slide+xml"/>
  <Override PartName="/ppt/slides/slide718.xml" ContentType="application/vnd.openxmlformats-officedocument.presentationml.slide+xml"/>
  <Override PartName="/ppt/slides/slide719.xml" ContentType="application/vnd.openxmlformats-officedocument.presentationml.slide+xml"/>
  <Override PartName="/ppt/slides/slide720.xml" ContentType="application/vnd.openxmlformats-officedocument.presentationml.slide+xml"/>
  <Override PartName="/ppt/slides/slide721.xml" ContentType="application/vnd.openxmlformats-officedocument.presentationml.slide+xml"/>
  <Override PartName="/ppt/slides/slide722.xml" ContentType="application/vnd.openxmlformats-officedocument.presentationml.slide+xml"/>
  <Override PartName="/ppt/slides/slide723.xml" ContentType="application/vnd.openxmlformats-officedocument.presentationml.slide+xml"/>
  <Override PartName="/ppt/slides/slide724.xml" ContentType="application/vnd.openxmlformats-officedocument.presentationml.slide+xml"/>
  <Override PartName="/ppt/slides/slide725.xml" ContentType="application/vnd.openxmlformats-officedocument.presentationml.slide+xml"/>
  <Override PartName="/ppt/slides/slide726.xml" ContentType="application/vnd.openxmlformats-officedocument.presentationml.slide+xml"/>
  <Override PartName="/ppt/slides/slide727.xml" ContentType="application/vnd.openxmlformats-officedocument.presentationml.slide+xml"/>
  <Override PartName="/ppt/slides/slide728.xml" ContentType="application/vnd.openxmlformats-officedocument.presentationml.slide+xml"/>
  <Override PartName="/ppt/slides/slide729.xml" ContentType="application/vnd.openxmlformats-officedocument.presentationml.slide+xml"/>
  <Override PartName="/ppt/slides/slide730.xml" ContentType="application/vnd.openxmlformats-officedocument.presentationml.slide+xml"/>
  <Override PartName="/ppt/slides/slide731.xml" ContentType="application/vnd.openxmlformats-officedocument.presentationml.slide+xml"/>
  <Override PartName="/ppt/slides/slide732.xml" ContentType="application/vnd.openxmlformats-officedocument.presentationml.slide+xml"/>
  <Override PartName="/ppt/slides/slide733.xml" ContentType="application/vnd.openxmlformats-officedocument.presentationml.slide+xml"/>
  <Override PartName="/ppt/slides/slide734.xml" ContentType="application/vnd.openxmlformats-officedocument.presentationml.slide+xml"/>
  <Override PartName="/ppt/slides/slide735.xml" ContentType="application/vnd.openxmlformats-officedocument.presentationml.slide+xml"/>
  <Override PartName="/ppt/slides/slide736.xml" ContentType="application/vnd.openxmlformats-officedocument.presentationml.slide+xml"/>
  <Override PartName="/ppt/slides/slide737.xml" ContentType="application/vnd.openxmlformats-officedocument.presentationml.slide+xml"/>
  <Override PartName="/ppt/slides/slide738.xml" ContentType="application/vnd.openxmlformats-officedocument.presentationml.slide+xml"/>
  <Override PartName="/ppt/slides/slide739.xml" ContentType="application/vnd.openxmlformats-officedocument.presentationml.slide+xml"/>
  <Override PartName="/ppt/slides/slide740.xml" ContentType="application/vnd.openxmlformats-officedocument.presentationml.slide+xml"/>
  <Override PartName="/ppt/slides/slide741.xml" ContentType="application/vnd.openxmlformats-officedocument.presentationml.slide+xml"/>
  <Override PartName="/ppt/slides/slide742.xml" ContentType="application/vnd.openxmlformats-officedocument.presentationml.slide+xml"/>
  <Override PartName="/ppt/slides/slide743.xml" ContentType="application/vnd.openxmlformats-officedocument.presentationml.slide+xml"/>
  <Override PartName="/ppt/slides/slide744.xml" ContentType="application/vnd.openxmlformats-officedocument.presentationml.slide+xml"/>
  <Override PartName="/ppt/slides/slide745.xml" ContentType="application/vnd.openxmlformats-officedocument.presentationml.slide+xml"/>
  <Override PartName="/ppt/slides/slide746.xml" ContentType="application/vnd.openxmlformats-officedocument.presentationml.slide+xml"/>
  <Override PartName="/ppt/slides/slide747.xml" ContentType="application/vnd.openxmlformats-officedocument.presentationml.slide+xml"/>
  <Override PartName="/ppt/slides/slide748.xml" ContentType="application/vnd.openxmlformats-officedocument.presentationml.slide+xml"/>
  <Override PartName="/ppt/slides/slide749.xml" ContentType="application/vnd.openxmlformats-officedocument.presentationml.slide+xml"/>
  <Override PartName="/ppt/slides/slide750.xml" ContentType="application/vnd.openxmlformats-officedocument.presentationml.slide+xml"/>
  <Override PartName="/ppt/slides/slide751.xml" ContentType="application/vnd.openxmlformats-officedocument.presentationml.slide+xml"/>
  <Override PartName="/ppt/slides/slide752.xml" ContentType="application/vnd.openxmlformats-officedocument.presentationml.slide+xml"/>
  <Override PartName="/ppt/slides/slide753.xml" ContentType="application/vnd.openxmlformats-officedocument.presentationml.slide+xml"/>
  <Override PartName="/ppt/slides/slide754.xml" ContentType="application/vnd.openxmlformats-officedocument.presentationml.slide+xml"/>
  <Override PartName="/ppt/slides/slide755.xml" ContentType="application/vnd.openxmlformats-officedocument.presentationml.slide+xml"/>
  <Override PartName="/ppt/slides/slide756.xml" ContentType="application/vnd.openxmlformats-officedocument.presentationml.slide+xml"/>
  <Override PartName="/ppt/slides/slide757.xml" ContentType="application/vnd.openxmlformats-officedocument.presentationml.slide+xml"/>
  <Override PartName="/ppt/slides/slide758.xml" ContentType="application/vnd.openxmlformats-officedocument.presentationml.slide+xml"/>
  <Override PartName="/ppt/slides/slide759.xml" ContentType="application/vnd.openxmlformats-officedocument.presentationml.slide+xml"/>
  <Override PartName="/ppt/slides/slide760.xml" ContentType="application/vnd.openxmlformats-officedocument.presentationml.slide+xml"/>
  <Override PartName="/ppt/slides/slide761.xml" ContentType="application/vnd.openxmlformats-officedocument.presentationml.slide+xml"/>
  <Override PartName="/ppt/slides/slide762.xml" ContentType="application/vnd.openxmlformats-officedocument.presentationml.slide+xml"/>
  <Override PartName="/ppt/slides/slide763.xml" ContentType="application/vnd.openxmlformats-officedocument.presentationml.slide+xml"/>
  <Override PartName="/ppt/slides/slide764.xml" ContentType="application/vnd.openxmlformats-officedocument.presentationml.slide+xml"/>
  <Override PartName="/ppt/slides/slide765.xml" ContentType="application/vnd.openxmlformats-officedocument.presentationml.slide+xml"/>
  <Override PartName="/ppt/slides/slide766.xml" ContentType="application/vnd.openxmlformats-officedocument.presentationml.slide+xml"/>
  <Override PartName="/ppt/slides/slide767.xml" ContentType="application/vnd.openxmlformats-officedocument.presentationml.slide+xml"/>
  <Override PartName="/ppt/slides/slide768.xml" ContentType="application/vnd.openxmlformats-officedocument.presentationml.slide+xml"/>
  <Override PartName="/ppt/slides/slide769.xml" ContentType="application/vnd.openxmlformats-officedocument.presentationml.slide+xml"/>
  <Override PartName="/ppt/slides/slide770.xml" ContentType="application/vnd.openxmlformats-officedocument.presentationml.slide+xml"/>
  <Override PartName="/ppt/slides/slide771.xml" ContentType="application/vnd.openxmlformats-officedocument.presentationml.slide+xml"/>
  <Override PartName="/ppt/slides/slide772.xml" ContentType="application/vnd.openxmlformats-officedocument.presentationml.slide+xml"/>
  <Override PartName="/ppt/slides/slide773.xml" ContentType="application/vnd.openxmlformats-officedocument.presentationml.slide+xml"/>
  <Override PartName="/ppt/slides/slide774.xml" ContentType="application/vnd.openxmlformats-officedocument.presentationml.slide+xml"/>
  <Override PartName="/ppt/slides/slide775.xml" ContentType="application/vnd.openxmlformats-officedocument.presentationml.slide+xml"/>
  <Override PartName="/ppt/slides/slide776.xml" ContentType="application/vnd.openxmlformats-officedocument.presentationml.slide+xml"/>
  <Override PartName="/ppt/slides/slide777.xml" ContentType="application/vnd.openxmlformats-officedocument.presentationml.slide+xml"/>
  <Override PartName="/ppt/slides/slide778.xml" ContentType="application/vnd.openxmlformats-officedocument.presentationml.slide+xml"/>
  <Override PartName="/ppt/slides/slide779.xml" ContentType="application/vnd.openxmlformats-officedocument.presentationml.slide+xml"/>
  <Override PartName="/ppt/slides/slide780.xml" ContentType="application/vnd.openxmlformats-officedocument.presentationml.slide+xml"/>
  <Override PartName="/ppt/slides/slide781.xml" ContentType="application/vnd.openxmlformats-officedocument.presentationml.slide+xml"/>
  <Override PartName="/ppt/slides/slide782.xml" ContentType="application/vnd.openxmlformats-officedocument.presentationml.slide+xml"/>
  <Override PartName="/ppt/slides/slide783.xml" ContentType="application/vnd.openxmlformats-officedocument.presentationml.slide+xml"/>
  <Override PartName="/ppt/slides/slide784.xml" ContentType="application/vnd.openxmlformats-officedocument.presentationml.slide+xml"/>
  <Override PartName="/ppt/slides/slide785.xml" ContentType="application/vnd.openxmlformats-officedocument.presentationml.slide+xml"/>
  <Override PartName="/ppt/slides/slide786.xml" ContentType="application/vnd.openxmlformats-officedocument.presentationml.slide+xml"/>
  <Override PartName="/ppt/slides/slide787.xml" ContentType="application/vnd.openxmlformats-officedocument.presentationml.slide+xml"/>
  <Override PartName="/ppt/slides/slide788.xml" ContentType="application/vnd.openxmlformats-officedocument.presentationml.slide+xml"/>
  <Override PartName="/ppt/slides/slide789.xml" ContentType="application/vnd.openxmlformats-officedocument.presentationml.slide+xml"/>
  <Override PartName="/ppt/slides/slide790.xml" ContentType="application/vnd.openxmlformats-officedocument.presentationml.slide+xml"/>
  <Override PartName="/ppt/slides/slide791.xml" ContentType="application/vnd.openxmlformats-officedocument.presentationml.slide+xml"/>
  <Override PartName="/ppt/slides/slide792.xml" ContentType="application/vnd.openxmlformats-officedocument.presentationml.slide+xml"/>
  <Override PartName="/ppt/slides/slide793.xml" ContentType="application/vnd.openxmlformats-officedocument.presentationml.slide+xml"/>
  <Override PartName="/ppt/slides/slide794.xml" ContentType="application/vnd.openxmlformats-officedocument.presentationml.slide+xml"/>
  <Override PartName="/ppt/slides/slide795.xml" ContentType="application/vnd.openxmlformats-officedocument.presentationml.slide+xml"/>
  <Override PartName="/ppt/slides/slide796.xml" ContentType="application/vnd.openxmlformats-officedocument.presentationml.slide+xml"/>
  <Override PartName="/ppt/slides/slide797.xml" ContentType="application/vnd.openxmlformats-officedocument.presentationml.slide+xml"/>
  <Override PartName="/ppt/slides/slide798.xml" ContentType="application/vnd.openxmlformats-officedocument.presentationml.slide+xml"/>
  <Override PartName="/ppt/slides/slide799.xml" ContentType="application/vnd.openxmlformats-officedocument.presentationml.slide+xml"/>
  <Override PartName="/ppt/slides/slide800.xml" ContentType="application/vnd.openxmlformats-officedocument.presentationml.slide+xml"/>
  <Override PartName="/ppt/slides/slide801.xml" ContentType="application/vnd.openxmlformats-officedocument.presentationml.slide+xml"/>
  <Override PartName="/ppt/slides/slide802.xml" ContentType="application/vnd.openxmlformats-officedocument.presentationml.slide+xml"/>
  <Override PartName="/ppt/slides/slide803.xml" ContentType="application/vnd.openxmlformats-officedocument.presentationml.slide+xml"/>
  <Override PartName="/ppt/slides/slide804.xml" ContentType="application/vnd.openxmlformats-officedocument.presentationml.slide+xml"/>
  <Override PartName="/ppt/slides/slide805.xml" ContentType="application/vnd.openxmlformats-officedocument.presentationml.slide+xml"/>
  <Override PartName="/ppt/slides/slide806.xml" ContentType="application/vnd.openxmlformats-officedocument.presentationml.slide+xml"/>
  <Override PartName="/ppt/slides/slide807.xml" ContentType="application/vnd.openxmlformats-officedocument.presentationml.slide+xml"/>
  <Override PartName="/ppt/slides/slide808.xml" ContentType="application/vnd.openxmlformats-officedocument.presentationml.slide+xml"/>
  <Override PartName="/ppt/slides/slide809.xml" ContentType="application/vnd.openxmlformats-officedocument.presentationml.slide+xml"/>
  <Override PartName="/ppt/slides/slide810.xml" ContentType="application/vnd.openxmlformats-officedocument.presentationml.slide+xml"/>
  <Override PartName="/ppt/slides/slide811.xml" ContentType="application/vnd.openxmlformats-officedocument.presentationml.slide+xml"/>
  <Override PartName="/ppt/slides/slide812.xml" ContentType="application/vnd.openxmlformats-officedocument.presentationml.slide+xml"/>
  <Override PartName="/ppt/slides/slide813.xml" ContentType="application/vnd.openxmlformats-officedocument.presentationml.slide+xml"/>
  <Override PartName="/ppt/slides/slide814.xml" ContentType="application/vnd.openxmlformats-officedocument.presentationml.slide+xml"/>
  <Override PartName="/ppt/slides/slide815.xml" ContentType="application/vnd.openxmlformats-officedocument.presentationml.slide+xml"/>
  <Override PartName="/ppt/slides/slide816.xml" ContentType="application/vnd.openxmlformats-officedocument.presentationml.slide+xml"/>
  <Override PartName="/ppt/slides/slide817.xml" ContentType="application/vnd.openxmlformats-officedocument.presentationml.slide+xml"/>
  <Override PartName="/ppt/slides/slide818.xml" ContentType="application/vnd.openxmlformats-officedocument.presentationml.slide+xml"/>
  <Override PartName="/ppt/slides/slide819.xml" ContentType="application/vnd.openxmlformats-officedocument.presentationml.slide+xml"/>
  <Override PartName="/ppt/slides/slide820.xml" ContentType="application/vnd.openxmlformats-officedocument.presentationml.slide+xml"/>
  <Override PartName="/ppt/slides/slide821.xml" ContentType="application/vnd.openxmlformats-officedocument.presentationml.slide+xml"/>
  <Override PartName="/ppt/slides/slide822.xml" ContentType="application/vnd.openxmlformats-officedocument.presentationml.slide+xml"/>
  <Override PartName="/ppt/slides/slide823.xml" ContentType="application/vnd.openxmlformats-officedocument.presentationml.slide+xml"/>
  <Override PartName="/ppt/slides/slide824.xml" ContentType="application/vnd.openxmlformats-officedocument.presentationml.slide+xml"/>
  <Override PartName="/ppt/slides/slide825.xml" ContentType="application/vnd.openxmlformats-officedocument.presentationml.slide+xml"/>
  <Override PartName="/ppt/slides/slide826.xml" ContentType="application/vnd.openxmlformats-officedocument.presentationml.slide+xml"/>
  <Override PartName="/ppt/slides/slide827.xml" ContentType="application/vnd.openxmlformats-officedocument.presentationml.slide+xml"/>
  <Override PartName="/ppt/slides/slide828.xml" ContentType="application/vnd.openxmlformats-officedocument.presentationml.slide+xml"/>
  <Override PartName="/ppt/slides/slide829.xml" ContentType="application/vnd.openxmlformats-officedocument.presentationml.slide+xml"/>
  <Override PartName="/ppt/slides/slide830.xml" ContentType="application/vnd.openxmlformats-officedocument.presentationml.slide+xml"/>
  <Override PartName="/ppt/slides/slide831.xml" ContentType="application/vnd.openxmlformats-officedocument.presentationml.slide+xml"/>
  <Override PartName="/ppt/slides/slide832.xml" ContentType="application/vnd.openxmlformats-officedocument.presentationml.slide+xml"/>
  <Override PartName="/ppt/slides/slide833.xml" ContentType="application/vnd.openxmlformats-officedocument.presentationml.slide+xml"/>
  <Override PartName="/ppt/slides/slide834.xml" ContentType="application/vnd.openxmlformats-officedocument.presentationml.slide+xml"/>
  <Override PartName="/ppt/slides/slide835.xml" ContentType="application/vnd.openxmlformats-officedocument.presentationml.slide+xml"/>
  <Override PartName="/ppt/slides/slide836.xml" ContentType="application/vnd.openxmlformats-officedocument.presentationml.slide+xml"/>
  <Override PartName="/ppt/slides/slide837.xml" ContentType="application/vnd.openxmlformats-officedocument.presentationml.slide+xml"/>
  <Override PartName="/ppt/slides/slide838.xml" ContentType="application/vnd.openxmlformats-officedocument.presentationml.slide+xml"/>
  <Override PartName="/ppt/slides/slide839.xml" ContentType="application/vnd.openxmlformats-officedocument.presentationml.slide+xml"/>
  <Override PartName="/ppt/slides/slide840.xml" ContentType="application/vnd.openxmlformats-officedocument.presentationml.slide+xml"/>
  <Override PartName="/ppt/slides/slide841.xml" ContentType="application/vnd.openxmlformats-officedocument.presentationml.slide+xml"/>
  <Override PartName="/ppt/slides/slide842.xml" ContentType="application/vnd.openxmlformats-officedocument.presentationml.slide+xml"/>
  <Override PartName="/ppt/slides/slide843.xml" ContentType="application/vnd.openxmlformats-officedocument.presentationml.slide+xml"/>
  <Override PartName="/ppt/slides/slide844.xml" ContentType="application/vnd.openxmlformats-officedocument.presentationml.slide+xml"/>
  <Override PartName="/ppt/slides/slide845.xml" ContentType="application/vnd.openxmlformats-officedocument.presentationml.slide+xml"/>
  <Override PartName="/ppt/slides/slide846.xml" ContentType="application/vnd.openxmlformats-officedocument.presentationml.slide+xml"/>
  <Override PartName="/ppt/slides/slide847.xml" ContentType="application/vnd.openxmlformats-officedocument.presentationml.slide+xml"/>
  <Override PartName="/ppt/slides/slide848.xml" ContentType="application/vnd.openxmlformats-officedocument.presentationml.slide+xml"/>
  <Override PartName="/ppt/slides/slide849.xml" ContentType="application/vnd.openxmlformats-officedocument.presentationml.slide+xml"/>
  <Override PartName="/ppt/slides/slide850.xml" ContentType="application/vnd.openxmlformats-officedocument.presentationml.slide+xml"/>
  <Override PartName="/ppt/slides/slide851.xml" ContentType="application/vnd.openxmlformats-officedocument.presentationml.slide+xml"/>
  <Override PartName="/ppt/slides/slide852.xml" ContentType="application/vnd.openxmlformats-officedocument.presentationml.slide+xml"/>
  <Override PartName="/ppt/slides/slide853.xml" ContentType="application/vnd.openxmlformats-officedocument.presentationml.slide+xml"/>
  <Override PartName="/ppt/slides/slide854.xml" ContentType="application/vnd.openxmlformats-officedocument.presentationml.slide+xml"/>
  <Override PartName="/ppt/slides/slide855.xml" ContentType="application/vnd.openxmlformats-officedocument.presentationml.slide+xml"/>
  <Override PartName="/ppt/slides/slide856.xml" ContentType="application/vnd.openxmlformats-officedocument.presentationml.slide+xml"/>
  <Override PartName="/ppt/slides/slide857.xml" ContentType="application/vnd.openxmlformats-officedocument.presentationml.slide+xml"/>
  <Override PartName="/ppt/slides/slide858.xml" ContentType="application/vnd.openxmlformats-officedocument.presentationml.slide+xml"/>
  <Override PartName="/ppt/slides/slide859.xml" ContentType="application/vnd.openxmlformats-officedocument.presentationml.slide+xml"/>
  <Override PartName="/ppt/slides/slide860.xml" ContentType="application/vnd.openxmlformats-officedocument.presentationml.slide+xml"/>
  <Override PartName="/ppt/slides/slide861.xml" ContentType="application/vnd.openxmlformats-officedocument.presentationml.slide+xml"/>
  <Override PartName="/ppt/slides/slide862.xml" ContentType="application/vnd.openxmlformats-officedocument.presentationml.slide+xml"/>
  <Override PartName="/ppt/slides/slide863.xml" ContentType="application/vnd.openxmlformats-officedocument.presentationml.slide+xml"/>
  <Override PartName="/ppt/slides/slide864.xml" ContentType="application/vnd.openxmlformats-officedocument.presentationml.slide+xml"/>
  <Override PartName="/ppt/slides/slide865.xml" ContentType="application/vnd.openxmlformats-officedocument.presentationml.slide+xml"/>
  <Override PartName="/ppt/slides/slide866.xml" ContentType="application/vnd.openxmlformats-officedocument.presentationml.slide+xml"/>
  <Override PartName="/ppt/slides/slide867.xml" ContentType="application/vnd.openxmlformats-officedocument.presentationml.slide+xml"/>
  <Override PartName="/ppt/slides/slide868.xml" ContentType="application/vnd.openxmlformats-officedocument.presentationml.slide+xml"/>
  <Override PartName="/ppt/slides/slide869.xml" ContentType="application/vnd.openxmlformats-officedocument.presentationml.slide+xml"/>
  <Override PartName="/ppt/slides/slide870.xml" ContentType="application/vnd.openxmlformats-officedocument.presentationml.slide+xml"/>
  <Override PartName="/ppt/slides/slide871.xml" ContentType="application/vnd.openxmlformats-officedocument.presentationml.slide+xml"/>
  <Override PartName="/ppt/slides/slide872.xml" ContentType="application/vnd.openxmlformats-officedocument.presentationml.slide+xml"/>
  <Override PartName="/ppt/slides/slide873.xml" ContentType="application/vnd.openxmlformats-officedocument.presentationml.slide+xml"/>
  <Override PartName="/ppt/slides/slide8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45.xml" ContentType="application/vnd.openxmlformats-officedocument.themeOverride+xml"/>
  <Override PartName="/ppt/theme/themeOverride46.xml" ContentType="application/vnd.openxmlformats-officedocument.themeOverride+xml"/>
  <Override PartName="/ppt/theme/themeOverride47.xml" ContentType="application/vnd.openxmlformats-officedocument.themeOverride+xml"/>
  <Override PartName="/ppt/theme/themeOverride48.xml" ContentType="application/vnd.openxmlformats-officedocument.themeOverride+xml"/>
  <Override PartName="/ppt/theme/themeOverride49.xml" ContentType="application/vnd.openxmlformats-officedocument.themeOverride+xml"/>
  <Override PartName="/ppt/theme/themeOverride50.xml" ContentType="application/vnd.openxmlformats-officedocument.themeOverride+xml"/>
  <Override PartName="/ppt/theme/themeOverride51.xml" ContentType="application/vnd.openxmlformats-officedocument.themeOverride+xml"/>
  <Override PartName="/ppt/theme/themeOverride52.xml" ContentType="application/vnd.openxmlformats-officedocument.themeOverride+xml"/>
  <Override PartName="/ppt/theme/themeOverride53.xml" ContentType="application/vnd.openxmlformats-officedocument.themeOverride+xml"/>
  <Override PartName="/ppt/theme/themeOverride54.xml" ContentType="application/vnd.openxmlformats-officedocument.themeOverride+xml"/>
  <Override PartName="/ppt/theme/themeOverride55.xml" ContentType="application/vnd.openxmlformats-officedocument.themeOverride+xml"/>
  <Override PartName="/ppt/theme/themeOverride56.xml" ContentType="application/vnd.openxmlformats-officedocument.themeOverride+xml"/>
  <Override PartName="/ppt/theme/themeOverride57.xml" ContentType="application/vnd.openxmlformats-officedocument.themeOverride+xml"/>
  <Override PartName="/ppt/theme/themeOverride58.xml" ContentType="application/vnd.openxmlformats-officedocument.themeOverride+xml"/>
  <Override PartName="/ppt/theme/themeOverride59.xml" ContentType="application/vnd.openxmlformats-officedocument.themeOverride+xml"/>
  <Override PartName="/ppt/theme/themeOverride60.xml" ContentType="application/vnd.openxmlformats-officedocument.themeOverride+xml"/>
  <Override PartName="/ppt/theme/themeOverride61.xml" ContentType="application/vnd.openxmlformats-officedocument.themeOverride+xml"/>
  <Override PartName="/ppt/theme/themeOverride62.xml" ContentType="application/vnd.openxmlformats-officedocument.themeOverride+xml"/>
  <Override PartName="/ppt/theme/themeOverride63.xml" ContentType="application/vnd.openxmlformats-officedocument.themeOverride+xml"/>
  <Override PartName="/ppt/theme/themeOverride64.xml" ContentType="application/vnd.openxmlformats-officedocument.themeOverride+xml"/>
  <Override PartName="/ppt/theme/themeOverride65.xml" ContentType="application/vnd.openxmlformats-officedocument.themeOverride+xml"/>
  <Override PartName="/ppt/theme/themeOverride66.xml" ContentType="application/vnd.openxmlformats-officedocument.themeOverride+xml"/>
  <Override PartName="/ppt/theme/themeOverride67.xml" ContentType="application/vnd.openxmlformats-officedocument.themeOverride+xml"/>
  <Override PartName="/ppt/theme/themeOverride68.xml" ContentType="application/vnd.openxmlformats-officedocument.themeOverride+xml"/>
  <Override PartName="/ppt/theme/themeOverride69.xml" ContentType="application/vnd.openxmlformats-officedocument.themeOverride+xml"/>
  <Override PartName="/ppt/theme/themeOverride70.xml" ContentType="application/vnd.openxmlformats-officedocument.themeOverride+xml"/>
  <Override PartName="/ppt/theme/themeOverride71.xml" ContentType="application/vnd.openxmlformats-officedocument.themeOverride+xml"/>
  <Override PartName="/ppt/theme/themeOverride72.xml" ContentType="application/vnd.openxmlformats-officedocument.themeOverride+xml"/>
  <Override PartName="/ppt/theme/themeOverride73.xml" ContentType="application/vnd.openxmlformats-officedocument.themeOverride+xml"/>
  <Override PartName="/ppt/theme/themeOverride74.xml" ContentType="application/vnd.openxmlformats-officedocument.themeOverride+xml"/>
  <Override PartName="/ppt/theme/themeOverride75.xml" ContentType="application/vnd.openxmlformats-officedocument.themeOverride+xml"/>
  <Override PartName="/ppt/theme/themeOverride76.xml" ContentType="application/vnd.openxmlformats-officedocument.themeOverride+xml"/>
  <Override PartName="/ppt/theme/themeOverride77.xml" ContentType="application/vnd.openxmlformats-officedocument.themeOverride+xml"/>
  <Override PartName="/ppt/theme/themeOverride78.xml" ContentType="application/vnd.openxmlformats-officedocument.themeOverride+xml"/>
  <Override PartName="/ppt/theme/themeOverride79.xml" ContentType="application/vnd.openxmlformats-officedocument.themeOverride+xml"/>
  <Override PartName="/ppt/theme/themeOverride80.xml" ContentType="application/vnd.openxmlformats-officedocument.themeOverride+xml"/>
  <Override PartName="/ppt/theme/themeOverride81.xml" ContentType="application/vnd.openxmlformats-officedocument.themeOverride+xml"/>
  <Override PartName="/ppt/theme/themeOverride82.xml" ContentType="application/vnd.openxmlformats-officedocument.themeOverride+xml"/>
  <Override PartName="/ppt/theme/themeOverride83.xml" ContentType="application/vnd.openxmlformats-officedocument.themeOverride+xml"/>
  <Override PartName="/ppt/theme/themeOverride84.xml" ContentType="application/vnd.openxmlformats-officedocument.themeOverride+xml"/>
  <Override PartName="/ppt/theme/themeOverride85.xml" ContentType="application/vnd.openxmlformats-officedocument.themeOverride+xml"/>
  <Override PartName="/ppt/theme/themeOverride86.xml" ContentType="application/vnd.openxmlformats-officedocument.themeOverride+xml"/>
  <Override PartName="/ppt/theme/themeOverride87.xml" ContentType="application/vnd.openxmlformats-officedocument.themeOverride+xml"/>
  <Override PartName="/ppt/theme/themeOverride88.xml" ContentType="application/vnd.openxmlformats-officedocument.themeOverride+xml"/>
  <Override PartName="/ppt/theme/themeOverride89.xml" ContentType="application/vnd.openxmlformats-officedocument.themeOverride+xml"/>
  <Override PartName="/ppt/theme/themeOverride90.xml" ContentType="application/vnd.openxmlformats-officedocument.themeOverride+xml"/>
  <Override PartName="/ppt/theme/themeOverride91.xml" ContentType="application/vnd.openxmlformats-officedocument.themeOverride+xml"/>
  <Override PartName="/ppt/theme/themeOverride92.xml" ContentType="application/vnd.openxmlformats-officedocument.themeOverride+xml"/>
  <Override PartName="/ppt/theme/themeOverride93.xml" ContentType="application/vnd.openxmlformats-officedocument.themeOverride+xml"/>
  <Override PartName="/ppt/theme/themeOverride94.xml" ContentType="application/vnd.openxmlformats-officedocument.themeOverride+xml"/>
  <Override PartName="/ppt/theme/themeOverride95.xml" ContentType="application/vnd.openxmlformats-officedocument.themeOverride+xml"/>
  <Override PartName="/ppt/theme/themeOverride96.xml" ContentType="application/vnd.openxmlformats-officedocument.themeOverride+xml"/>
  <Override PartName="/ppt/theme/themeOverride97.xml" ContentType="application/vnd.openxmlformats-officedocument.themeOverride+xml"/>
  <Override PartName="/ppt/theme/themeOverride98.xml" ContentType="application/vnd.openxmlformats-officedocument.themeOverride+xml"/>
  <Override PartName="/ppt/theme/themeOverride99.xml" ContentType="application/vnd.openxmlformats-officedocument.themeOverride+xml"/>
  <Override PartName="/ppt/theme/themeOverride100.xml" ContentType="application/vnd.openxmlformats-officedocument.themeOverride+xml"/>
  <Override PartName="/ppt/theme/themeOverride101.xml" ContentType="application/vnd.openxmlformats-officedocument.themeOverride+xml"/>
  <Override PartName="/ppt/theme/themeOverride102.xml" ContentType="application/vnd.openxmlformats-officedocument.themeOverride+xml"/>
  <Override PartName="/ppt/theme/themeOverride103.xml" ContentType="application/vnd.openxmlformats-officedocument.themeOverride+xml"/>
  <Override PartName="/ppt/theme/themeOverride104.xml" ContentType="application/vnd.openxmlformats-officedocument.themeOverride+xml"/>
  <Override PartName="/ppt/theme/themeOverride105.xml" ContentType="application/vnd.openxmlformats-officedocument.themeOverride+xml"/>
  <Override PartName="/ppt/theme/themeOverride106.xml" ContentType="application/vnd.openxmlformats-officedocument.themeOverride+xml"/>
  <Override PartName="/ppt/theme/themeOverride107.xml" ContentType="application/vnd.openxmlformats-officedocument.themeOverride+xml"/>
  <Override PartName="/ppt/theme/themeOverride108.xml" ContentType="application/vnd.openxmlformats-officedocument.themeOverride+xml"/>
  <Override PartName="/ppt/theme/themeOverride109.xml" ContentType="application/vnd.openxmlformats-officedocument.themeOverride+xml"/>
  <Override PartName="/ppt/theme/themeOverride110.xml" ContentType="application/vnd.openxmlformats-officedocument.themeOverride+xml"/>
  <Override PartName="/ppt/theme/themeOverride111.xml" ContentType="application/vnd.openxmlformats-officedocument.themeOverride+xml"/>
  <Override PartName="/ppt/theme/themeOverride112.xml" ContentType="application/vnd.openxmlformats-officedocument.themeOverride+xml"/>
  <Override PartName="/ppt/theme/themeOverride113.xml" ContentType="application/vnd.openxmlformats-officedocument.themeOverride+xml"/>
  <Override PartName="/ppt/theme/themeOverride114.xml" ContentType="application/vnd.openxmlformats-officedocument.themeOverride+xml"/>
  <Override PartName="/ppt/theme/themeOverride115.xml" ContentType="application/vnd.openxmlformats-officedocument.themeOverride+xml"/>
  <Override PartName="/ppt/theme/themeOverride116.xml" ContentType="application/vnd.openxmlformats-officedocument.themeOverride+xml"/>
  <Override PartName="/ppt/theme/themeOverride117.xml" ContentType="application/vnd.openxmlformats-officedocument.themeOverride+xml"/>
  <Override PartName="/ppt/theme/themeOverride118.xml" ContentType="application/vnd.openxmlformats-officedocument.themeOverride+xml"/>
  <Override PartName="/ppt/theme/themeOverride119.xml" ContentType="application/vnd.openxmlformats-officedocument.themeOverride+xml"/>
  <Override PartName="/ppt/theme/themeOverride120.xml" ContentType="application/vnd.openxmlformats-officedocument.themeOverride+xml"/>
  <Override PartName="/ppt/theme/themeOverride121.xml" ContentType="application/vnd.openxmlformats-officedocument.themeOverride+xml"/>
  <Override PartName="/ppt/theme/themeOverride122.xml" ContentType="application/vnd.openxmlformats-officedocument.themeOverride+xml"/>
  <Override PartName="/ppt/theme/themeOverride123.xml" ContentType="application/vnd.openxmlformats-officedocument.themeOverride+xml"/>
  <Override PartName="/ppt/theme/themeOverride124.xml" ContentType="application/vnd.openxmlformats-officedocument.themeOverride+xml"/>
  <Override PartName="/ppt/theme/themeOverride125.xml" ContentType="application/vnd.openxmlformats-officedocument.themeOverride+xml"/>
  <Override PartName="/ppt/theme/themeOverride126.xml" ContentType="application/vnd.openxmlformats-officedocument.themeOverride+xml"/>
  <Override PartName="/ppt/theme/themeOverride127.xml" ContentType="application/vnd.openxmlformats-officedocument.themeOverride+xml"/>
  <Override PartName="/ppt/theme/themeOverride128.xml" ContentType="application/vnd.openxmlformats-officedocument.themeOverride+xml"/>
  <Override PartName="/ppt/theme/themeOverride129.xml" ContentType="application/vnd.openxmlformats-officedocument.themeOverride+xml"/>
  <Override PartName="/ppt/theme/themeOverride130.xml" ContentType="application/vnd.openxmlformats-officedocument.themeOverride+xml"/>
  <Override PartName="/ppt/theme/themeOverride131.xml" ContentType="application/vnd.openxmlformats-officedocument.themeOverride+xml"/>
  <Override PartName="/ppt/theme/themeOverride132.xml" ContentType="application/vnd.openxmlformats-officedocument.themeOverride+xml"/>
  <Override PartName="/ppt/theme/themeOverride133.xml" ContentType="application/vnd.openxmlformats-officedocument.themeOverride+xml"/>
  <Override PartName="/ppt/theme/themeOverride134.xml" ContentType="application/vnd.openxmlformats-officedocument.themeOverride+xml"/>
  <Override PartName="/ppt/theme/themeOverride135.xml" ContentType="application/vnd.openxmlformats-officedocument.themeOverride+xml"/>
  <Override PartName="/ppt/theme/themeOverride136.xml" ContentType="application/vnd.openxmlformats-officedocument.themeOverride+xml"/>
  <Override PartName="/ppt/theme/themeOverride137.xml" ContentType="application/vnd.openxmlformats-officedocument.themeOverride+xml"/>
  <Override PartName="/ppt/theme/themeOverride138.xml" ContentType="application/vnd.openxmlformats-officedocument.themeOverride+xml"/>
  <Override PartName="/ppt/theme/themeOverride139.xml" ContentType="application/vnd.openxmlformats-officedocument.themeOverride+xml"/>
  <Override PartName="/ppt/theme/themeOverride140.xml" ContentType="application/vnd.openxmlformats-officedocument.themeOverride+xml"/>
  <Override PartName="/ppt/theme/themeOverride141.xml" ContentType="application/vnd.openxmlformats-officedocument.themeOverride+xml"/>
  <Override PartName="/ppt/theme/themeOverride142.xml" ContentType="application/vnd.openxmlformats-officedocument.themeOverride+xml"/>
  <Override PartName="/ppt/theme/themeOverride143.xml" ContentType="application/vnd.openxmlformats-officedocument.themeOverride+xml"/>
  <Override PartName="/ppt/theme/themeOverride144.xml" ContentType="application/vnd.openxmlformats-officedocument.themeOverride+xml"/>
  <Override PartName="/ppt/theme/themeOverride145.xml" ContentType="application/vnd.openxmlformats-officedocument.themeOverride+xml"/>
  <Override PartName="/ppt/theme/themeOverride146.xml" ContentType="application/vnd.openxmlformats-officedocument.themeOverride+xml"/>
  <Override PartName="/ppt/theme/themeOverride147.xml" ContentType="application/vnd.openxmlformats-officedocument.themeOverride+xml"/>
  <Override PartName="/ppt/theme/themeOverride148.xml" ContentType="application/vnd.openxmlformats-officedocument.themeOverride+xml"/>
  <Override PartName="/ppt/theme/themeOverride149.xml" ContentType="application/vnd.openxmlformats-officedocument.themeOverride+xml"/>
  <Override PartName="/ppt/theme/themeOverride150.xml" ContentType="application/vnd.openxmlformats-officedocument.themeOverride+xml"/>
  <Override PartName="/ppt/theme/themeOverride151.xml" ContentType="application/vnd.openxmlformats-officedocument.themeOverride+xml"/>
  <Override PartName="/ppt/theme/themeOverride152.xml" ContentType="application/vnd.openxmlformats-officedocument.themeOverride+xml"/>
  <Override PartName="/ppt/theme/themeOverride153.xml" ContentType="application/vnd.openxmlformats-officedocument.themeOverride+xml"/>
  <Override PartName="/ppt/theme/themeOverride154.xml" ContentType="application/vnd.openxmlformats-officedocument.themeOverride+xml"/>
  <Override PartName="/ppt/theme/themeOverride155.xml" ContentType="application/vnd.openxmlformats-officedocument.themeOverride+xml"/>
  <Override PartName="/ppt/theme/themeOverride156.xml" ContentType="application/vnd.openxmlformats-officedocument.themeOverride+xml"/>
  <Override PartName="/ppt/theme/themeOverride157.xml" ContentType="application/vnd.openxmlformats-officedocument.themeOverride+xml"/>
  <Override PartName="/ppt/theme/themeOverride158.xml" ContentType="application/vnd.openxmlformats-officedocument.themeOverride+xml"/>
  <Override PartName="/ppt/theme/themeOverride159.xml" ContentType="application/vnd.openxmlformats-officedocument.themeOverride+xml"/>
  <Override PartName="/ppt/theme/themeOverride160.xml" ContentType="application/vnd.openxmlformats-officedocument.themeOverride+xml"/>
  <Override PartName="/ppt/theme/themeOverride161.xml" ContentType="application/vnd.openxmlformats-officedocument.themeOverride+xml"/>
  <Override PartName="/ppt/theme/themeOverride162.xml" ContentType="application/vnd.openxmlformats-officedocument.themeOverride+xml"/>
  <Override PartName="/ppt/theme/themeOverride163.xml" ContentType="application/vnd.openxmlformats-officedocument.themeOverride+xml"/>
  <Override PartName="/ppt/theme/themeOverride164.xml" ContentType="application/vnd.openxmlformats-officedocument.themeOverride+xml"/>
  <Override PartName="/ppt/theme/themeOverride165.xml" ContentType="application/vnd.openxmlformats-officedocument.themeOverride+xml"/>
  <Override PartName="/ppt/theme/themeOverride166.xml" ContentType="application/vnd.openxmlformats-officedocument.themeOverride+xml"/>
  <Override PartName="/ppt/theme/themeOverride167.xml" ContentType="application/vnd.openxmlformats-officedocument.themeOverride+xml"/>
  <Override PartName="/ppt/theme/themeOverride168.xml" ContentType="application/vnd.openxmlformats-officedocument.themeOverride+xml"/>
  <Override PartName="/ppt/theme/themeOverride169.xml" ContentType="application/vnd.openxmlformats-officedocument.themeOverride+xml"/>
  <Override PartName="/ppt/theme/themeOverride170.xml" ContentType="application/vnd.openxmlformats-officedocument.themeOverride+xml"/>
  <Override PartName="/ppt/theme/themeOverride171.xml" ContentType="application/vnd.openxmlformats-officedocument.themeOverride+xml"/>
  <Override PartName="/ppt/theme/themeOverride172.xml" ContentType="application/vnd.openxmlformats-officedocument.themeOverride+xml"/>
  <Override PartName="/ppt/theme/themeOverride173.xml" ContentType="application/vnd.openxmlformats-officedocument.themeOverride+xml"/>
  <Override PartName="/ppt/theme/themeOverride174.xml" ContentType="application/vnd.openxmlformats-officedocument.themeOverride+xml"/>
  <Override PartName="/ppt/theme/themeOverride175.xml" ContentType="application/vnd.openxmlformats-officedocument.themeOverride+xml"/>
  <Override PartName="/ppt/theme/themeOverride176.xml" ContentType="application/vnd.openxmlformats-officedocument.themeOverride+xml"/>
  <Override PartName="/ppt/theme/themeOverride177.xml" ContentType="application/vnd.openxmlformats-officedocument.themeOverride+xml"/>
  <Override PartName="/ppt/theme/themeOverride178.xml" ContentType="application/vnd.openxmlformats-officedocument.themeOverride+xml"/>
  <Override PartName="/ppt/theme/themeOverride179.xml" ContentType="application/vnd.openxmlformats-officedocument.themeOverride+xml"/>
  <Override PartName="/ppt/theme/themeOverride180.xml" ContentType="application/vnd.openxmlformats-officedocument.themeOverride+xml"/>
  <Override PartName="/ppt/theme/themeOverride181.xml" ContentType="application/vnd.openxmlformats-officedocument.themeOverride+xml"/>
  <Override PartName="/ppt/theme/themeOverride182.xml" ContentType="application/vnd.openxmlformats-officedocument.themeOverride+xml"/>
  <Override PartName="/ppt/theme/themeOverride183.xml" ContentType="application/vnd.openxmlformats-officedocument.themeOverride+xml"/>
  <Override PartName="/ppt/theme/themeOverride184.xml" ContentType="application/vnd.openxmlformats-officedocument.themeOverride+xml"/>
  <Override PartName="/ppt/theme/themeOverride185.xml" ContentType="application/vnd.openxmlformats-officedocument.themeOverride+xml"/>
  <Override PartName="/ppt/theme/themeOverride186.xml" ContentType="application/vnd.openxmlformats-officedocument.themeOverride+xml"/>
  <Override PartName="/ppt/theme/themeOverride187.xml" ContentType="application/vnd.openxmlformats-officedocument.themeOverride+xml"/>
  <Override PartName="/ppt/theme/themeOverride188.xml" ContentType="application/vnd.openxmlformats-officedocument.themeOverride+xml"/>
  <Override PartName="/ppt/theme/themeOverride189.xml" ContentType="application/vnd.openxmlformats-officedocument.themeOverride+xml"/>
  <Override PartName="/ppt/theme/themeOverride190.xml" ContentType="application/vnd.openxmlformats-officedocument.themeOverride+xml"/>
  <Override PartName="/ppt/theme/themeOverride191.xml" ContentType="application/vnd.openxmlformats-officedocument.themeOverride+xml"/>
  <Override PartName="/ppt/theme/themeOverride192.xml" ContentType="application/vnd.openxmlformats-officedocument.themeOverride+xml"/>
  <Override PartName="/ppt/theme/themeOverride193.xml" ContentType="application/vnd.openxmlformats-officedocument.themeOverride+xml"/>
  <Override PartName="/ppt/theme/themeOverride194.xml" ContentType="application/vnd.openxmlformats-officedocument.themeOverride+xml"/>
  <Override PartName="/ppt/theme/themeOverride195.xml" ContentType="application/vnd.openxmlformats-officedocument.themeOverride+xml"/>
  <Override PartName="/ppt/theme/themeOverride196.xml" ContentType="application/vnd.openxmlformats-officedocument.themeOverride+xml"/>
  <Override PartName="/ppt/theme/themeOverride197.xml" ContentType="application/vnd.openxmlformats-officedocument.themeOverride+xml"/>
  <Override PartName="/ppt/theme/themeOverride198.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76"/>
  </p:notesMasterIdLst>
  <p:sldIdLst>
    <p:sldId id="257" r:id="rId2"/>
    <p:sldId id="263" r:id="rId3"/>
    <p:sldId id="259" r:id="rId4"/>
    <p:sldId id="260" r:id="rId5"/>
    <p:sldId id="261" r:id="rId6"/>
    <p:sldId id="287" r:id="rId7"/>
    <p:sldId id="288" r:id="rId8"/>
    <p:sldId id="415" r:id="rId9"/>
    <p:sldId id="416" r:id="rId10"/>
    <p:sldId id="417" r:id="rId11"/>
    <p:sldId id="418" r:id="rId12"/>
    <p:sldId id="561" r:id="rId13"/>
    <p:sldId id="562" r:id="rId14"/>
    <p:sldId id="736" r:id="rId15"/>
    <p:sldId id="737" r:id="rId16"/>
    <p:sldId id="1075" r:id="rId17"/>
    <p:sldId id="1076" r:id="rId18"/>
    <p:sldId id="264" r:id="rId19"/>
    <p:sldId id="265" r:id="rId20"/>
    <p:sldId id="471" r:id="rId21"/>
    <p:sldId id="506" r:id="rId22"/>
    <p:sldId id="472" r:id="rId23"/>
    <p:sldId id="473" r:id="rId24"/>
    <p:sldId id="267" r:id="rId25"/>
    <p:sldId id="268" r:id="rId26"/>
    <p:sldId id="269" r:id="rId27"/>
    <p:sldId id="474" r:id="rId28"/>
    <p:sldId id="270" r:id="rId29"/>
    <p:sldId id="271" r:id="rId30"/>
    <p:sldId id="475" r:id="rId31"/>
    <p:sldId id="476" r:id="rId32"/>
    <p:sldId id="821" r:id="rId33"/>
    <p:sldId id="822" r:id="rId34"/>
    <p:sldId id="823" r:id="rId35"/>
    <p:sldId id="824" r:id="rId36"/>
    <p:sldId id="825" r:id="rId37"/>
    <p:sldId id="826" r:id="rId38"/>
    <p:sldId id="827" r:id="rId39"/>
    <p:sldId id="828" r:id="rId40"/>
    <p:sldId id="829" r:id="rId41"/>
    <p:sldId id="477" r:id="rId42"/>
    <p:sldId id="478" r:id="rId43"/>
    <p:sldId id="479" r:id="rId44"/>
    <p:sldId id="480" r:id="rId45"/>
    <p:sldId id="272" r:id="rId46"/>
    <p:sldId id="273" r:id="rId47"/>
    <p:sldId id="274" r:id="rId48"/>
    <p:sldId id="275" r:id="rId49"/>
    <p:sldId id="276" r:id="rId50"/>
    <p:sldId id="277" r:id="rId51"/>
    <p:sldId id="278" r:id="rId52"/>
    <p:sldId id="289" r:id="rId53"/>
    <p:sldId id="290" r:id="rId54"/>
    <p:sldId id="291" r:id="rId55"/>
    <p:sldId id="728" r:id="rId56"/>
    <p:sldId id="729" r:id="rId57"/>
    <p:sldId id="730" r:id="rId58"/>
    <p:sldId id="731" r:id="rId59"/>
    <p:sldId id="732" r:id="rId60"/>
    <p:sldId id="292" r:id="rId61"/>
    <p:sldId id="293" r:id="rId62"/>
    <p:sldId id="294" r:id="rId63"/>
    <p:sldId id="295" r:id="rId64"/>
    <p:sldId id="296" r:id="rId65"/>
    <p:sldId id="297" r:id="rId66"/>
    <p:sldId id="469" r:id="rId67"/>
    <p:sldId id="300" r:id="rId68"/>
    <p:sldId id="470" r:id="rId69"/>
    <p:sldId id="301" r:id="rId70"/>
    <p:sldId id="646" r:id="rId71"/>
    <p:sldId id="302" r:id="rId72"/>
    <p:sldId id="303" r:id="rId73"/>
    <p:sldId id="304" r:id="rId74"/>
    <p:sldId id="305" r:id="rId75"/>
    <p:sldId id="740" r:id="rId76"/>
    <p:sldId id="741" r:id="rId77"/>
    <p:sldId id="306" r:id="rId78"/>
    <p:sldId id="307" r:id="rId79"/>
    <p:sldId id="308" r:id="rId80"/>
    <p:sldId id="309" r:id="rId81"/>
    <p:sldId id="310" r:id="rId82"/>
    <p:sldId id="563" r:id="rId83"/>
    <p:sldId id="311" r:id="rId84"/>
    <p:sldId id="312" r:id="rId85"/>
    <p:sldId id="481" r:id="rId86"/>
    <p:sldId id="1071" r:id="rId87"/>
    <p:sldId id="1072" r:id="rId88"/>
    <p:sldId id="1073" r:id="rId89"/>
    <p:sldId id="1074" r:id="rId90"/>
    <p:sldId id="482" r:id="rId91"/>
    <p:sldId id="483" r:id="rId92"/>
    <p:sldId id="484" r:id="rId93"/>
    <p:sldId id="485" r:id="rId94"/>
    <p:sldId id="486" r:id="rId95"/>
    <p:sldId id="487" r:id="rId96"/>
    <p:sldId id="488" r:id="rId97"/>
    <p:sldId id="489" r:id="rId98"/>
    <p:sldId id="490" r:id="rId99"/>
    <p:sldId id="491" r:id="rId100"/>
    <p:sldId id="492" r:id="rId101"/>
    <p:sldId id="493" r:id="rId102"/>
    <p:sldId id="494" r:id="rId103"/>
    <p:sldId id="495" r:id="rId104"/>
    <p:sldId id="496" r:id="rId105"/>
    <p:sldId id="497" r:id="rId106"/>
    <p:sldId id="498" r:id="rId107"/>
    <p:sldId id="499" r:id="rId108"/>
    <p:sldId id="500" r:id="rId109"/>
    <p:sldId id="501" r:id="rId110"/>
    <p:sldId id="502" r:id="rId111"/>
    <p:sldId id="503" r:id="rId112"/>
    <p:sldId id="504" r:id="rId113"/>
    <p:sldId id="505" r:id="rId114"/>
    <p:sldId id="793" r:id="rId115"/>
    <p:sldId id="794" r:id="rId116"/>
    <p:sldId id="830" r:id="rId117"/>
    <p:sldId id="831" r:id="rId118"/>
    <p:sldId id="832" r:id="rId119"/>
    <p:sldId id="833" r:id="rId120"/>
    <p:sldId id="834" r:id="rId121"/>
    <p:sldId id="835" r:id="rId122"/>
    <p:sldId id="836" r:id="rId123"/>
    <p:sldId id="837" r:id="rId124"/>
    <p:sldId id="838" r:id="rId125"/>
    <p:sldId id="839" r:id="rId126"/>
    <p:sldId id="840" r:id="rId127"/>
    <p:sldId id="841" r:id="rId128"/>
    <p:sldId id="313" r:id="rId129"/>
    <p:sldId id="314" r:id="rId130"/>
    <p:sldId id="315" r:id="rId131"/>
    <p:sldId id="316" r:id="rId132"/>
    <p:sldId id="317" r:id="rId133"/>
    <p:sldId id="318" r:id="rId134"/>
    <p:sldId id="319" r:id="rId135"/>
    <p:sldId id="320" r:id="rId136"/>
    <p:sldId id="321" r:id="rId137"/>
    <p:sldId id="322" r:id="rId138"/>
    <p:sldId id="323" r:id="rId139"/>
    <p:sldId id="815" r:id="rId140"/>
    <p:sldId id="816" r:id="rId141"/>
    <p:sldId id="324" r:id="rId142"/>
    <p:sldId id="325" r:id="rId143"/>
    <p:sldId id="329" r:id="rId144"/>
    <p:sldId id="326" r:id="rId145"/>
    <p:sldId id="327" r:id="rId146"/>
    <p:sldId id="328" r:id="rId147"/>
    <p:sldId id="330" r:id="rId148"/>
    <p:sldId id="331" r:id="rId149"/>
    <p:sldId id="332" r:id="rId150"/>
    <p:sldId id="333" r:id="rId151"/>
    <p:sldId id="334" r:id="rId152"/>
    <p:sldId id="335" r:id="rId153"/>
    <p:sldId id="336" r:id="rId154"/>
    <p:sldId id="337" r:id="rId155"/>
    <p:sldId id="338" r:id="rId156"/>
    <p:sldId id="339" r:id="rId157"/>
    <p:sldId id="340" r:id="rId158"/>
    <p:sldId id="341" r:id="rId159"/>
    <p:sldId id="342" r:id="rId160"/>
    <p:sldId id="343" r:id="rId161"/>
    <p:sldId id="344" r:id="rId162"/>
    <p:sldId id="345" r:id="rId163"/>
    <p:sldId id="346" r:id="rId164"/>
    <p:sldId id="347" r:id="rId165"/>
    <p:sldId id="348" r:id="rId166"/>
    <p:sldId id="349" r:id="rId167"/>
    <p:sldId id="350" r:id="rId168"/>
    <p:sldId id="463" r:id="rId169"/>
    <p:sldId id="464" r:id="rId170"/>
    <p:sldId id="465" r:id="rId171"/>
    <p:sldId id="466" r:id="rId172"/>
    <p:sldId id="467" r:id="rId173"/>
    <p:sldId id="468" r:id="rId174"/>
    <p:sldId id="658" r:id="rId175"/>
    <p:sldId id="659" r:id="rId176"/>
    <p:sldId id="660" r:id="rId177"/>
    <p:sldId id="507" r:id="rId178"/>
    <p:sldId id="508" r:id="rId179"/>
    <p:sldId id="509" r:id="rId180"/>
    <p:sldId id="510" r:id="rId181"/>
    <p:sldId id="511" r:id="rId182"/>
    <p:sldId id="512" r:id="rId183"/>
    <p:sldId id="513" r:id="rId184"/>
    <p:sldId id="514" r:id="rId185"/>
    <p:sldId id="515" r:id="rId186"/>
    <p:sldId id="516" r:id="rId187"/>
    <p:sldId id="517" r:id="rId188"/>
    <p:sldId id="518" r:id="rId189"/>
    <p:sldId id="738" r:id="rId190"/>
    <p:sldId id="739" r:id="rId191"/>
    <p:sldId id="721" r:id="rId192"/>
    <p:sldId id="722" r:id="rId193"/>
    <p:sldId id="723" r:id="rId194"/>
    <p:sldId id="724" r:id="rId195"/>
    <p:sldId id="725" r:id="rId196"/>
    <p:sldId id="726" r:id="rId197"/>
    <p:sldId id="559" r:id="rId198"/>
    <p:sldId id="560" r:id="rId199"/>
    <p:sldId id="519" r:id="rId200"/>
    <p:sldId id="520" r:id="rId201"/>
    <p:sldId id="521" r:id="rId202"/>
    <p:sldId id="522" r:id="rId203"/>
    <p:sldId id="523" r:id="rId204"/>
    <p:sldId id="524" r:id="rId205"/>
    <p:sldId id="525" r:id="rId206"/>
    <p:sldId id="526" r:id="rId207"/>
    <p:sldId id="527" r:id="rId208"/>
    <p:sldId id="528" r:id="rId209"/>
    <p:sldId id="529" r:id="rId210"/>
    <p:sldId id="742" r:id="rId211"/>
    <p:sldId id="530" r:id="rId212"/>
    <p:sldId id="531" r:id="rId213"/>
    <p:sldId id="532" r:id="rId214"/>
    <p:sldId id="533" r:id="rId215"/>
    <p:sldId id="534" r:id="rId216"/>
    <p:sldId id="535" r:id="rId217"/>
    <p:sldId id="536" r:id="rId218"/>
    <p:sldId id="537" r:id="rId219"/>
    <p:sldId id="538" r:id="rId220"/>
    <p:sldId id="539" r:id="rId221"/>
    <p:sldId id="540" r:id="rId222"/>
    <p:sldId id="541" r:id="rId223"/>
    <p:sldId id="542" r:id="rId224"/>
    <p:sldId id="543" r:id="rId225"/>
    <p:sldId id="544" r:id="rId226"/>
    <p:sldId id="899" r:id="rId227"/>
    <p:sldId id="900" r:id="rId228"/>
    <p:sldId id="901" r:id="rId229"/>
    <p:sldId id="545" r:id="rId230"/>
    <p:sldId id="546" r:id="rId231"/>
    <p:sldId id="547" r:id="rId232"/>
    <p:sldId id="548" r:id="rId233"/>
    <p:sldId id="549" r:id="rId234"/>
    <p:sldId id="842" r:id="rId235"/>
    <p:sldId id="843" r:id="rId236"/>
    <p:sldId id="844" r:id="rId237"/>
    <p:sldId id="845" r:id="rId238"/>
    <p:sldId id="846" r:id="rId239"/>
    <p:sldId id="847" r:id="rId240"/>
    <p:sldId id="848" r:id="rId241"/>
    <p:sldId id="849" r:id="rId242"/>
    <p:sldId id="850" r:id="rId243"/>
    <p:sldId id="851" r:id="rId244"/>
    <p:sldId id="852" r:id="rId245"/>
    <p:sldId id="853" r:id="rId246"/>
    <p:sldId id="854" r:id="rId247"/>
    <p:sldId id="855" r:id="rId248"/>
    <p:sldId id="856" r:id="rId249"/>
    <p:sldId id="857" r:id="rId250"/>
    <p:sldId id="858" r:id="rId251"/>
    <p:sldId id="859" r:id="rId252"/>
    <p:sldId id="860" r:id="rId253"/>
    <p:sldId id="861" r:id="rId254"/>
    <p:sldId id="862" r:id="rId255"/>
    <p:sldId id="863" r:id="rId256"/>
    <p:sldId id="864" r:id="rId257"/>
    <p:sldId id="865" r:id="rId258"/>
    <p:sldId id="866" r:id="rId259"/>
    <p:sldId id="867" r:id="rId260"/>
    <p:sldId id="868" r:id="rId261"/>
    <p:sldId id="869" r:id="rId262"/>
    <p:sldId id="870" r:id="rId263"/>
    <p:sldId id="871" r:id="rId264"/>
    <p:sldId id="876" r:id="rId265"/>
    <p:sldId id="877" r:id="rId266"/>
    <p:sldId id="878" r:id="rId267"/>
    <p:sldId id="879" r:id="rId268"/>
    <p:sldId id="880" r:id="rId269"/>
    <p:sldId id="881" r:id="rId270"/>
    <p:sldId id="882" r:id="rId271"/>
    <p:sldId id="883" r:id="rId272"/>
    <p:sldId id="884" r:id="rId273"/>
    <p:sldId id="885" r:id="rId274"/>
    <p:sldId id="886" r:id="rId275"/>
    <p:sldId id="887" r:id="rId276"/>
    <p:sldId id="888" r:id="rId277"/>
    <p:sldId id="889" r:id="rId278"/>
    <p:sldId id="890" r:id="rId279"/>
    <p:sldId id="891" r:id="rId280"/>
    <p:sldId id="893" r:id="rId281"/>
    <p:sldId id="892" r:id="rId282"/>
    <p:sldId id="926" r:id="rId283"/>
    <p:sldId id="927" r:id="rId284"/>
    <p:sldId id="928" r:id="rId285"/>
    <p:sldId id="949" r:id="rId286"/>
    <p:sldId id="950" r:id="rId287"/>
    <p:sldId id="951" r:id="rId288"/>
    <p:sldId id="952" r:id="rId289"/>
    <p:sldId id="953" r:id="rId290"/>
    <p:sldId id="954" r:id="rId291"/>
    <p:sldId id="955" r:id="rId292"/>
    <p:sldId id="956" r:id="rId293"/>
    <p:sldId id="1058" r:id="rId294"/>
    <p:sldId id="1059" r:id="rId295"/>
    <p:sldId id="1061" r:id="rId296"/>
    <p:sldId id="1062" r:id="rId297"/>
    <p:sldId id="1063" r:id="rId298"/>
    <p:sldId id="1064" r:id="rId299"/>
    <p:sldId id="351" r:id="rId300"/>
    <p:sldId id="352" r:id="rId301"/>
    <p:sldId id="353" r:id="rId302"/>
    <p:sldId id="354" r:id="rId303"/>
    <p:sldId id="355" r:id="rId304"/>
    <p:sldId id="356" r:id="rId305"/>
    <p:sldId id="357" r:id="rId306"/>
    <p:sldId id="358" r:id="rId307"/>
    <p:sldId id="359" r:id="rId308"/>
    <p:sldId id="360" r:id="rId309"/>
    <p:sldId id="361" r:id="rId310"/>
    <p:sldId id="362" r:id="rId311"/>
    <p:sldId id="727" r:id="rId312"/>
    <p:sldId id="363" r:id="rId313"/>
    <p:sldId id="364" r:id="rId314"/>
    <p:sldId id="375" r:id="rId315"/>
    <p:sldId id="376" r:id="rId316"/>
    <p:sldId id="550" r:id="rId317"/>
    <p:sldId id="551" r:id="rId318"/>
    <p:sldId id="552" r:id="rId319"/>
    <p:sldId id="553" r:id="rId320"/>
    <p:sldId id="554" r:id="rId321"/>
    <p:sldId id="555" r:id="rId322"/>
    <p:sldId id="556" r:id="rId323"/>
    <p:sldId id="557" r:id="rId324"/>
    <p:sldId id="894" r:id="rId325"/>
    <p:sldId id="895" r:id="rId326"/>
    <p:sldId id="896" r:id="rId327"/>
    <p:sldId id="897" r:id="rId328"/>
    <p:sldId id="898" r:id="rId329"/>
    <p:sldId id="947" r:id="rId330"/>
    <p:sldId id="948" r:id="rId331"/>
    <p:sldId id="957" r:id="rId332"/>
    <p:sldId id="958" r:id="rId333"/>
    <p:sldId id="959" r:id="rId334"/>
    <p:sldId id="279" r:id="rId335"/>
    <p:sldId id="280" r:id="rId336"/>
    <p:sldId id="281" r:id="rId337"/>
    <p:sldId id="282" r:id="rId338"/>
    <p:sldId id="283" r:id="rId339"/>
    <p:sldId id="284" r:id="rId340"/>
    <p:sldId id="285" r:id="rId341"/>
    <p:sldId id="286" r:id="rId342"/>
    <p:sldId id="365" r:id="rId343"/>
    <p:sldId id="366" r:id="rId344"/>
    <p:sldId id="367" r:id="rId345"/>
    <p:sldId id="368" r:id="rId346"/>
    <p:sldId id="1065" r:id="rId347"/>
    <p:sldId id="1066" r:id="rId348"/>
    <p:sldId id="1067" r:id="rId349"/>
    <p:sldId id="1068" r:id="rId350"/>
    <p:sldId id="1069" r:id="rId351"/>
    <p:sldId id="1070" r:id="rId352"/>
    <p:sldId id="1007" r:id="rId353"/>
    <p:sldId id="1008" r:id="rId354"/>
    <p:sldId id="1009" r:id="rId355"/>
    <p:sldId id="1010" r:id="rId356"/>
    <p:sldId id="1011" r:id="rId357"/>
    <p:sldId id="1012" r:id="rId358"/>
    <p:sldId id="369" r:id="rId359"/>
    <p:sldId id="370" r:id="rId360"/>
    <p:sldId id="371" r:id="rId361"/>
    <p:sldId id="373" r:id="rId362"/>
    <p:sldId id="374" r:id="rId363"/>
    <p:sldId id="872" r:id="rId364"/>
    <p:sldId id="873" r:id="rId365"/>
    <p:sldId id="874" r:id="rId366"/>
    <p:sldId id="647" r:id="rId367"/>
    <p:sldId id="648" r:id="rId368"/>
    <p:sldId id="649" r:id="rId369"/>
    <p:sldId id="650" r:id="rId370"/>
    <p:sldId id="651" r:id="rId371"/>
    <p:sldId id="652" r:id="rId372"/>
    <p:sldId id="653" r:id="rId373"/>
    <p:sldId id="1057" r:id="rId374"/>
    <p:sldId id="1060" r:id="rId375"/>
    <p:sldId id="377" r:id="rId376"/>
    <p:sldId id="378" r:id="rId377"/>
    <p:sldId id="379" r:id="rId378"/>
    <p:sldId id="380" r:id="rId379"/>
    <p:sldId id="381" r:id="rId380"/>
    <p:sldId id="382" r:id="rId381"/>
    <p:sldId id="383" r:id="rId382"/>
    <p:sldId id="384" r:id="rId383"/>
    <p:sldId id="385" r:id="rId384"/>
    <p:sldId id="386" r:id="rId385"/>
    <p:sldId id="387" r:id="rId386"/>
    <p:sldId id="388" r:id="rId387"/>
    <p:sldId id="389" r:id="rId388"/>
    <p:sldId id="390" r:id="rId389"/>
    <p:sldId id="391" r:id="rId390"/>
    <p:sldId id="392" r:id="rId391"/>
    <p:sldId id="393" r:id="rId392"/>
    <p:sldId id="394" r:id="rId393"/>
    <p:sldId id="395" r:id="rId394"/>
    <p:sldId id="396" r:id="rId395"/>
    <p:sldId id="397" r:id="rId396"/>
    <p:sldId id="398" r:id="rId397"/>
    <p:sldId id="399" r:id="rId398"/>
    <p:sldId id="400" r:id="rId399"/>
    <p:sldId id="644" r:id="rId400"/>
    <p:sldId id="645" r:id="rId401"/>
    <p:sldId id="401" r:id="rId402"/>
    <p:sldId id="402" r:id="rId403"/>
    <p:sldId id="403" r:id="rId404"/>
    <p:sldId id="404" r:id="rId405"/>
    <p:sldId id="405" r:id="rId406"/>
    <p:sldId id="406" r:id="rId407"/>
    <p:sldId id="407" r:id="rId408"/>
    <p:sldId id="408" r:id="rId409"/>
    <p:sldId id="409" r:id="rId410"/>
    <p:sldId id="410" r:id="rId411"/>
    <p:sldId id="411" r:id="rId412"/>
    <p:sldId id="412" r:id="rId413"/>
    <p:sldId id="413" r:id="rId414"/>
    <p:sldId id="414" r:id="rId415"/>
    <p:sldId id="960" r:id="rId416"/>
    <p:sldId id="961" r:id="rId417"/>
    <p:sldId id="962" r:id="rId418"/>
    <p:sldId id="963" r:id="rId419"/>
    <p:sldId id="964" r:id="rId420"/>
    <p:sldId id="965" r:id="rId421"/>
    <p:sldId id="966" r:id="rId422"/>
    <p:sldId id="967" r:id="rId423"/>
    <p:sldId id="968" r:id="rId424"/>
    <p:sldId id="969" r:id="rId425"/>
    <p:sldId id="970" r:id="rId426"/>
    <p:sldId id="971" r:id="rId427"/>
    <p:sldId id="972" r:id="rId428"/>
    <p:sldId id="973" r:id="rId429"/>
    <p:sldId id="974" r:id="rId430"/>
    <p:sldId id="975" r:id="rId431"/>
    <p:sldId id="976" r:id="rId432"/>
    <p:sldId id="977" r:id="rId433"/>
    <p:sldId id="978" r:id="rId434"/>
    <p:sldId id="979" r:id="rId435"/>
    <p:sldId id="980" r:id="rId436"/>
    <p:sldId id="981" r:id="rId437"/>
    <p:sldId id="982" r:id="rId438"/>
    <p:sldId id="983" r:id="rId439"/>
    <p:sldId id="984" r:id="rId440"/>
    <p:sldId id="985" r:id="rId441"/>
    <p:sldId id="986" r:id="rId442"/>
    <p:sldId id="987" r:id="rId443"/>
    <p:sldId id="988" r:id="rId444"/>
    <p:sldId id="989" r:id="rId445"/>
    <p:sldId id="990" r:id="rId446"/>
    <p:sldId id="991" r:id="rId447"/>
    <p:sldId id="992" r:id="rId448"/>
    <p:sldId id="993" r:id="rId449"/>
    <p:sldId id="994" r:id="rId450"/>
    <p:sldId id="995" r:id="rId451"/>
    <p:sldId id="996" r:id="rId452"/>
    <p:sldId id="997" r:id="rId453"/>
    <p:sldId id="998" r:id="rId454"/>
    <p:sldId id="999" r:id="rId455"/>
    <p:sldId id="1000" r:id="rId456"/>
    <p:sldId id="1001" r:id="rId457"/>
    <p:sldId id="1002" r:id="rId458"/>
    <p:sldId id="1013" r:id="rId459"/>
    <p:sldId id="1014" r:id="rId460"/>
    <p:sldId id="1015" r:id="rId461"/>
    <p:sldId id="1016" r:id="rId462"/>
    <p:sldId id="1017" r:id="rId463"/>
    <p:sldId id="1018" r:id="rId464"/>
    <p:sldId id="1019" r:id="rId465"/>
    <p:sldId id="1020" r:id="rId466"/>
    <p:sldId id="1021" r:id="rId467"/>
    <p:sldId id="1022" r:id="rId468"/>
    <p:sldId id="1023" r:id="rId469"/>
    <p:sldId id="1024" r:id="rId470"/>
    <p:sldId id="1025" r:id="rId471"/>
    <p:sldId id="1026" r:id="rId472"/>
    <p:sldId id="1027" r:id="rId473"/>
    <p:sldId id="1028" r:id="rId474"/>
    <p:sldId id="1029" r:id="rId475"/>
    <p:sldId id="1030" r:id="rId476"/>
    <p:sldId id="1031" r:id="rId477"/>
    <p:sldId id="1032" r:id="rId478"/>
    <p:sldId id="1033" r:id="rId479"/>
    <p:sldId id="1034" r:id="rId480"/>
    <p:sldId id="1035" r:id="rId481"/>
    <p:sldId id="1036" r:id="rId482"/>
    <p:sldId id="1037" r:id="rId483"/>
    <p:sldId id="1038" r:id="rId484"/>
    <p:sldId id="1039" r:id="rId485"/>
    <p:sldId id="1040" r:id="rId486"/>
    <p:sldId id="1041" r:id="rId487"/>
    <p:sldId id="1042" r:id="rId488"/>
    <p:sldId id="1043" r:id="rId489"/>
    <p:sldId id="1044" r:id="rId490"/>
    <p:sldId id="1045" r:id="rId491"/>
    <p:sldId id="1046" r:id="rId492"/>
    <p:sldId id="1047" r:id="rId493"/>
    <p:sldId id="1048" r:id="rId494"/>
    <p:sldId id="1049" r:id="rId495"/>
    <p:sldId id="1050" r:id="rId496"/>
    <p:sldId id="1051" r:id="rId497"/>
    <p:sldId id="1052" r:id="rId498"/>
    <p:sldId id="1053" r:id="rId499"/>
    <p:sldId id="1054" r:id="rId500"/>
    <p:sldId id="1055" r:id="rId501"/>
    <p:sldId id="1056" r:id="rId502"/>
    <p:sldId id="419" r:id="rId503"/>
    <p:sldId id="420" r:id="rId504"/>
    <p:sldId id="421" r:id="rId505"/>
    <p:sldId id="422" r:id="rId506"/>
    <p:sldId id="423" r:id="rId507"/>
    <p:sldId id="424" r:id="rId508"/>
    <p:sldId id="425" r:id="rId509"/>
    <p:sldId id="426" r:id="rId510"/>
    <p:sldId id="427" r:id="rId511"/>
    <p:sldId id="428" r:id="rId512"/>
    <p:sldId id="677" r:id="rId513"/>
    <p:sldId id="429" r:id="rId514"/>
    <p:sldId id="430" r:id="rId515"/>
    <p:sldId id="431" r:id="rId516"/>
    <p:sldId id="432" r:id="rId517"/>
    <p:sldId id="433" r:id="rId518"/>
    <p:sldId id="434" r:id="rId519"/>
    <p:sldId id="435" r:id="rId520"/>
    <p:sldId id="436" r:id="rId521"/>
    <p:sldId id="437" r:id="rId522"/>
    <p:sldId id="438" r:id="rId523"/>
    <p:sldId id="439" r:id="rId524"/>
    <p:sldId id="440" r:id="rId525"/>
    <p:sldId id="441" r:id="rId526"/>
    <p:sldId id="442" r:id="rId527"/>
    <p:sldId id="443" r:id="rId528"/>
    <p:sldId id="769" r:id="rId529"/>
    <p:sldId id="770" r:id="rId530"/>
    <p:sldId id="771" r:id="rId531"/>
    <p:sldId id="772" r:id="rId532"/>
    <p:sldId id="773" r:id="rId533"/>
    <p:sldId id="774" r:id="rId534"/>
    <p:sldId id="775" r:id="rId535"/>
    <p:sldId id="776" r:id="rId536"/>
    <p:sldId id="777" r:id="rId537"/>
    <p:sldId id="778" r:id="rId538"/>
    <p:sldId id="779" r:id="rId539"/>
    <p:sldId id="780" r:id="rId540"/>
    <p:sldId id="1003" r:id="rId541"/>
    <p:sldId id="1004" r:id="rId542"/>
    <p:sldId id="1005" r:id="rId543"/>
    <p:sldId id="1006" r:id="rId544"/>
    <p:sldId id="781" r:id="rId545"/>
    <p:sldId id="782" r:id="rId546"/>
    <p:sldId id="444" r:id="rId547"/>
    <p:sldId id="445" r:id="rId548"/>
    <p:sldId id="733" r:id="rId549"/>
    <p:sldId id="446" r:id="rId550"/>
    <p:sldId id="447" r:id="rId551"/>
    <p:sldId id="448" r:id="rId552"/>
    <p:sldId id="449" r:id="rId553"/>
    <p:sldId id="734" r:id="rId554"/>
    <p:sldId id="450" r:id="rId555"/>
    <p:sldId id="451" r:id="rId556"/>
    <p:sldId id="735" r:id="rId557"/>
    <p:sldId id="452" r:id="rId558"/>
    <p:sldId id="453" r:id="rId559"/>
    <p:sldId id="678" r:id="rId560"/>
    <p:sldId id="765" r:id="rId561"/>
    <p:sldId id="679" r:id="rId562"/>
    <p:sldId id="680" r:id="rId563"/>
    <p:sldId id="681" r:id="rId564"/>
    <p:sldId id="682" r:id="rId565"/>
    <p:sldId id="683" r:id="rId566"/>
    <p:sldId id="684" r:id="rId567"/>
    <p:sldId id="454" r:id="rId568"/>
    <p:sldId id="455" r:id="rId569"/>
    <p:sldId id="456" r:id="rId570"/>
    <p:sldId id="457" r:id="rId571"/>
    <p:sldId id="458" r:id="rId572"/>
    <p:sldId id="459" r:id="rId573"/>
    <p:sldId id="460" r:id="rId574"/>
    <p:sldId id="461" r:id="rId575"/>
    <p:sldId id="462" r:id="rId576"/>
    <p:sldId id="766" r:id="rId577"/>
    <p:sldId id="767" r:id="rId578"/>
    <p:sldId id="768" r:id="rId579"/>
    <p:sldId id="688" r:id="rId580"/>
    <p:sldId id="689" r:id="rId581"/>
    <p:sldId id="690" r:id="rId582"/>
    <p:sldId id="691" r:id="rId583"/>
    <p:sldId id="692" r:id="rId584"/>
    <p:sldId id="693" r:id="rId585"/>
    <p:sldId id="694" r:id="rId586"/>
    <p:sldId id="695" r:id="rId587"/>
    <p:sldId id="696" r:id="rId588"/>
    <p:sldId id="697" r:id="rId589"/>
    <p:sldId id="698" r:id="rId590"/>
    <p:sldId id="699" r:id="rId591"/>
    <p:sldId id="700" r:id="rId592"/>
    <p:sldId id="701" r:id="rId593"/>
    <p:sldId id="702" r:id="rId594"/>
    <p:sldId id="703" r:id="rId595"/>
    <p:sldId id="704" r:id="rId596"/>
    <p:sldId id="705" r:id="rId597"/>
    <p:sldId id="706" r:id="rId598"/>
    <p:sldId id="707" r:id="rId599"/>
    <p:sldId id="708" r:id="rId600"/>
    <p:sldId id="709" r:id="rId601"/>
    <p:sldId id="710" r:id="rId602"/>
    <p:sldId id="711" r:id="rId603"/>
    <p:sldId id="712" r:id="rId604"/>
    <p:sldId id="713" r:id="rId605"/>
    <p:sldId id="714" r:id="rId606"/>
    <p:sldId id="715" r:id="rId607"/>
    <p:sldId id="716" r:id="rId608"/>
    <p:sldId id="717" r:id="rId609"/>
    <p:sldId id="718" r:id="rId610"/>
    <p:sldId id="719" r:id="rId611"/>
    <p:sldId id="720" r:id="rId612"/>
    <p:sldId id="783" r:id="rId613"/>
    <p:sldId id="784" r:id="rId614"/>
    <p:sldId id="785" r:id="rId615"/>
    <p:sldId id="786" r:id="rId616"/>
    <p:sldId id="787" r:id="rId617"/>
    <p:sldId id="788" r:id="rId618"/>
    <p:sldId id="789" r:id="rId619"/>
    <p:sldId id="790" r:id="rId620"/>
    <p:sldId id="791" r:id="rId621"/>
    <p:sldId id="792" r:id="rId622"/>
    <p:sldId id="796" r:id="rId623"/>
    <p:sldId id="797" r:id="rId624"/>
    <p:sldId id="798" r:id="rId625"/>
    <p:sldId id="799" r:id="rId626"/>
    <p:sldId id="800" r:id="rId627"/>
    <p:sldId id="801" r:id="rId628"/>
    <p:sldId id="802" r:id="rId629"/>
    <p:sldId id="803" r:id="rId630"/>
    <p:sldId id="804" r:id="rId631"/>
    <p:sldId id="805" r:id="rId632"/>
    <p:sldId id="806" r:id="rId633"/>
    <p:sldId id="807" r:id="rId634"/>
    <p:sldId id="808" r:id="rId635"/>
    <p:sldId id="809" r:id="rId636"/>
    <p:sldId id="810" r:id="rId637"/>
    <p:sldId id="813" r:id="rId638"/>
    <p:sldId id="814" r:id="rId639"/>
    <p:sldId id="817" r:id="rId640"/>
    <p:sldId id="818" r:id="rId641"/>
    <p:sldId id="819" r:id="rId642"/>
    <p:sldId id="820" r:id="rId643"/>
    <p:sldId id="564" r:id="rId644"/>
    <p:sldId id="565" r:id="rId645"/>
    <p:sldId id="566" r:id="rId646"/>
    <p:sldId id="567" r:id="rId647"/>
    <p:sldId id="568" r:id="rId648"/>
    <p:sldId id="570" r:id="rId649"/>
    <p:sldId id="571" r:id="rId650"/>
    <p:sldId id="572" r:id="rId651"/>
    <p:sldId id="574" r:id="rId652"/>
    <p:sldId id="575" r:id="rId653"/>
    <p:sldId id="576" r:id="rId654"/>
    <p:sldId id="577" r:id="rId655"/>
    <p:sldId id="578" r:id="rId656"/>
    <p:sldId id="579" r:id="rId657"/>
    <p:sldId id="580" r:id="rId658"/>
    <p:sldId id="581" r:id="rId659"/>
    <p:sldId id="582" r:id="rId660"/>
    <p:sldId id="583" r:id="rId661"/>
    <p:sldId id="584" r:id="rId662"/>
    <p:sldId id="585" r:id="rId663"/>
    <p:sldId id="586" r:id="rId664"/>
    <p:sldId id="587" r:id="rId665"/>
    <p:sldId id="673" r:id="rId666"/>
    <p:sldId id="674" r:id="rId667"/>
    <p:sldId id="588" r:id="rId668"/>
    <p:sldId id="590" r:id="rId669"/>
    <p:sldId id="592" r:id="rId670"/>
    <p:sldId id="593" r:id="rId671"/>
    <p:sldId id="594" r:id="rId672"/>
    <p:sldId id="675" r:id="rId673"/>
    <p:sldId id="875" r:id="rId674"/>
    <p:sldId id="676" r:id="rId675"/>
    <p:sldId id="795" r:id="rId676"/>
    <p:sldId id="654" r:id="rId677"/>
    <p:sldId id="655" r:id="rId678"/>
    <p:sldId id="670" r:id="rId679"/>
    <p:sldId id="671" r:id="rId680"/>
    <p:sldId id="672" r:id="rId681"/>
    <p:sldId id="656" r:id="rId682"/>
    <p:sldId id="657" r:id="rId683"/>
    <p:sldId id="595" r:id="rId684"/>
    <p:sldId id="596" r:id="rId685"/>
    <p:sldId id="597" r:id="rId686"/>
    <p:sldId id="598" r:id="rId687"/>
    <p:sldId id="599" r:id="rId688"/>
    <p:sldId id="600" r:id="rId689"/>
    <p:sldId id="601" r:id="rId690"/>
    <p:sldId id="602" r:id="rId691"/>
    <p:sldId id="603" r:id="rId692"/>
    <p:sldId id="902" r:id="rId693"/>
    <p:sldId id="903" r:id="rId694"/>
    <p:sldId id="904" r:id="rId695"/>
    <p:sldId id="905" r:id="rId696"/>
    <p:sldId id="906" r:id="rId697"/>
    <p:sldId id="907" r:id="rId698"/>
    <p:sldId id="908" r:id="rId699"/>
    <p:sldId id="909" r:id="rId700"/>
    <p:sldId id="910" r:id="rId701"/>
    <p:sldId id="911" r:id="rId702"/>
    <p:sldId id="912" r:id="rId703"/>
    <p:sldId id="913" r:id="rId704"/>
    <p:sldId id="914" r:id="rId705"/>
    <p:sldId id="915" r:id="rId706"/>
    <p:sldId id="916" r:id="rId707"/>
    <p:sldId id="917" r:id="rId708"/>
    <p:sldId id="918" r:id="rId709"/>
    <p:sldId id="919" r:id="rId710"/>
    <p:sldId id="920" r:id="rId711"/>
    <p:sldId id="921" r:id="rId712"/>
    <p:sldId id="266" r:id="rId713"/>
    <p:sldId id="604" r:id="rId714"/>
    <p:sldId id="605" r:id="rId715"/>
    <p:sldId id="606" r:id="rId716"/>
    <p:sldId id="607" r:id="rId717"/>
    <p:sldId id="608" r:id="rId718"/>
    <p:sldId id="609" r:id="rId719"/>
    <p:sldId id="610" r:id="rId720"/>
    <p:sldId id="611" r:id="rId721"/>
    <p:sldId id="612" r:id="rId722"/>
    <p:sldId id="613" r:id="rId723"/>
    <p:sldId id="614" r:id="rId724"/>
    <p:sldId id="615" r:id="rId725"/>
    <p:sldId id="616" r:id="rId726"/>
    <p:sldId id="617" r:id="rId727"/>
    <p:sldId id="618" r:id="rId728"/>
    <p:sldId id="619" r:id="rId729"/>
    <p:sldId id="620" r:id="rId730"/>
    <p:sldId id="621" r:id="rId731"/>
    <p:sldId id="622" r:id="rId732"/>
    <p:sldId id="623" r:id="rId733"/>
    <p:sldId id="624" r:id="rId734"/>
    <p:sldId id="625" r:id="rId735"/>
    <p:sldId id="626" r:id="rId736"/>
    <p:sldId id="661" r:id="rId737"/>
    <p:sldId id="662" r:id="rId738"/>
    <p:sldId id="627" r:id="rId739"/>
    <p:sldId id="628" r:id="rId740"/>
    <p:sldId id="629" r:id="rId741"/>
    <p:sldId id="630" r:id="rId742"/>
    <p:sldId id="631" r:id="rId743"/>
    <p:sldId id="632" r:id="rId744"/>
    <p:sldId id="633" r:id="rId745"/>
    <p:sldId id="634" r:id="rId746"/>
    <p:sldId id="635" r:id="rId747"/>
    <p:sldId id="636" r:id="rId748"/>
    <p:sldId id="637" r:id="rId749"/>
    <p:sldId id="668" r:id="rId750"/>
    <p:sldId id="669" r:id="rId751"/>
    <p:sldId id="638" r:id="rId752"/>
    <p:sldId id="639" r:id="rId753"/>
    <p:sldId id="640" r:id="rId754"/>
    <p:sldId id="666" r:id="rId755"/>
    <p:sldId id="667" r:id="rId756"/>
    <p:sldId id="641" r:id="rId757"/>
    <p:sldId id="663" r:id="rId758"/>
    <p:sldId id="664" r:id="rId759"/>
    <p:sldId id="665" r:id="rId760"/>
    <p:sldId id="642" r:id="rId761"/>
    <p:sldId id="643" r:id="rId762"/>
    <p:sldId id="944" r:id="rId763"/>
    <p:sldId id="922" r:id="rId764"/>
    <p:sldId id="923" r:id="rId765"/>
    <p:sldId id="924" r:id="rId766"/>
    <p:sldId id="925" r:id="rId767"/>
    <p:sldId id="929" r:id="rId768"/>
    <p:sldId id="930" r:id="rId769"/>
    <p:sldId id="931" r:id="rId770"/>
    <p:sldId id="932" r:id="rId771"/>
    <p:sldId id="933" r:id="rId772"/>
    <p:sldId id="934" r:id="rId773"/>
    <p:sldId id="935" r:id="rId774"/>
    <p:sldId id="936" r:id="rId775"/>
    <p:sldId id="939" r:id="rId776"/>
    <p:sldId id="940" r:id="rId777"/>
    <p:sldId id="941" r:id="rId778"/>
    <p:sldId id="942" r:id="rId779"/>
    <p:sldId id="943" r:id="rId780"/>
    <p:sldId id="743" r:id="rId781"/>
    <p:sldId id="744" r:id="rId782"/>
    <p:sldId id="745" r:id="rId783"/>
    <p:sldId id="746" r:id="rId784"/>
    <p:sldId id="747" r:id="rId785"/>
    <p:sldId id="748" r:id="rId786"/>
    <p:sldId id="749" r:id="rId787"/>
    <p:sldId id="750" r:id="rId788"/>
    <p:sldId id="751" r:id="rId789"/>
    <p:sldId id="752" r:id="rId790"/>
    <p:sldId id="753" r:id="rId791"/>
    <p:sldId id="754" r:id="rId792"/>
    <p:sldId id="755" r:id="rId793"/>
    <p:sldId id="756" r:id="rId794"/>
    <p:sldId id="757" r:id="rId795"/>
    <p:sldId id="758" r:id="rId796"/>
    <p:sldId id="760" r:id="rId797"/>
    <p:sldId id="759" r:id="rId798"/>
    <p:sldId id="761" r:id="rId799"/>
    <p:sldId id="762" r:id="rId800"/>
    <p:sldId id="763" r:id="rId801"/>
    <p:sldId id="764" r:id="rId802"/>
    <p:sldId id="945" r:id="rId803"/>
    <p:sldId id="946" r:id="rId804"/>
    <p:sldId id="1404" r:id="rId805"/>
    <p:sldId id="1405" r:id="rId806"/>
    <p:sldId id="1409" r:id="rId807"/>
    <p:sldId id="1407" r:id="rId808"/>
    <p:sldId id="1410" r:id="rId809"/>
    <p:sldId id="258" r:id="rId810"/>
    <p:sldId id="1411" r:id="rId811"/>
    <p:sldId id="1423" r:id="rId812"/>
    <p:sldId id="1424" r:id="rId813"/>
    <p:sldId id="1425" r:id="rId814"/>
    <p:sldId id="1426" r:id="rId815"/>
    <p:sldId id="1427" r:id="rId816"/>
    <p:sldId id="1428" r:id="rId817"/>
    <p:sldId id="1429" r:id="rId818"/>
    <p:sldId id="1430" r:id="rId819"/>
    <p:sldId id="1431" r:id="rId820"/>
    <p:sldId id="1398" r:id="rId821"/>
    <p:sldId id="1399" r:id="rId822"/>
    <p:sldId id="1400" r:id="rId823"/>
    <p:sldId id="1402" r:id="rId824"/>
    <p:sldId id="1401" r:id="rId825"/>
    <p:sldId id="1403" r:id="rId826"/>
    <p:sldId id="1413" r:id="rId827"/>
    <p:sldId id="1412" r:id="rId828"/>
    <p:sldId id="1415" r:id="rId829"/>
    <p:sldId id="1417" r:id="rId830"/>
    <p:sldId id="1418" r:id="rId831"/>
    <p:sldId id="1414" r:id="rId832"/>
    <p:sldId id="1419" r:id="rId833"/>
    <p:sldId id="1438" r:id="rId834"/>
    <p:sldId id="1408" r:id="rId835"/>
    <p:sldId id="1439" r:id="rId836"/>
    <p:sldId id="1440" r:id="rId837"/>
    <p:sldId id="1441" r:id="rId838"/>
    <p:sldId id="1442" r:id="rId839"/>
    <p:sldId id="1443" r:id="rId840"/>
    <p:sldId id="1444" r:id="rId841"/>
    <p:sldId id="1445" r:id="rId842"/>
    <p:sldId id="1446" r:id="rId843"/>
    <p:sldId id="1447" r:id="rId844"/>
    <p:sldId id="1448" r:id="rId845"/>
    <p:sldId id="1449" r:id="rId846"/>
    <p:sldId id="1450" r:id="rId847"/>
    <p:sldId id="1451" r:id="rId848"/>
    <p:sldId id="1452" r:id="rId849"/>
    <p:sldId id="1453" r:id="rId850"/>
    <p:sldId id="1454" r:id="rId851"/>
    <p:sldId id="1457" r:id="rId852"/>
    <p:sldId id="1455" r:id="rId853"/>
    <p:sldId id="1458" r:id="rId854"/>
    <p:sldId id="1456" r:id="rId855"/>
    <p:sldId id="1459" r:id="rId856"/>
    <p:sldId id="1460" r:id="rId857"/>
    <p:sldId id="1461" r:id="rId858"/>
    <p:sldId id="1462" r:id="rId859"/>
    <p:sldId id="1463" r:id="rId860"/>
    <p:sldId id="1464" r:id="rId861"/>
    <p:sldId id="1465" r:id="rId862"/>
    <p:sldId id="1467" r:id="rId863"/>
    <p:sldId id="1468" r:id="rId864"/>
    <p:sldId id="1469" r:id="rId865"/>
    <p:sldId id="1470" r:id="rId866"/>
    <p:sldId id="1471" r:id="rId867"/>
    <p:sldId id="1466" r:id="rId868"/>
    <p:sldId id="1472" r:id="rId869"/>
    <p:sldId id="1473" r:id="rId870"/>
    <p:sldId id="1476" r:id="rId871"/>
    <p:sldId id="1474" r:id="rId872"/>
    <p:sldId id="1477" r:id="rId873"/>
    <p:sldId id="1475" r:id="rId874"/>
    <p:sldId id="1478" r:id="rId87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25FF252-1D96-44EA-A03A-7D9EE3284AAD}">
          <p14:sldIdLst>
            <p14:sldId id="257"/>
          </p14:sldIdLst>
        </p14:section>
        <p14:section name="phần mục lục" id="{5C37855C-5BE3-4400-A05D-3D4F21EC5E51}">
          <p14:sldIdLst>
            <p14:sldId id="263"/>
            <p14:sldId id="259"/>
            <p14:sldId id="260"/>
            <p14:sldId id="261"/>
            <p14:sldId id="287"/>
            <p14:sldId id="288"/>
            <p14:sldId id="415"/>
            <p14:sldId id="416"/>
            <p14:sldId id="417"/>
            <p14:sldId id="418"/>
            <p14:sldId id="561"/>
            <p14:sldId id="562"/>
            <p14:sldId id="736"/>
            <p14:sldId id="737"/>
            <p14:sldId id="1075"/>
            <p14:sldId id="1076"/>
          </p14:sldIdLst>
        </p14:section>
        <p14:section name="phần nhập lễ" id="{26099AE3-E95B-4A29-A539-A816FEF53CC6}">
          <p14:sldIdLst>
            <p14:sldId id="264"/>
            <p14:sldId id="265"/>
            <p14:sldId id="471"/>
            <p14:sldId id="506"/>
            <p14:sldId id="472"/>
            <p14:sldId id="473"/>
            <p14:sldId id="267"/>
            <p14:sldId id="268"/>
            <p14:sldId id="269"/>
            <p14:sldId id="474"/>
            <p14:sldId id="270"/>
            <p14:sldId id="271"/>
            <p14:sldId id="475"/>
            <p14:sldId id="476"/>
            <p14:sldId id="821"/>
            <p14:sldId id="822"/>
            <p14:sldId id="823"/>
            <p14:sldId id="824"/>
            <p14:sldId id="825"/>
            <p14:sldId id="826"/>
            <p14:sldId id="827"/>
            <p14:sldId id="828"/>
            <p14:sldId id="829"/>
            <p14:sldId id="477"/>
            <p14:sldId id="478"/>
            <p14:sldId id="479"/>
            <p14:sldId id="480"/>
            <p14:sldId id="272"/>
            <p14:sldId id="273"/>
            <p14:sldId id="274"/>
            <p14:sldId id="275"/>
            <p14:sldId id="276"/>
            <p14:sldId id="277"/>
            <p14:sldId id="278"/>
          </p14:sldIdLst>
        </p14:section>
        <p14:section name="phần dâng lễ" id="{8F9F176A-4364-4DBA-BA3D-ABC5174ECDA0}">
          <p14:sldIdLst>
            <p14:sldId id="289"/>
            <p14:sldId id="290"/>
            <p14:sldId id="291"/>
            <p14:sldId id="728"/>
            <p14:sldId id="729"/>
            <p14:sldId id="730"/>
            <p14:sldId id="731"/>
            <p14:sldId id="732"/>
            <p14:sldId id="292"/>
            <p14:sldId id="293"/>
            <p14:sldId id="294"/>
            <p14:sldId id="295"/>
            <p14:sldId id="296"/>
            <p14:sldId id="297"/>
            <p14:sldId id="469"/>
            <p14:sldId id="300"/>
            <p14:sldId id="470"/>
            <p14:sldId id="301"/>
            <p14:sldId id="646"/>
            <p14:sldId id="302"/>
            <p14:sldId id="303"/>
            <p14:sldId id="304"/>
            <p14:sldId id="305"/>
            <p14:sldId id="740"/>
            <p14:sldId id="741"/>
            <p14:sldId id="306"/>
            <p14:sldId id="307"/>
            <p14:sldId id="308"/>
            <p14:sldId id="309"/>
            <p14:sldId id="310"/>
            <p14:sldId id="563"/>
            <p14:sldId id="311"/>
            <p14:sldId id="312"/>
            <p14:sldId id="481"/>
            <p14:sldId id="1071"/>
            <p14:sldId id="1072"/>
            <p14:sldId id="1073"/>
            <p14:sldId id="1074"/>
            <p14:sldId id="482"/>
            <p14:sldId id="483"/>
            <p14:sldId id="484"/>
            <p14:sldId id="485"/>
            <p14:sldId id="486"/>
            <p14:sldId id="487"/>
            <p14:sldId id="488"/>
            <p14:sldId id="489"/>
            <p14:sldId id="490"/>
            <p14:sldId id="491"/>
            <p14:sldId id="492"/>
            <p14:sldId id="493"/>
            <p14:sldId id="494"/>
            <p14:sldId id="495"/>
            <p14:sldId id="496"/>
            <p14:sldId id="497"/>
            <p14:sldId id="498"/>
            <p14:sldId id="499"/>
            <p14:sldId id="500"/>
            <p14:sldId id="501"/>
            <p14:sldId id="502"/>
            <p14:sldId id="503"/>
            <p14:sldId id="504"/>
            <p14:sldId id="505"/>
            <p14:sldId id="793"/>
            <p14:sldId id="794"/>
            <p14:sldId id="830"/>
            <p14:sldId id="831"/>
            <p14:sldId id="832"/>
            <p14:sldId id="833"/>
            <p14:sldId id="834"/>
            <p14:sldId id="835"/>
            <p14:sldId id="836"/>
            <p14:sldId id="837"/>
            <p14:sldId id="838"/>
            <p14:sldId id="839"/>
            <p14:sldId id="840"/>
            <p14:sldId id="841"/>
          </p14:sldIdLst>
        </p14:section>
        <p14:section name="phần hiệp lễ" id="{1F47FF30-0047-4663-B82E-DDAED2AE6D79}">
          <p14:sldIdLst>
            <p14:sldId id="313"/>
            <p14:sldId id="314"/>
            <p14:sldId id="315"/>
            <p14:sldId id="316"/>
            <p14:sldId id="317"/>
            <p14:sldId id="318"/>
            <p14:sldId id="319"/>
            <p14:sldId id="320"/>
            <p14:sldId id="321"/>
            <p14:sldId id="322"/>
            <p14:sldId id="323"/>
            <p14:sldId id="815"/>
            <p14:sldId id="816"/>
            <p14:sldId id="324"/>
            <p14:sldId id="325"/>
            <p14:sldId id="329"/>
            <p14:sldId id="326"/>
            <p14:sldId id="327"/>
            <p14:sldId id="328"/>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463"/>
            <p14:sldId id="464"/>
            <p14:sldId id="465"/>
            <p14:sldId id="466"/>
            <p14:sldId id="467"/>
            <p14:sldId id="468"/>
            <p14:sldId id="658"/>
            <p14:sldId id="659"/>
            <p14:sldId id="660"/>
            <p14:sldId id="507"/>
            <p14:sldId id="508"/>
            <p14:sldId id="509"/>
            <p14:sldId id="510"/>
            <p14:sldId id="511"/>
            <p14:sldId id="512"/>
            <p14:sldId id="513"/>
            <p14:sldId id="514"/>
            <p14:sldId id="515"/>
            <p14:sldId id="516"/>
            <p14:sldId id="517"/>
            <p14:sldId id="518"/>
            <p14:sldId id="738"/>
            <p14:sldId id="739"/>
            <p14:sldId id="721"/>
            <p14:sldId id="722"/>
            <p14:sldId id="723"/>
            <p14:sldId id="724"/>
            <p14:sldId id="725"/>
            <p14:sldId id="726"/>
            <p14:sldId id="559"/>
            <p14:sldId id="560"/>
            <p14:sldId id="519"/>
            <p14:sldId id="520"/>
            <p14:sldId id="521"/>
            <p14:sldId id="522"/>
            <p14:sldId id="523"/>
            <p14:sldId id="524"/>
            <p14:sldId id="525"/>
            <p14:sldId id="526"/>
            <p14:sldId id="527"/>
            <p14:sldId id="528"/>
            <p14:sldId id="529"/>
            <p14:sldId id="742"/>
            <p14:sldId id="530"/>
            <p14:sldId id="531"/>
            <p14:sldId id="532"/>
            <p14:sldId id="533"/>
            <p14:sldId id="534"/>
            <p14:sldId id="535"/>
            <p14:sldId id="536"/>
            <p14:sldId id="537"/>
            <p14:sldId id="538"/>
            <p14:sldId id="539"/>
            <p14:sldId id="540"/>
            <p14:sldId id="541"/>
            <p14:sldId id="542"/>
            <p14:sldId id="543"/>
            <p14:sldId id="544"/>
            <p14:sldId id="899"/>
            <p14:sldId id="900"/>
            <p14:sldId id="901"/>
            <p14:sldId id="545"/>
            <p14:sldId id="546"/>
            <p14:sldId id="547"/>
            <p14:sldId id="548"/>
            <p14:sldId id="549"/>
            <p14:sldId id="842"/>
            <p14:sldId id="843"/>
            <p14:sldId id="844"/>
            <p14:sldId id="845"/>
            <p14:sldId id="846"/>
            <p14:sldId id="847"/>
            <p14:sldId id="848"/>
            <p14:sldId id="849"/>
            <p14:sldId id="850"/>
            <p14:sldId id="851"/>
            <p14:sldId id="852"/>
            <p14:sldId id="853"/>
            <p14:sldId id="854"/>
            <p14:sldId id="855"/>
            <p14:sldId id="856"/>
            <p14:sldId id="857"/>
            <p14:sldId id="858"/>
            <p14:sldId id="859"/>
            <p14:sldId id="860"/>
            <p14:sldId id="861"/>
            <p14:sldId id="862"/>
            <p14:sldId id="863"/>
            <p14:sldId id="864"/>
            <p14:sldId id="865"/>
            <p14:sldId id="866"/>
            <p14:sldId id="867"/>
            <p14:sldId id="868"/>
            <p14:sldId id="869"/>
            <p14:sldId id="870"/>
            <p14:sldId id="871"/>
            <p14:sldId id="876"/>
            <p14:sldId id="877"/>
            <p14:sldId id="878"/>
            <p14:sldId id="879"/>
            <p14:sldId id="880"/>
            <p14:sldId id="881"/>
            <p14:sldId id="882"/>
            <p14:sldId id="883"/>
            <p14:sldId id="884"/>
            <p14:sldId id="885"/>
            <p14:sldId id="886"/>
            <p14:sldId id="887"/>
            <p14:sldId id="888"/>
            <p14:sldId id="889"/>
            <p14:sldId id="890"/>
            <p14:sldId id="891"/>
            <p14:sldId id="893"/>
            <p14:sldId id="892"/>
            <p14:sldId id="926"/>
            <p14:sldId id="927"/>
            <p14:sldId id="928"/>
            <p14:sldId id="949"/>
            <p14:sldId id="950"/>
            <p14:sldId id="951"/>
            <p14:sldId id="952"/>
            <p14:sldId id="953"/>
            <p14:sldId id="954"/>
            <p14:sldId id="955"/>
            <p14:sldId id="956"/>
            <p14:sldId id="1058"/>
            <p14:sldId id="1059"/>
            <p14:sldId id="1061"/>
            <p14:sldId id="1062"/>
            <p14:sldId id="1063"/>
            <p14:sldId id="1064"/>
          </p14:sldIdLst>
        </p14:section>
        <p14:section name="phần kết lễ" id="{F0F38062-8CF9-42B7-B587-06BA2CF7A25A}">
          <p14:sldIdLst>
            <p14:sldId id="351"/>
            <p14:sldId id="352"/>
            <p14:sldId id="353"/>
            <p14:sldId id="354"/>
            <p14:sldId id="355"/>
            <p14:sldId id="356"/>
            <p14:sldId id="357"/>
            <p14:sldId id="358"/>
            <p14:sldId id="359"/>
            <p14:sldId id="360"/>
            <p14:sldId id="361"/>
            <p14:sldId id="362"/>
            <p14:sldId id="727"/>
            <p14:sldId id="363"/>
            <p14:sldId id="364"/>
            <p14:sldId id="375"/>
            <p14:sldId id="376"/>
            <p14:sldId id="550"/>
            <p14:sldId id="551"/>
            <p14:sldId id="552"/>
            <p14:sldId id="553"/>
            <p14:sldId id="554"/>
            <p14:sldId id="555"/>
            <p14:sldId id="556"/>
            <p14:sldId id="557"/>
            <p14:sldId id="894"/>
            <p14:sldId id="895"/>
            <p14:sldId id="896"/>
            <p14:sldId id="897"/>
            <p14:sldId id="898"/>
            <p14:sldId id="947"/>
            <p14:sldId id="948"/>
            <p14:sldId id="957"/>
            <p14:sldId id="958"/>
            <p14:sldId id="959"/>
          </p14:sldIdLst>
        </p14:section>
        <p14:section name="phần các thánh" id="{11FA1C44-B14D-4886-96F8-F5B0FB349DBB}">
          <p14:sldIdLst>
            <p14:sldId id="279"/>
            <p14:sldId id="280"/>
            <p14:sldId id="281"/>
            <p14:sldId id="282"/>
            <p14:sldId id="283"/>
            <p14:sldId id="284"/>
            <p14:sldId id="285"/>
            <p14:sldId id="286"/>
            <p14:sldId id="365"/>
            <p14:sldId id="366"/>
            <p14:sldId id="367"/>
            <p14:sldId id="368"/>
            <p14:sldId id="1065"/>
            <p14:sldId id="1066"/>
            <p14:sldId id="1067"/>
            <p14:sldId id="1068"/>
            <p14:sldId id="1069"/>
            <p14:sldId id="1070"/>
            <p14:sldId id="1007"/>
            <p14:sldId id="1008"/>
            <p14:sldId id="1009"/>
            <p14:sldId id="1010"/>
            <p14:sldId id="1011"/>
            <p14:sldId id="1012"/>
            <p14:sldId id="369"/>
            <p14:sldId id="370"/>
            <p14:sldId id="371"/>
            <p14:sldId id="373"/>
            <p14:sldId id="374"/>
            <p14:sldId id="872"/>
            <p14:sldId id="873"/>
            <p14:sldId id="874"/>
            <p14:sldId id="647"/>
            <p14:sldId id="648"/>
            <p14:sldId id="649"/>
            <p14:sldId id="650"/>
            <p14:sldId id="651"/>
            <p14:sldId id="652"/>
            <p14:sldId id="653"/>
            <p14:sldId id="1057"/>
            <p14:sldId id="1060"/>
          </p14:sldIdLst>
        </p14:section>
        <p14:section name="phần Đức Mẹ" id="{3A8126F9-8C36-4724-B942-7617EAE20C92}">
          <p14:sldIdLst>
            <p14:sldId id="377"/>
            <p14:sldId id="378"/>
            <p14:sldId id="379"/>
            <p14:sldId id="380"/>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399"/>
            <p14:sldId id="400"/>
            <p14:sldId id="644"/>
            <p14:sldId id="645"/>
            <p14:sldId id="401"/>
            <p14:sldId id="402"/>
            <p14:sldId id="403"/>
            <p14:sldId id="404"/>
            <p14:sldId id="405"/>
            <p14:sldId id="406"/>
            <p14:sldId id="407"/>
            <p14:sldId id="408"/>
            <p14:sldId id="409"/>
            <p14:sldId id="410"/>
            <p14:sldId id="411"/>
            <p14:sldId id="412"/>
            <p14:sldId id="413"/>
            <p14:sldId id="414"/>
          </p14:sldIdLst>
        </p14:section>
        <p14:section name="Phần mùa Vọng" id="{6D9D2F03-AEE9-4081-8A79-955673A22BEA}">
          <p14:sldIdLst>
            <p14:sldId id="960"/>
            <p14:sldId id="961"/>
            <p14:sldId id="962"/>
            <p14:sldId id="963"/>
            <p14:sldId id="964"/>
            <p14:sldId id="965"/>
            <p14:sldId id="966"/>
            <p14:sldId id="967"/>
            <p14:sldId id="968"/>
            <p14:sldId id="969"/>
            <p14:sldId id="970"/>
            <p14:sldId id="971"/>
            <p14:sldId id="972"/>
            <p14:sldId id="973"/>
            <p14:sldId id="974"/>
            <p14:sldId id="975"/>
            <p14:sldId id="976"/>
            <p14:sldId id="977"/>
            <p14:sldId id="978"/>
            <p14:sldId id="979"/>
            <p14:sldId id="980"/>
            <p14:sldId id="981"/>
            <p14:sldId id="982"/>
            <p14:sldId id="983"/>
            <p14:sldId id="984"/>
            <p14:sldId id="985"/>
            <p14:sldId id="986"/>
            <p14:sldId id="987"/>
            <p14:sldId id="988"/>
            <p14:sldId id="989"/>
            <p14:sldId id="990"/>
            <p14:sldId id="991"/>
            <p14:sldId id="992"/>
            <p14:sldId id="993"/>
            <p14:sldId id="994"/>
            <p14:sldId id="995"/>
            <p14:sldId id="996"/>
            <p14:sldId id="997"/>
            <p14:sldId id="998"/>
            <p14:sldId id="999"/>
            <p14:sldId id="1000"/>
            <p14:sldId id="1001"/>
            <p14:sldId id="1002"/>
          </p14:sldIdLst>
        </p14:section>
        <p14:section name="Mùa Giáng Sinh" id="{C1F16AB0-6A13-4799-B935-9B57EBFEDF23}">
          <p14:sldIdLst>
            <p14:sldId id="1013"/>
            <p14:sldId id="1014"/>
            <p14:sldId id="1015"/>
            <p14:sldId id="1016"/>
            <p14:sldId id="1017"/>
            <p14:sldId id="1018"/>
            <p14:sldId id="1019"/>
            <p14:sldId id="1020"/>
            <p14:sldId id="1021"/>
            <p14:sldId id="1022"/>
            <p14:sldId id="1023"/>
            <p14:sldId id="1024"/>
            <p14:sldId id="1025"/>
            <p14:sldId id="1026"/>
            <p14:sldId id="1027"/>
            <p14:sldId id="1028"/>
            <p14:sldId id="1029"/>
            <p14:sldId id="1030"/>
            <p14:sldId id="1031"/>
            <p14:sldId id="1032"/>
            <p14:sldId id="1033"/>
            <p14:sldId id="1034"/>
            <p14:sldId id="1035"/>
            <p14:sldId id="1036"/>
            <p14:sldId id="1037"/>
            <p14:sldId id="1038"/>
            <p14:sldId id="1039"/>
            <p14:sldId id="1040"/>
            <p14:sldId id="1041"/>
            <p14:sldId id="1042"/>
            <p14:sldId id="1043"/>
            <p14:sldId id="1044"/>
            <p14:sldId id="1045"/>
            <p14:sldId id="1046"/>
            <p14:sldId id="1047"/>
            <p14:sldId id="1048"/>
            <p14:sldId id="1049"/>
            <p14:sldId id="1050"/>
            <p14:sldId id="1051"/>
            <p14:sldId id="1052"/>
            <p14:sldId id="1053"/>
            <p14:sldId id="1054"/>
            <p14:sldId id="1055"/>
            <p14:sldId id="1056"/>
          </p14:sldIdLst>
        </p14:section>
        <p14:section name="phần mùa chay" id="{C89DF2D4-45BC-48D1-9563-E9F1317CA2FF}">
          <p14:sldIdLst>
            <p14:sldId id="419"/>
            <p14:sldId id="420"/>
            <p14:sldId id="421"/>
            <p14:sldId id="422"/>
            <p14:sldId id="423"/>
            <p14:sldId id="424"/>
            <p14:sldId id="425"/>
            <p14:sldId id="426"/>
            <p14:sldId id="427"/>
            <p14:sldId id="428"/>
            <p14:sldId id="677"/>
            <p14:sldId id="429"/>
            <p14:sldId id="430"/>
            <p14:sldId id="431"/>
            <p14:sldId id="432"/>
            <p14:sldId id="433"/>
            <p14:sldId id="434"/>
            <p14:sldId id="435"/>
            <p14:sldId id="436"/>
            <p14:sldId id="437"/>
            <p14:sldId id="438"/>
            <p14:sldId id="439"/>
            <p14:sldId id="440"/>
            <p14:sldId id="441"/>
            <p14:sldId id="442"/>
            <p14:sldId id="443"/>
            <p14:sldId id="769"/>
            <p14:sldId id="770"/>
            <p14:sldId id="771"/>
            <p14:sldId id="772"/>
            <p14:sldId id="773"/>
            <p14:sldId id="774"/>
            <p14:sldId id="775"/>
            <p14:sldId id="776"/>
            <p14:sldId id="777"/>
            <p14:sldId id="778"/>
            <p14:sldId id="779"/>
            <p14:sldId id="780"/>
            <p14:sldId id="1003"/>
            <p14:sldId id="1004"/>
            <p14:sldId id="1005"/>
            <p14:sldId id="1006"/>
            <p14:sldId id="781"/>
            <p14:sldId id="782"/>
            <p14:sldId id="444"/>
            <p14:sldId id="445"/>
            <p14:sldId id="733"/>
            <p14:sldId id="446"/>
            <p14:sldId id="447"/>
            <p14:sldId id="448"/>
            <p14:sldId id="449"/>
            <p14:sldId id="734"/>
            <p14:sldId id="450"/>
            <p14:sldId id="451"/>
            <p14:sldId id="735"/>
            <p14:sldId id="452"/>
            <p14:sldId id="453"/>
            <p14:sldId id="678"/>
            <p14:sldId id="765"/>
            <p14:sldId id="679"/>
            <p14:sldId id="680"/>
            <p14:sldId id="681"/>
            <p14:sldId id="682"/>
            <p14:sldId id="683"/>
            <p14:sldId id="684"/>
            <p14:sldId id="454"/>
            <p14:sldId id="455"/>
            <p14:sldId id="456"/>
            <p14:sldId id="457"/>
            <p14:sldId id="458"/>
            <p14:sldId id="459"/>
            <p14:sldId id="460"/>
            <p14:sldId id="461"/>
            <p14:sldId id="462"/>
            <p14:sldId id="766"/>
            <p14:sldId id="767"/>
            <p14:sldId id="768"/>
            <p14:sldId id="688"/>
            <p14:sldId id="689"/>
            <p14:sldId id="690"/>
            <p14:sldId id="691"/>
            <p14:sldId id="692"/>
          </p14:sldIdLst>
        </p14:section>
        <p14:section name="Phần Phục Sinh" id="{3276D2D2-6C40-4844-8A37-F5E16366421C}">
          <p14:sldIdLst>
            <p14:sldId id="693"/>
            <p14:sldId id="694"/>
            <p14:sldId id="695"/>
            <p14:sldId id="696"/>
            <p14:sldId id="697"/>
            <p14:sldId id="698"/>
            <p14:sldId id="699"/>
            <p14:sldId id="700"/>
            <p14:sldId id="701"/>
            <p14:sldId id="702"/>
            <p14:sldId id="703"/>
            <p14:sldId id="704"/>
            <p14:sldId id="705"/>
            <p14:sldId id="706"/>
            <p14:sldId id="707"/>
            <p14:sldId id="708"/>
            <p14:sldId id="709"/>
            <p14:sldId id="710"/>
            <p14:sldId id="711"/>
            <p14:sldId id="712"/>
            <p14:sldId id="713"/>
            <p14:sldId id="714"/>
            <p14:sldId id="715"/>
            <p14:sldId id="716"/>
            <p14:sldId id="717"/>
            <p14:sldId id="718"/>
            <p14:sldId id="719"/>
            <p14:sldId id="720"/>
            <p14:sldId id="783"/>
            <p14:sldId id="784"/>
            <p14:sldId id="785"/>
            <p14:sldId id="786"/>
            <p14:sldId id="787"/>
            <p14:sldId id="788"/>
            <p14:sldId id="789"/>
            <p14:sldId id="790"/>
            <p14:sldId id="791"/>
            <p14:sldId id="792"/>
            <p14:sldId id="796"/>
            <p14:sldId id="797"/>
            <p14:sldId id="798"/>
            <p14:sldId id="799"/>
            <p14:sldId id="800"/>
            <p14:sldId id="801"/>
            <p14:sldId id="802"/>
            <p14:sldId id="803"/>
            <p14:sldId id="804"/>
            <p14:sldId id="805"/>
            <p14:sldId id="806"/>
            <p14:sldId id="807"/>
            <p14:sldId id="808"/>
            <p14:sldId id="809"/>
            <p14:sldId id="810"/>
            <p14:sldId id="813"/>
            <p14:sldId id="814"/>
            <p14:sldId id="817"/>
            <p14:sldId id="818"/>
            <p14:sldId id="819"/>
            <p14:sldId id="820"/>
          </p14:sldIdLst>
        </p14:section>
        <p14:section name="Phần Hôn Phối" id="{275FDDC5-62F1-4982-B03F-A873FA2B7154}">
          <p14:sldIdLst>
            <p14:sldId id="564"/>
            <p14:sldId id="565"/>
            <p14:sldId id="566"/>
            <p14:sldId id="567"/>
            <p14:sldId id="568"/>
            <p14:sldId id="570"/>
            <p14:sldId id="571"/>
            <p14:sldId id="572"/>
            <p14:sldId id="574"/>
            <p14:sldId id="575"/>
            <p14:sldId id="576"/>
            <p14:sldId id="577"/>
            <p14:sldId id="578"/>
            <p14:sldId id="579"/>
            <p14:sldId id="580"/>
            <p14:sldId id="581"/>
            <p14:sldId id="582"/>
            <p14:sldId id="583"/>
            <p14:sldId id="584"/>
            <p14:sldId id="585"/>
            <p14:sldId id="586"/>
            <p14:sldId id="587"/>
            <p14:sldId id="673"/>
            <p14:sldId id="674"/>
            <p14:sldId id="588"/>
            <p14:sldId id="590"/>
            <p14:sldId id="592"/>
            <p14:sldId id="593"/>
            <p14:sldId id="594"/>
            <p14:sldId id="675"/>
            <p14:sldId id="875"/>
            <p14:sldId id="676"/>
            <p14:sldId id="795"/>
            <p14:sldId id="654"/>
            <p14:sldId id="655"/>
            <p14:sldId id="670"/>
            <p14:sldId id="671"/>
            <p14:sldId id="672"/>
            <p14:sldId id="656"/>
            <p14:sldId id="657"/>
            <p14:sldId id="595"/>
            <p14:sldId id="596"/>
            <p14:sldId id="597"/>
            <p14:sldId id="598"/>
            <p14:sldId id="599"/>
            <p14:sldId id="600"/>
            <p14:sldId id="601"/>
            <p14:sldId id="602"/>
            <p14:sldId id="603"/>
            <p14:sldId id="902"/>
            <p14:sldId id="903"/>
            <p14:sldId id="904"/>
            <p14:sldId id="905"/>
            <p14:sldId id="906"/>
            <p14:sldId id="907"/>
            <p14:sldId id="908"/>
            <p14:sldId id="909"/>
            <p14:sldId id="910"/>
            <p14:sldId id="911"/>
            <p14:sldId id="912"/>
            <p14:sldId id="913"/>
            <p14:sldId id="914"/>
            <p14:sldId id="915"/>
            <p14:sldId id="916"/>
            <p14:sldId id="917"/>
            <p14:sldId id="918"/>
            <p14:sldId id="919"/>
            <p14:sldId id="920"/>
            <p14:sldId id="921"/>
          </p14:sldIdLst>
        </p14:section>
        <p14:section name="Phần Cầu hồn" id="{07C416FD-AA3A-4420-8606-B78368D2DF21}">
          <p14:sldIdLst>
            <p14:sldId id="266"/>
            <p14:sldId id="604"/>
            <p14:sldId id="605"/>
            <p14:sldId id="606"/>
            <p14:sldId id="607"/>
            <p14:sldId id="608"/>
            <p14:sldId id="609"/>
            <p14:sldId id="610"/>
            <p14:sldId id="611"/>
            <p14:sldId id="612"/>
            <p14:sldId id="613"/>
            <p14:sldId id="614"/>
            <p14:sldId id="615"/>
            <p14:sldId id="616"/>
            <p14:sldId id="617"/>
            <p14:sldId id="618"/>
            <p14:sldId id="619"/>
            <p14:sldId id="620"/>
            <p14:sldId id="621"/>
            <p14:sldId id="622"/>
            <p14:sldId id="623"/>
            <p14:sldId id="624"/>
            <p14:sldId id="625"/>
            <p14:sldId id="626"/>
            <p14:sldId id="661"/>
            <p14:sldId id="662"/>
            <p14:sldId id="627"/>
            <p14:sldId id="628"/>
            <p14:sldId id="629"/>
            <p14:sldId id="630"/>
            <p14:sldId id="631"/>
            <p14:sldId id="632"/>
            <p14:sldId id="633"/>
            <p14:sldId id="634"/>
            <p14:sldId id="635"/>
            <p14:sldId id="636"/>
            <p14:sldId id="637"/>
            <p14:sldId id="668"/>
            <p14:sldId id="669"/>
            <p14:sldId id="638"/>
            <p14:sldId id="639"/>
            <p14:sldId id="640"/>
            <p14:sldId id="666"/>
            <p14:sldId id="667"/>
            <p14:sldId id="641"/>
            <p14:sldId id="663"/>
            <p14:sldId id="664"/>
            <p14:sldId id="665"/>
            <p14:sldId id="642"/>
            <p14:sldId id="643"/>
            <p14:sldId id="944"/>
            <p14:sldId id="922"/>
            <p14:sldId id="923"/>
            <p14:sldId id="924"/>
            <p14:sldId id="925"/>
            <p14:sldId id="929"/>
            <p14:sldId id="930"/>
            <p14:sldId id="931"/>
            <p14:sldId id="932"/>
            <p14:sldId id="933"/>
            <p14:sldId id="934"/>
            <p14:sldId id="935"/>
            <p14:sldId id="936"/>
            <p14:sldId id="939"/>
            <p14:sldId id="940"/>
            <p14:sldId id="941"/>
            <p14:sldId id="942"/>
            <p14:sldId id="943"/>
          </p14:sldIdLst>
        </p14:section>
        <p14:section name="Phần Linh Mục" id="{C2C0750E-4690-4BBC-97D3-A603198F478B}">
          <p14:sldIdLst>
            <p14:sldId id="743"/>
            <p14:sldId id="744"/>
            <p14:sldId id="745"/>
            <p14:sldId id="746"/>
            <p14:sldId id="747"/>
            <p14:sldId id="748"/>
            <p14:sldId id="749"/>
            <p14:sldId id="750"/>
            <p14:sldId id="751"/>
            <p14:sldId id="752"/>
            <p14:sldId id="753"/>
            <p14:sldId id="754"/>
            <p14:sldId id="755"/>
            <p14:sldId id="756"/>
            <p14:sldId id="757"/>
            <p14:sldId id="758"/>
            <p14:sldId id="760"/>
            <p14:sldId id="759"/>
            <p14:sldId id="761"/>
            <p14:sldId id="762"/>
            <p14:sldId id="763"/>
            <p14:sldId id="764"/>
            <p14:sldId id="945"/>
            <p14:sldId id="946"/>
          </p14:sldIdLst>
        </p14:section>
        <p14:section name="Xuân" id="{5A48A04D-A83C-4B78-B214-46348F6CF185}">
          <p14:sldIdLst>
            <p14:sldId id="1404"/>
            <p14:sldId id="1405"/>
            <p14:sldId id="1409"/>
            <p14:sldId id="1407"/>
            <p14:sldId id="1410"/>
            <p14:sldId id="258"/>
            <p14:sldId id="1411"/>
            <p14:sldId id="1423"/>
            <p14:sldId id="1424"/>
            <p14:sldId id="1425"/>
            <p14:sldId id="1426"/>
            <p14:sldId id="1427"/>
            <p14:sldId id="1428"/>
            <p14:sldId id="1429"/>
            <p14:sldId id="1430"/>
            <p14:sldId id="1431"/>
            <p14:sldId id="1398"/>
            <p14:sldId id="1399"/>
            <p14:sldId id="1400"/>
            <p14:sldId id="1402"/>
            <p14:sldId id="1401"/>
            <p14:sldId id="1403"/>
            <p14:sldId id="1413"/>
            <p14:sldId id="1412"/>
            <p14:sldId id="1415"/>
            <p14:sldId id="1417"/>
            <p14:sldId id="1418"/>
            <p14:sldId id="1414"/>
            <p14:sldId id="1419"/>
            <p14:sldId id="1438"/>
            <p14:sldId id="1408"/>
            <p14:sldId id="1439"/>
            <p14:sldId id="1440"/>
            <p14:sldId id="1441"/>
            <p14:sldId id="1442"/>
            <p14:sldId id="1443"/>
            <p14:sldId id="1444"/>
            <p14:sldId id="1445"/>
            <p14:sldId id="1446"/>
            <p14:sldId id="1447"/>
            <p14:sldId id="1448"/>
            <p14:sldId id="1449"/>
            <p14:sldId id="1450"/>
            <p14:sldId id="1451"/>
            <p14:sldId id="1452"/>
            <p14:sldId id="1453"/>
            <p14:sldId id="1454"/>
            <p14:sldId id="1457"/>
            <p14:sldId id="1455"/>
            <p14:sldId id="1458"/>
            <p14:sldId id="1456"/>
            <p14:sldId id="1459"/>
            <p14:sldId id="1460"/>
            <p14:sldId id="1461"/>
            <p14:sldId id="1462"/>
            <p14:sldId id="1463"/>
            <p14:sldId id="1464"/>
            <p14:sldId id="1465"/>
            <p14:sldId id="1467"/>
            <p14:sldId id="1468"/>
            <p14:sldId id="1469"/>
            <p14:sldId id="1470"/>
            <p14:sldId id="1471"/>
            <p14:sldId id="1466"/>
            <p14:sldId id="1472"/>
            <p14:sldId id="1473"/>
            <p14:sldId id="1476"/>
            <p14:sldId id="1474"/>
            <p14:sldId id="1477"/>
            <p14:sldId id="1475"/>
            <p14:sldId id="1478"/>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49A"/>
    <a:srgbClr val="E9C9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552" y="78"/>
      </p:cViewPr>
      <p:guideLst>
        <p:guide orient="horz" pos="2184"/>
        <p:guide pos="3840"/>
      </p:guideLst>
    </p:cSldViewPr>
  </p:slideViewPr>
  <p:notesTextViewPr>
    <p:cViewPr>
      <p:scale>
        <a:sx n="3" d="2"/>
        <a:sy n="3" d="2"/>
      </p:scale>
      <p:origin x="0" y="0"/>
    </p:cViewPr>
  </p:notesTextViewPr>
  <p:sorterViewPr>
    <p:cViewPr>
      <p:scale>
        <a:sx n="125" d="100"/>
        <a:sy n="125" d="100"/>
      </p:scale>
      <p:origin x="0" y="-67578"/>
    </p:cViewPr>
  </p:sorterViewPr>
  <p:notesViewPr>
    <p:cSldViewPr snapToGrid="0" showGuides="1">
      <p:cViewPr varScale="1">
        <p:scale>
          <a:sx n="84" d="100"/>
          <a:sy n="84" d="100"/>
        </p:scale>
        <p:origin x="2976" y="102"/>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671" Type="http://schemas.openxmlformats.org/officeDocument/2006/relationships/slide" Target="slides/slide670.xml"/><Relationship Id="rId769" Type="http://schemas.openxmlformats.org/officeDocument/2006/relationships/slide" Target="slides/slide768.xml"/><Relationship Id="rId21" Type="http://schemas.openxmlformats.org/officeDocument/2006/relationships/slide" Target="slides/slide20.xml"/><Relationship Id="rId324" Type="http://schemas.openxmlformats.org/officeDocument/2006/relationships/slide" Target="slides/slide323.xml"/><Relationship Id="rId531" Type="http://schemas.openxmlformats.org/officeDocument/2006/relationships/slide" Target="slides/slide530.xml"/><Relationship Id="rId629" Type="http://schemas.openxmlformats.org/officeDocument/2006/relationships/slide" Target="slides/slide628.xml"/><Relationship Id="rId170" Type="http://schemas.openxmlformats.org/officeDocument/2006/relationships/slide" Target="slides/slide169.xml"/><Relationship Id="rId836" Type="http://schemas.openxmlformats.org/officeDocument/2006/relationships/slide" Target="slides/slide835.xml"/><Relationship Id="rId268" Type="http://schemas.openxmlformats.org/officeDocument/2006/relationships/slide" Target="slides/slide267.xml"/><Relationship Id="rId475" Type="http://schemas.openxmlformats.org/officeDocument/2006/relationships/slide" Target="slides/slide474.xml"/><Relationship Id="rId682" Type="http://schemas.openxmlformats.org/officeDocument/2006/relationships/slide" Target="slides/slide681.xml"/><Relationship Id="rId32" Type="http://schemas.openxmlformats.org/officeDocument/2006/relationships/slide" Target="slides/slide31.xml"/><Relationship Id="rId128" Type="http://schemas.openxmlformats.org/officeDocument/2006/relationships/slide" Target="slides/slide127.xml"/><Relationship Id="rId335" Type="http://schemas.openxmlformats.org/officeDocument/2006/relationships/slide" Target="slides/slide334.xml"/><Relationship Id="rId542" Type="http://schemas.openxmlformats.org/officeDocument/2006/relationships/slide" Target="slides/slide541.xml"/><Relationship Id="rId181" Type="http://schemas.openxmlformats.org/officeDocument/2006/relationships/slide" Target="slides/slide180.xml"/><Relationship Id="rId402" Type="http://schemas.openxmlformats.org/officeDocument/2006/relationships/slide" Target="slides/slide401.xml"/><Relationship Id="rId847" Type="http://schemas.openxmlformats.org/officeDocument/2006/relationships/slide" Target="slides/slide846.xml"/><Relationship Id="rId279" Type="http://schemas.openxmlformats.org/officeDocument/2006/relationships/slide" Target="slides/slide278.xml"/><Relationship Id="rId486" Type="http://schemas.openxmlformats.org/officeDocument/2006/relationships/slide" Target="slides/slide485.xml"/><Relationship Id="rId693" Type="http://schemas.openxmlformats.org/officeDocument/2006/relationships/slide" Target="slides/slide692.xml"/><Relationship Id="rId707" Type="http://schemas.openxmlformats.org/officeDocument/2006/relationships/slide" Target="slides/slide706.xml"/><Relationship Id="rId43" Type="http://schemas.openxmlformats.org/officeDocument/2006/relationships/slide" Target="slides/slide42.xml"/><Relationship Id="rId139" Type="http://schemas.openxmlformats.org/officeDocument/2006/relationships/slide" Target="slides/slide138.xml"/><Relationship Id="rId346" Type="http://schemas.openxmlformats.org/officeDocument/2006/relationships/slide" Target="slides/slide345.xml"/><Relationship Id="rId553" Type="http://schemas.openxmlformats.org/officeDocument/2006/relationships/slide" Target="slides/slide552.xml"/><Relationship Id="rId760" Type="http://schemas.openxmlformats.org/officeDocument/2006/relationships/slide" Target="slides/slide75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858" Type="http://schemas.openxmlformats.org/officeDocument/2006/relationships/slide" Target="slides/slide857.xml"/><Relationship Id="rId497" Type="http://schemas.openxmlformats.org/officeDocument/2006/relationships/slide" Target="slides/slide496.xml"/><Relationship Id="rId620" Type="http://schemas.openxmlformats.org/officeDocument/2006/relationships/slide" Target="slides/slide619.xml"/><Relationship Id="rId718" Type="http://schemas.openxmlformats.org/officeDocument/2006/relationships/slide" Target="slides/slide717.xml"/><Relationship Id="rId357" Type="http://schemas.openxmlformats.org/officeDocument/2006/relationships/slide" Target="slides/slide356.xml"/><Relationship Id="rId54" Type="http://schemas.openxmlformats.org/officeDocument/2006/relationships/slide" Target="slides/slide53.xml"/><Relationship Id="rId217" Type="http://schemas.openxmlformats.org/officeDocument/2006/relationships/slide" Target="slides/slide216.xml"/><Relationship Id="rId564" Type="http://schemas.openxmlformats.org/officeDocument/2006/relationships/slide" Target="slides/slide563.xml"/><Relationship Id="rId771" Type="http://schemas.openxmlformats.org/officeDocument/2006/relationships/slide" Target="slides/slide770.xml"/><Relationship Id="rId869" Type="http://schemas.openxmlformats.org/officeDocument/2006/relationships/slide" Target="slides/slide868.xml"/><Relationship Id="rId424" Type="http://schemas.openxmlformats.org/officeDocument/2006/relationships/slide" Target="slides/slide423.xml"/><Relationship Id="rId631" Type="http://schemas.openxmlformats.org/officeDocument/2006/relationships/slide" Target="slides/slide630.xml"/><Relationship Id="rId729" Type="http://schemas.openxmlformats.org/officeDocument/2006/relationships/slide" Target="slides/slide728.xml"/><Relationship Id="rId270" Type="http://schemas.openxmlformats.org/officeDocument/2006/relationships/slide" Target="slides/slide269.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575" Type="http://schemas.openxmlformats.org/officeDocument/2006/relationships/slide" Target="slides/slide574.xml"/><Relationship Id="rId782" Type="http://schemas.openxmlformats.org/officeDocument/2006/relationships/slide" Target="slides/slide781.xml"/><Relationship Id="rId228" Type="http://schemas.openxmlformats.org/officeDocument/2006/relationships/slide" Target="slides/slide227.xml"/><Relationship Id="rId435" Type="http://schemas.openxmlformats.org/officeDocument/2006/relationships/slide" Target="slides/slide434.xml"/><Relationship Id="rId642" Type="http://schemas.openxmlformats.org/officeDocument/2006/relationships/slide" Target="slides/slide641.xml"/><Relationship Id="rId281" Type="http://schemas.openxmlformats.org/officeDocument/2006/relationships/slide" Target="slides/slide280.xml"/><Relationship Id="rId502" Type="http://schemas.openxmlformats.org/officeDocument/2006/relationships/slide" Target="slides/slide501.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586" Type="http://schemas.openxmlformats.org/officeDocument/2006/relationships/slide" Target="slides/slide585.xml"/><Relationship Id="rId793" Type="http://schemas.openxmlformats.org/officeDocument/2006/relationships/slide" Target="slides/slide792.xml"/><Relationship Id="rId807" Type="http://schemas.openxmlformats.org/officeDocument/2006/relationships/slide" Target="slides/slide806.xml"/><Relationship Id="rId7" Type="http://schemas.openxmlformats.org/officeDocument/2006/relationships/slide" Target="slides/slide6.xml"/><Relationship Id="rId239" Type="http://schemas.openxmlformats.org/officeDocument/2006/relationships/slide" Target="slides/slide238.xml"/><Relationship Id="rId446" Type="http://schemas.openxmlformats.org/officeDocument/2006/relationships/slide" Target="slides/slide445.xml"/><Relationship Id="rId653" Type="http://schemas.openxmlformats.org/officeDocument/2006/relationships/slide" Target="slides/slide652.xml"/><Relationship Id="rId292" Type="http://schemas.openxmlformats.org/officeDocument/2006/relationships/slide" Target="slides/slide291.xml"/><Relationship Id="rId306" Type="http://schemas.openxmlformats.org/officeDocument/2006/relationships/slide" Target="slides/slide305.xml"/><Relationship Id="rId860" Type="http://schemas.openxmlformats.org/officeDocument/2006/relationships/slide" Target="slides/slide859.xml"/><Relationship Id="rId87" Type="http://schemas.openxmlformats.org/officeDocument/2006/relationships/slide" Target="slides/slide86.xml"/><Relationship Id="rId513" Type="http://schemas.openxmlformats.org/officeDocument/2006/relationships/slide" Target="slides/slide512.xml"/><Relationship Id="rId597" Type="http://schemas.openxmlformats.org/officeDocument/2006/relationships/slide" Target="slides/slide596.xml"/><Relationship Id="rId720" Type="http://schemas.openxmlformats.org/officeDocument/2006/relationships/slide" Target="slides/slide719.xml"/><Relationship Id="rId818" Type="http://schemas.openxmlformats.org/officeDocument/2006/relationships/slide" Target="slides/slide817.xml"/><Relationship Id="rId152" Type="http://schemas.openxmlformats.org/officeDocument/2006/relationships/slide" Target="slides/slide151.xml"/><Relationship Id="rId457" Type="http://schemas.openxmlformats.org/officeDocument/2006/relationships/slide" Target="slides/slide456.xml"/><Relationship Id="rId664" Type="http://schemas.openxmlformats.org/officeDocument/2006/relationships/slide" Target="slides/slide663.xml"/><Relationship Id="rId871" Type="http://schemas.openxmlformats.org/officeDocument/2006/relationships/slide" Target="slides/slide870.xml"/><Relationship Id="rId14" Type="http://schemas.openxmlformats.org/officeDocument/2006/relationships/slide" Target="slides/slide13.xml"/><Relationship Id="rId317" Type="http://schemas.openxmlformats.org/officeDocument/2006/relationships/slide" Target="slides/slide316.xml"/><Relationship Id="rId524" Type="http://schemas.openxmlformats.org/officeDocument/2006/relationships/slide" Target="slides/slide523.xml"/><Relationship Id="rId731" Type="http://schemas.openxmlformats.org/officeDocument/2006/relationships/slide" Target="slides/slide730.xml"/><Relationship Id="rId98" Type="http://schemas.openxmlformats.org/officeDocument/2006/relationships/slide" Target="slides/slide97.xml"/><Relationship Id="rId163" Type="http://schemas.openxmlformats.org/officeDocument/2006/relationships/slide" Target="slides/slide162.xml"/><Relationship Id="rId370" Type="http://schemas.openxmlformats.org/officeDocument/2006/relationships/slide" Target="slides/slide369.xml"/><Relationship Id="rId829" Type="http://schemas.openxmlformats.org/officeDocument/2006/relationships/slide" Target="slides/slide828.xml"/><Relationship Id="rId230" Type="http://schemas.openxmlformats.org/officeDocument/2006/relationships/slide" Target="slides/slide229.xml"/><Relationship Id="rId468" Type="http://schemas.openxmlformats.org/officeDocument/2006/relationships/slide" Target="slides/slide467.xml"/><Relationship Id="rId675" Type="http://schemas.openxmlformats.org/officeDocument/2006/relationships/slide" Target="slides/slide674.xml"/><Relationship Id="rId25" Type="http://schemas.openxmlformats.org/officeDocument/2006/relationships/slide" Target="slides/slide24.xml"/><Relationship Id="rId328" Type="http://schemas.openxmlformats.org/officeDocument/2006/relationships/slide" Target="slides/slide327.xml"/><Relationship Id="rId535" Type="http://schemas.openxmlformats.org/officeDocument/2006/relationships/slide" Target="slides/slide534.xml"/><Relationship Id="rId742" Type="http://schemas.openxmlformats.org/officeDocument/2006/relationships/slide" Target="slides/slide741.xml"/><Relationship Id="rId174" Type="http://schemas.openxmlformats.org/officeDocument/2006/relationships/slide" Target="slides/slide173.xml"/><Relationship Id="rId381" Type="http://schemas.openxmlformats.org/officeDocument/2006/relationships/slide" Target="slides/slide380.xml"/><Relationship Id="rId602" Type="http://schemas.openxmlformats.org/officeDocument/2006/relationships/slide" Target="slides/slide601.xml"/><Relationship Id="rId241" Type="http://schemas.openxmlformats.org/officeDocument/2006/relationships/slide" Target="slides/slide240.xml"/><Relationship Id="rId479" Type="http://schemas.openxmlformats.org/officeDocument/2006/relationships/slide" Target="slides/slide478.xml"/><Relationship Id="rId686" Type="http://schemas.openxmlformats.org/officeDocument/2006/relationships/slide" Target="slides/slide685.xml"/><Relationship Id="rId36" Type="http://schemas.openxmlformats.org/officeDocument/2006/relationships/slide" Target="slides/slide35.xml"/><Relationship Id="rId339" Type="http://schemas.openxmlformats.org/officeDocument/2006/relationships/slide" Target="slides/slide338.xml"/><Relationship Id="rId546" Type="http://schemas.openxmlformats.org/officeDocument/2006/relationships/slide" Target="slides/slide545.xml"/><Relationship Id="rId753" Type="http://schemas.openxmlformats.org/officeDocument/2006/relationships/slide" Target="slides/slide752.xml"/><Relationship Id="rId101" Type="http://schemas.openxmlformats.org/officeDocument/2006/relationships/slide" Target="slides/slide100.xml"/><Relationship Id="rId185" Type="http://schemas.openxmlformats.org/officeDocument/2006/relationships/slide" Target="slides/slide184.xml"/><Relationship Id="rId406" Type="http://schemas.openxmlformats.org/officeDocument/2006/relationships/slide" Target="slides/slide405.xml"/><Relationship Id="rId392" Type="http://schemas.openxmlformats.org/officeDocument/2006/relationships/slide" Target="slides/slide391.xml"/><Relationship Id="rId613" Type="http://schemas.openxmlformats.org/officeDocument/2006/relationships/slide" Target="slides/slide612.xml"/><Relationship Id="rId697" Type="http://schemas.openxmlformats.org/officeDocument/2006/relationships/slide" Target="slides/slide696.xml"/><Relationship Id="rId820" Type="http://schemas.openxmlformats.org/officeDocument/2006/relationships/slide" Target="slides/slide819.xml"/><Relationship Id="rId252" Type="http://schemas.openxmlformats.org/officeDocument/2006/relationships/slide" Target="slides/slide251.xml"/><Relationship Id="rId47" Type="http://schemas.openxmlformats.org/officeDocument/2006/relationships/slide" Target="slides/slide46.xml"/><Relationship Id="rId112" Type="http://schemas.openxmlformats.org/officeDocument/2006/relationships/slide" Target="slides/slide111.xml"/><Relationship Id="rId557" Type="http://schemas.openxmlformats.org/officeDocument/2006/relationships/slide" Target="slides/slide556.xml"/><Relationship Id="rId764" Type="http://schemas.openxmlformats.org/officeDocument/2006/relationships/slide" Target="slides/slide763.xml"/><Relationship Id="rId196" Type="http://schemas.openxmlformats.org/officeDocument/2006/relationships/slide" Target="slides/slide195.xml"/><Relationship Id="rId417" Type="http://schemas.openxmlformats.org/officeDocument/2006/relationships/slide" Target="slides/slide416.xml"/><Relationship Id="rId624" Type="http://schemas.openxmlformats.org/officeDocument/2006/relationships/slide" Target="slides/slide623.xml"/><Relationship Id="rId831" Type="http://schemas.openxmlformats.org/officeDocument/2006/relationships/slide" Target="slides/slide830.xml"/><Relationship Id="rId263" Type="http://schemas.openxmlformats.org/officeDocument/2006/relationships/slide" Target="slides/slide262.xml"/><Relationship Id="rId470" Type="http://schemas.openxmlformats.org/officeDocument/2006/relationships/slide" Target="slides/slide469.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568" Type="http://schemas.openxmlformats.org/officeDocument/2006/relationships/slide" Target="slides/slide567.xml"/><Relationship Id="rId775" Type="http://schemas.openxmlformats.org/officeDocument/2006/relationships/slide" Target="slides/slide774.xml"/><Relationship Id="rId428" Type="http://schemas.openxmlformats.org/officeDocument/2006/relationships/slide" Target="slides/slide427.xml"/><Relationship Id="rId635" Type="http://schemas.openxmlformats.org/officeDocument/2006/relationships/slide" Target="slides/slide634.xml"/><Relationship Id="rId842" Type="http://schemas.openxmlformats.org/officeDocument/2006/relationships/slide" Target="slides/slide841.xml"/><Relationship Id="rId274" Type="http://schemas.openxmlformats.org/officeDocument/2006/relationships/slide" Target="slides/slide273.xml"/><Relationship Id="rId481" Type="http://schemas.openxmlformats.org/officeDocument/2006/relationships/slide" Target="slides/slide480.xml"/><Relationship Id="rId702" Type="http://schemas.openxmlformats.org/officeDocument/2006/relationships/slide" Target="slides/slide701.xml"/><Relationship Id="rId69" Type="http://schemas.openxmlformats.org/officeDocument/2006/relationships/slide" Target="slides/slide68.xml"/><Relationship Id="rId134" Type="http://schemas.openxmlformats.org/officeDocument/2006/relationships/slide" Target="slides/slide133.xml"/><Relationship Id="rId579" Type="http://schemas.openxmlformats.org/officeDocument/2006/relationships/slide" Target="slides/slide578.xml"/><Relationship Id="rId786" Type="http://schemas.openxmlformats.org/officeDocument/2006/relationships/slide" Target="slides/slide785.xml"/><Relationship Id="rId341" Type="http://schemas.openxmlformats.org/officeDocument/2006/relationships/slide" Target="slides/slide340.xml"/><Relationship Id="rId439" Type="http://schemas.openxmlformats.org/officeDocument/2006/relationships/slide" Target="slides/slide438.xml"/><Relationship Id="rId646" Type="http://schemas.openxmlformats.org/officeDocument/2006/relationships/slide" Target="slides/slide645.xml"/><Relationship Id="rId201" Type="http://schemas.openxmlformats.org/officeDocument/2006/relationships/slide" Target="slides/slide200.xml"/><Relationship Id="rId285" Type="http://schemas.openxmlformats.org/officeDocument/2006/relationships/slide" Target="slides/slide284.xml"/><Relationship Id="rId506" Type="http://schemas.openxmlformats.org/officeDocument/2006/relationships/slide" Target="slides/slide505.xml"/><Relationship Id="rId853" Type="http://schemas.openxmlformats.org/officeDocument/2006/relationships/slide" Target="slides/slide852.xml"/><Relationship Id="rId492" Type="http://schemas.openxmlformats.org/officeDocument/2006/relationships/slide" Target="slides/slide491.xml"/><Relationship Id="rId713" Type="http://schemas.openxmlformats.org/officeDocument/2006/relationships/slide" Target="slides/slide712.xml"/><Relationship Id="rId797" Type="http://schemas.openxmlformats.org/officeDocument/2006/relationships/slide" Target="slides/slide796.xml"/><Relationship Id="rId145" Type="http://schemas.openxmlformats.org/officeDocument/2006/relationships/slide" Target="slides/slide144.xml"/><Relationship Id="rId352" Type="http://schemas.openxmlformats.org/officeDocument/2006/relationships/slide" Target="slides/slide351.xml"/><Relationship Id="rId212" Type="http://schemas.openxmlformats.org/officeDocument/2006/relationships/slide" Target="slides/slide211.xml"/><Relationship Id="rId657" Type="http://schemas.openxmlformats.org/officeDocument/2006/relationships/slide" Target="slides/slide656.xml"/><Relationship Id="rId864" Type="http://schemas.openxmlformats.org/officeDocument/2006/relationships/slide" Target="slides/slide863.xml"/><Relationship Id="rId296" Type="http://schemas.openxmlformats.org/officeDocument/2006/relationships/slide" Target="slides/slide295.xml"/><Relationship Id="rId517" Type="http://schemas.openxmlformats.org/officeDocument/2006/relationships/slide" Target="slides/slide516.xml"/><Relationship Id="rId724" Type="http://schemas.openxmlformats.org/officeDocument/2006/relationships/slide" Target="slides/slide723.xml"/><Relationship Id="rId60" Type="http://schemas.openxmlformats.org/officeDocument/2006/relationships/slide" Target="slides/slide59.xml"/><Relationship Id="rId156" Type="http://schemas.openxmlformats.org/officeDocument/2006/relationships/slide" Target="slides/slide155.xml"/><Relationship Id="rId363" Type="http://schemas.openxmlformats.org/officeDocument/2006/relationships/slide" Target="slides/slide362.xml"/><Relationship Id="rId570" Type="http://schemas.openxmlformats.org/officeDocument/2006/relationships/slide" Target="slides/slide569.xml"/><Relationship Id="rId223" Type="http://schemas.openxmlformats.org/officeDocument/2006/relationships/slide" Target="slides/slide222.xml"/><Relationship Id="rId430" Type="http://schemas.openxmlformats.org/officeDocument/2006/relationships/slide" Target="slides/slide429.xml"/><Relationship Id="rId668" Type="http://schemas.openxmlformats.org/officeDocument/2006/relationships/slide" Target="slides/slide667.xml"/><Relationship Id="rId875" Type="http://schemas.openxmlformats.org/officeDocument/2006/relationships/slide" Target="slides/slide874.xml"/><Relationship Id="rId18" Type="http://schemas.openxmlformats.org/officeDocument/2006/relationships/slide" Target="slides/slide17.xml"/><Relationship Id="rId528" Type="http://schemas.openxmlformats.org/officeDocument/2006/relationships/slide" Target="slides/slide527.xml"/><Relationship Id="rId735" Type="http://schemas.openxmlformats.org/officeDocument/2006/relationships/slide" Target="slides/slide734.xml"/><Relationship Id="rId167" Type="http://schemas.openxmlformats.org/officeDocument/2006/relationships/slide" Target="slides/slide166.xml"/><Relationship Id="rId374" Type="http://schemas.openxmlformats.org/officeDocument/2006/relationships/slide" Target="slides/slide373.xml"/><Relationship Id="rId581" Type="http://schemas.openxmlformats.org/officeDocument/2006/relationships/slide" Target="slides/slide580.xml"/><Relationship Id="rId71" Type="http://schemas.openxmlformats.org/officeDocument/2006/relationships/slide" Target="slides/slide70.xml"/><Relationship Id="rId234" Type="http://schemas.openxmlformats.org/officeDocument/2006/relationships/slide" Target="slides/slide233.xml"/><Relationship Id="rId679" Type="http://schemas.openxmlformats.org/officeDocument/2006/relationships/slide" Target="slides/slide678.xml"/><Relationship Id="rId802" Type="http://schemas.openxmlformats.org/officeDocument/2006/relationships/slide" Target="slides/slide801.xml"/><Relationship Id="rId2" Type="http://schemas.openxmlformats.org/officeDocument/2006/relationships/slide" Target="slides/slide1.xml"/><Relationship Id="rId29" Type="http://schemas.openxmlformats.org/officeDocument/2006/relationships/slide" Target="slides/slide28.xml"/><Relationship Id="rId441" Type="http://schemas.openxmlformats.org/officeDocument/2006/relationships/slide" Target="slides/slide440.xml"/><Relationship Id="rId539" Type="http://schemas.openxmlformats.org/officeDocument/2006/relationships/slide" Target="slides/slide538.xml"/><Relationship Id="rId746" Type="http://schemas.openxmlformats.org/officeDocument/2006/relationships/slide" Target="slides/slide745.xml"/><Relationship Id="rId178" Type="http://schemas.openxmlformats.org/officeDocument/2006/relationships/slide" Target="slides/slide177.xml"/><Relationship Id="rId301" Type="http://schemas.openxmlformats.org/officeDocument/2006/relationships/slide" Target="slides/slide300.xml"/><Relationship Id="rId82" Type="http://schemas.openxmlformats.org/officeDocument/2006/relationships/slide" Target="slides/slide81.xml"/><Relationship Id="rId385" Type="http://schemas.openxmlformats.org/officeDocument/2006/relationships/slide" Target="slides/slide384.xml"/><Relationship Id="rId592" Type="http://schemas.openxmlformats.org/officeDocument/2006/relationships/slide" Target="slides/slide591.xml"/><Relationship Id="rId606" Type="http://schemas.openxmlformats.org/officeDocument/2006/relationships/slide" Target="slides/slide605.xml"/><Relationship Id="rId813" Type="http://schemas.openxmlformats.org/officeDocument/2006/relationships/slide" Target="slides/slide812.xml"/><Relationship Id="rId245" Type="http://schemas.openxmlformats.org/officeDocument/2006/relationships/slide" Target="slides/slide244.xml"/><Relationship Id="rId452" Type="http://schemas.openxmlformats.org/officeDocument/2006/relationships/slide" Target="slides/slide451.xml"/><Relationship Id="rId105" Type="http://schemas.openxmlformats.org/officeDocument/2006/relationships/slide" Target="slides/slide104.xml"/><Relationship Id="rId312" Type="http://schemas.openxmlformats.org/officeDocument/2006/relationships/slide" Target="slides/slide311.xml"/><Relationship Id="rId757" Type="http://schemas.openxmlformats.org/officeDocument/2006/relationships/slide" Target="slides/slide756.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617" Type="http://schemas.openxmlformats.org/officeDocument/2006/relationships/slide" Target="slides/slide616.xml"/><Relationship Id="rId824" Type="http://schemas.openxmlformats.org/officeDocument/2006/relationships/slide" Target="slides/slide823.xml"/><Relationship Id="rId256" Type="http://schemas.openxmlformats.org/officeDocument/2006/relationships/slide" Target="slides/slide255.xml"/><Relationship Id="rId463" Type="http://schemas.openxmlformats.org/officeDocument/2006/relationships/slide" Target="slides/slide462.xml"/><Relationship Id="rId670" Type="http://schemas.openxmlformats.org/officeDocument/2006/relationships/slide" Target="slides/slide669.xml"/><Relationship Id="rId116" Type="http://schemas.openxmlformats.org/officeDocument/2006/relationships/slide" Target="slides/slide115.xml"/><Relationship Id="rId323" Type="http://schemas.openxmlformats.org/officeDocument/2006/relationships/slide" Target="slides/slide322.xml"/><Relationship Id="rId530" Type="http://schemas.openxmlformats.org/officeDocument/2006/relationships/slide" Target="slides/slide529.xml"/><Relationship Id="rId768" Type="http://schemas.openxmlformats.org/officeDocument/2006/relationships/slide" Target="slides/slide767.xml"/><Relationship Id="rId20" Type="http://schemas.openxmlformats.org/officeDocument/2006/relationships/slide" Target="slides/slide19.xml"/><Relationship Id="rId628" Type="http://schemas.openxmlformats.org/officeDocument/2006/relationships/slide" Target="slides/slide627.xml"/><Relationship Id="rId835" Type="http://schemas.openxmlformats.org/officeDocument/2006/relationships/slide" Target="slides/slide834.xml"/><Relationship Id="rId267" Type="http://schemas.openxmlformats.org/officeDocument/2006/relationships/slide" Target="slides/slide266.xml"/><Relationship Id="rId474" Type="http://schemas.openxmlformats.org/officeDocument/2006/relationships/slide" Target="slides/slide473.xml"/><Relationship Id="rId127" Type="http://schemas.openxmlformats.org/officeDocument/2006/relationships/slide" Target="slides/slide126.xml"/><Relationship Id="rId681" Type="http://schemas.openxmlformats.org/officeDocument/2006/relationships/slide" Target="slides/slide680.xml"/><Relationship Id="rId779" Type="http://schemas.openxmlformats.org/officeDocument/2006/relationships/slide" Target="slides/slide778.xml"/><Relationship Id="rId31" Type="http://schemas.openxmlformats.org/officeDocument/2006/relationships/slide" Target="slides/slide30.xml"/><Relationship Id="rId334" Type="http://schemas.openxmlformats.org/officeDocument/2006/relationships/slide" Target="slides/slide333.xml"/><Relationship Id="rId541" Type="http://schemas.openxmlformats.org/officeDocument/2006/relationships/slide" Target="slides/slide540.xml"/><Relationship Id="rId639" Type="http://schemas.openxmlformats.org/officeDocument/2006/relationships/slide" Target="slides/slide638.xml"/><Relationship Id="rId180" Type="http://schemas.openxmlformats.org/officeDocument/2006/relationships/slide" Target="slides/slide179.xml"/><Relationship Id="rId278" Type="http://schemas.openxmlformats.org/officeDocument/2006/relationships/slide" Target="slides/slide277.xml"/><Relationship Id="rId401" Type="http://schemas.openxmlformats.org/officeDocument/2006/relationships/slide" Target="slides/slide400.xml"/><Relationship Id="rId846" Type="http://schemas.openxmlformats.org/officeDocument/2006/relationships/slide" Target="slides/slide845.xml"/><Relationship Id="rId485" Type="http://schemas.openxmlformats.org/officeDocument/2006/relationships/slide" Target="slides/slide484.xml"/><Relationship Id="rId692" Type="http://schemas.openxmlformats.org/officeDocument/2006/relationships/slide" Target="slides/slide691.xml"/><Relationship Id="rId706" Type="http://schemas.openxmlformats.org/officeDocument/2006/relationships/slide" Target="slides/slide705.xml"/><Relationship Id="rId42" Type="http://schemas.openxmlformats.org/officeDocument/2006/relationships/slide" Target="slides/slide41.xml"/><Relationship Id="rId138" Type="http://schemas.openxmlformats.org/officeDocument/2006/relationships/slide" Target="slides/slide137.xml"/><Relationship Id="rId345" Type="http://schemas.openxmlformats.org/officeDocument/2006/relationships/slide" Target="slides/slide344.xml"/><Relationship Id="rId552" Type="http://schemas.openxmlformats.org/officeDocument/2006/relationships/slide" Target="slides/slide551.xml"/><Relationship Id="rId191" Type="http://schemas.openxmlformats.org/officeDocument/2006/relationships/slide" Target="slides/slide190.xml"/><Relationship Id="rId205" Type="http://schemas.openxmlformats.org/officeDocument/2006/relationships/slide" Target="slides/slide204.xml"/><Relationship Id="rId412" Type="http://schemas.openxmlformats.org/officeDocument/2006/relationships/slide" Target="slides/slide411.xml"/><Relationship Id="rId857" Type="http://schemas.openxmlformats.org/officeDocument/2006/relationships/slide" Target="slides/slide856.xml"/><Relationship Id="rId289" Type="http://schemas.openxmlformats.org/officeDocument/2006/relationships/slide" Target="slides/slide288.xml"/><Relationship Id="rId496" Type="http://schemas.openxmlformats.org/officeDocument/2006/relationships/slide" Target="slides/slide495.xml"/><Relationship Id="rId717" Type="http://schemas.openxmlformats.org/officeDocument/2006/relationships/slide" Target="slides/slide716.xml"/><Relationship Id="rId53" Type="http://schemas.openxmlformats.org/officeDocument/2006/relationships/slide" Target="slides/slide52.xml"/><Relationship Id="rId149" Type="http://schemas.openxmlformats.org/officeDocument/2006/relationships/slide" Target="slides/slide148.xml"/><Relationship Id="rId356" Type="http://schemas.openxmlformats.org/officeDocument/2006/relationships/slide" Target="slides/slide355.xml"/><Relationship Id="rId563" Type="http://schemas.openxmlformats.org/officeDocument/2006/relationships/slide" Target="slides/slide562.xml"/><Relationship Id="rId770" Type="http://schemas.openxmlformats.org/officeDocument/2006/relationships/slide" Target="slides/slide769.xml"/><Relationship Id="rId216" Type="http://schemas.openxmlformats.org/officeDocument/2006/relationships/slide" Target="slides/slide215.xml"/><Relationship Id="rId423" Type="http://schemas.openxmlformats.org/officeDocument/2006/relationships/slide" Target="slides/slide422.xml"/><Relationship Id="rId868" Type="http://schemas.openxmlformats.org/officeDocument/2006/relationships/slide" Target="slides/slide867.xml"/><Relationship Id="rId630" Type="http://schemas.openxmlformats.org/officeDocument/2006/relationships/slide" Target="slides/slide629.xml"/><Relationship Id="rId728" Type="http://schemas.openxmlformats.org/officeDocument/2006/relationships/slide" Target="slides/slide727.xml"/><Relationship Id="rId64" Type="http://schemas.openxmlformats.org/officeDocument/2006/relationships/slide" Target="slides/slide63.xml"/><Relationship Id="rId367" Type="http://schemas.openxmlformats.org/officeDocument/2006/relationships/slide" Target="slides/slide366.xml"/><Relationship Id="rId574" Type="http://schemas.openxmlformats.org/officeDocument/2006/relationships/slide" Target="slides/slide573.xml"/><Relationship Id="rId227" Type="http://schemas.openxmlformats.org/officeDocument/2006/relationships/slide" Target="slides/slide226.xml"/><Relationship Id="rId781" Type="http://schemas.openxmlformats.org/officeDocument/2006/relationships/slide" Target="slides/slide780.xml"/><Relationship Id="rId879" Type="http://schemas.openxmlformats.org/officeDocument/2006/relationships/theme" Target="theme/theme1.xml"/><Relationship Id="rId434" Type="http://schemas.openxmlformats.org/officeDocument/2006/relationships/slide" Target="slides/slide433.xml"/><Relationship Id="rId641" Type="http://schemas.openxmlformats.org/officeDocument/2006/relationships/slide" Target="slides/slide640.xml"/><Relationship Id="rId739" Type="http://schemas.openxmlformats.org/officeDocument/2006/relationships/slide" Target="slides/slide738.xml"/><Relationship Id="rId280" Type="http://schemas.openxmlformats.org/officeDocument/2006/relationships/slide" Target="slides/slide279.xml"/><Relationship Id="rId501" Type="http://schemas.openxmlformats.org/officeDocument/2006/relationships/slide" Target="slides/slide500.xml"/><Relationship Id="rId75" Type="http://schemas.openxmlformats.org/officeDocument/2006/relationships/slide" Target="slides/slide74.xml"/><Relationship Id="rId140" Type="http://schemas.openxmlformats.org/officeDocument/2006/relationships/slide" Target="slides/slide139.xml"/><Relationship Id="rId378" Type="http://schemas.openxmlformats.org/officeDocument/2006/relationships/slide" Target="slides/slide377.xml"/><Relationship Id="rId585" Type="http://schemas.openxmlformats.org/officeDocument/2006/relationships/slide" Target="slides/slide584.xml"/><Relationship Id="rId792" Type="http://schemas.openxmlformats.org/officeDocument/2006/relationships/slide" Target="slides/slide791.xml"/><Relationship Id="rId806" Type="http://schemas.openxmlformats.org/officeDocument/2006/relationships/slide" Target="slides/slide805.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652" Type="http://schemas.openxmlformats.org/officeDocument/2006/relationships/slide" Target="slides/slide651.xml"/><Relationship Id="rId291" Type="http://schemas.openxmlformats.org/officeDocument/2006/relationships/slide" Target="slides/slide290.xml"/><Relationship Id="rId305" Type="http://schemas.openxmlformats.org/officeDocument/2006/relationships/slide" Target="slides/slide304.xml"/><Relationship Id="rId512" Type="http://schemas.openxmlformats.org/officeDocument/2006/relationships/slide" Target="slides/slide511.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596" Type="http://schemas.openxmlformats.org/officeDocument/2006/relationships/slide" Target="slides/slide595.xml"/><Relationship Id="rId817" Type="http://schemas.openxmlformats.org/officeDocument/2006/relationships/slide" Target="slides/slide816.xml"/><Relationship Id="rId249" Type="http://schemas.openxmlformats.org/officeDocument/2006/relationships/slide" Target="slides/slide248.xml"/><Relationship Id="rId456" Type="http://schemas.openxmlformats.org/officeDocument/2006/relationships/slide" Target="slides/slide455.xml"/><Relationship Id="rId663" Type="http://schemas.openxmlformats.org/officeDocument/2006/relationships/slide" Target="slides/slide662.xml"/><Relationship Id="rId870" Type="http://schemas.openxmlformats.org/officeDocument/2006/relationships/slide" Target="slides/slide869.xml"/><Relationship Id="rId13" Type="http://schemas.openxmlformats.org/officeDocument/2006/relationships/slide" Target="slides/slide12.xml"/><Relationship Id="rId109" Type="http://schemas.openxmlformats.org/officeDocument/2006/relationships/slide" Target="slides/slide108.xml"/><Relationship Id="rId316" Type="http://schemas.openxmlformats.org/officeDocument/2006/relationships/slide" Target="slides/slide315.xml"/><Relationship Id="rId523" Type="http://schemas.openxmlformats.org/officeDocument/2006/relationships/slide" Target="slides/slide522.xml"/><Relationship Id="rId97" Type="http://schemas.openxmlformats.org/officeDocument/2006/relationships/slide" Target="slides/slide96.xml"/><Relationship Id="rId730" Type="http://schemas.openxmlformats.org/officeDocument/2006/relationships/slide" Target="slides/slide729.xml"/><Relationship Id="rId828" Type="http://schemas.openxmlformats.org/officeDocument/2006/relationships/slide" Target="slides/slide827.xml"/><Relationship Id="rId162" Type="http://schemas.openxmlformats.org/officeDocument/2006/relationships/slide" Target="slides/slide161.xml"/><Relationship Id="rId467" Type="http://schemas.openxmlformats.org/officeDocument/2006/relationships/slide" Target="slides/slide466.xml"/><Relationship Id="rId674" Type="http://schemas.openxmlformats.org/officeDocument/2006/relationships/slide" Target="slides/slide673.xml"/><Relationship Id="rId24" Type="http://schemas.openxmlformats.org/officeDocument/2006/relationships/slide" Target="slides/slide23.xml"/><Relationship Id="rId327" Type="http://schemas.openxmlformats.org/officeDocument/2006/relationships/slide" Target="slides/slide326.xml"/><Relationship Id="rId534" Type="http://schemas.openxmlformats.org/officeDocument/2006/relationships/slide" Target="slides/slide533.xml"/><Relationship Id="rId741" Type="http://schemas.openxmlformats.org/officeDocument/2006/relationships/slide" Target="slides/slide740.xml"/><Relationship Id="rId839" Type="http://schemas.openxmlformats.org/officeDocument/2006/relationships/slide" Target="slides/slide838.xml"/><Relationship Id="rId173" Type="http://schemas.openxmlformats.org/officeDocument/2006/relationships/slide" Target="slides/slide172.xml"/><Relationship Id="rId380" Type="http://schemas.openxmlformats.org/officeDocument/2006/relationships/slide" Target="slides/slide379.xml"/><Relationship Id="rId601" Type="http://schemas.openxmlformats.org/officeDocument/2006/relationships/slide" Target="slides/slide600.xml"/><Relationship Id="rId240" Type="http://schemas.openxmlformats.org/officeDocument/2006/relationships/slide" Target="slides/slide239.xml"/><Relationship Id="rId478" Type="http://schemas.openxmlformats.org/officeDocument/2006/relationships/slide" Target="slides/slide477.xml"/><Relationship Id="rId685" Type="http://schemas.openxmlformats.org/officeDocument/2006/relationships/slide" Target="slides/slide684.xml"/><Relationship Id="rId35" Type="http://schemas.openxmlformats.org/officeDocument/2006/relationships/slide" Target="slides/slide34.xml"/><Relationship Id="rId100" Type="http://schemas.openxmlformats.org/officeDocument/2006/relationships/slide" Target="slides/slide99.xml"/><Relationship Id="rId338" Type="http://schemas.openxmlformats.org/officeDocument/2006/relationships/slide" Target="slides/slide337.xml"/><Relationship Id="rId545" Type="http://schemas.openxmlformats.org/officeDocument/2006/relationships/slide" Target="slides/slide544.xml"/><Relationship Id="rId752" Type="http://schemas.openxmlformats.org/officeDocument/2006/relationships/slide" Target="slides/slide75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612" Type="http://schemas.openxmlformats.org/officeDocument/2006/relationships/slide" Target="slides/slide611.xml"/><Relationship Id="rId251" Type="http://schemas.openxmlformats.org/officeDocument/2006/relationships/slide" Target="slides/slide250.xml"/><Relationship Id="rId489" Type="http://schemas.openxmlformats.org/officeDocument/2006/relationships/slide" Target="slides/slide488.xml"/><Relationship Id="rId696" Type="http://schemas.openxmlformats.org/officeDocument/2006/relationships/slide" Target="slides/slide695.xml"/><Relationship Id="rId46" Type="http://schemas.openxmlformats.org/officeDocument/2006/relationships/slide" Target="slides/slide45.xml"/><Relationship Id="rId349" Type="http://schemas.openxmlformats.org/officeDocument/2006/relationships/slide" Target="slides/slide348.xml"/><Relationship Id="rId556" Type="http://schemas.openxmlformats.org/officeDocument/2006/relationships/slide" Target="slides/slide555.xml"/><Relationship Id="rId763" Type="http://schemas.openxmlformats.org/officeDocument/2006/relationships/slide" Target="slides/slide762.xml"/><Relationship Id="rId111" Type="http://schemas.openxmlformats.org/officeDocument/2006/relationships/slide" Target="slides/slide110.xml"/><Relationship Id="rId195" Type="http://schemas.openxmlformats.org/officeDocument/2006/relationships/slide" Target="slides/slide194.xml"/><Relationship Id="rId209" Type="http://schemas.openxmlformats.org/officeDocument/2006/relationships/slide" Target="slides/slide208.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 Id="rId623" Type="http://schemas.openxmlformats.org/officeDocument/2006/relationships/slide" Target="slides/slide622.xml"/><Relationship Id="rId665" Type="http://schemas.openxmlformats.org/officeDocument/2006/relationships/slide" Target="slides/slide664.xml"/><Relationship Id="rId830" Type="http://schemas.openxmlformats.org/officeDocument/2006/relationships/slide" Target="slides/slide829.xml"/><Relationship Id="rId872" Type="http://schemas.openxmlformats.org/officeDocument/2006/relationships/slide" Target="slides/slide871.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525" Type="http://schemas.openxmlformats.org/officeDocument/2006/relationships/slide" Target="slides/slide524.xml"/><Relationship Id="rId567" Type="http://schemas.openxmlformats.org/officeDocument/2006/relationships/slide" Target="slides/slide566.xml"/><Relationship Id="rId732" Type="http://schemas.openxmlformats.org/officeDocument/2006/relationships/slide" Target="slides/slide731.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774" Type="http://schemas.openxmlformats.org/officeDocument/2006/relationships/slide" Target="slides/slide773.xml"/><Relationship Id="rId427" Type="http://schemas.openxmlformats.org/officeDocument/2006/relationships/slide" Target="slides/slide426.xml"/><Relationship Id="rId469" Type="http://schemas.openxmlformats.org/officeDocument/2006/relationships/slide" Target="slides/slide468.xml"/><Relationship Id="rId634" Type="http://schemas.openxmlformats.org/officeDocument/2006/relationships/slide" Target="slides/slide633.xml"/><Relationship Id="rId676" Type="http://schemas.openxmlformats.org/officeDocument/2006/relationships/slide" Target="slides/slide675.xml"/><Relationship Id="rId841" Type="http://schemas.openxmlformats.org/officeDocument/2006/relationships/slide" Target="slides/slide840.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536" Type="http://schemas.openxmlformats.org/officeDocument/2006/relationships/slide" Target="slides/slide535.xml"/><Relationship Id="rId701" Type="http://schemas.openxmlformats.org/officeDocument/2006/relationships/slide" Target="slides/slide700.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578" Type="http://schemas.openxmlformats.org/officeDocument/2006/relationships/slide" Target="slides/slide577.xml"/><Relationship Id="rId743" Type="http://schemas.openxmlformats.org/officeDocument/2006/relationships/slide" Target="slides/slide742.xml"/><Relationship Id="rId785" Type="http://schemas.openxmlformats.org/officeDocument/2006/relationships/slide" Target="slides/slide784.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603" Type="http://schemas.openxmlformats.org/officeDocument/2006/relationships/slide" Target="slides/slide602.xml"/><Relationship Id="rId645" Type="http://schemas.openxmlformats.org/officeDocument/2006/relationships/slide" Target="slides/slide644.xml"/><Relationship Id="rId687" Type="http://schemas.openxmlformats.org/officeDocument/2006/relationships/slide" Target="slides/slide686.xml"/><Relationship Id="rId810" Type="http://schemas.openxmlformats.org/officeDocument/2006/relationships/slide" Target="slides/slide809.xml"/><Relationship Id="rId852" Type="http://schemas.openxmlformats.org/officeDocument/2006/relationships/slide" Target="slides/slide851.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505" Type="http://schemas.openxmlformats.org/officeDocument/2006/relationships/slide" Target="slides/slide504.xml"/><Relationship Id="rId712" Type="http://schemas.openxmlformats.org/officeDocument/2006/relationships/slide" Target="slides/slide711.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547" Type="http://schemas.openxmlformats.org/officeDocument/2006/relationships/slide" Target="slides/slide546.xml"/><Relationship Id="rId589" Type="http://schemas.openxmlformats.org/officeDocument/2006/relationships/slide" Target="slides/slide588.xml"/><Relationship Id="rId754" Type="http://schemas.openxmlformats.org/officeDocument/2006/relationships/slide" Target="slides/slide753.xml"/><Relationship Id="rId796" Type="http://schemas.openxmlformats.org/officeDocument/2006/relationships/slide" Target="slides/slide795.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614" Type="http://schemas.openxmlformats.org/officeDocument/2006/relationships/slide" Target="slides/slide613.xml"/><Relationship Id="rId656" Type="http://schemas.openxmlformats.org/officeDocument/2006/relationships/slide" Target="slides/slide655.xml"/><Relationship Id="rId821" Type="http://schemas.openxmlformats.org/officeDocument/2006/relationships/slide" Target="slides/slide820.xml"/><Relationship Id="rId863" Type="http://schemas.openxmlformats.org/officeDocument/2006/relationships/slide" Target="slides/slide862.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516" Type="http://schemas.openxmlformats.org/officeDocument/2006/relationships/slide" Target="slides/slide515.xml"/><Relationship Id="rId698" Type="http://schemas.openxmlformats.org/officeDocument/2006/relationships/slide" Target="slides/slide697.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558" Type="http://schemas.openxmlformats.org/officeDocument/2006/relationships/slide" Target="slides/slide557.xml"/><Relationship Id="rId723" Type="http://schemas.openxmlformats.org/officeDocument/2006/relationships/slide" Target="slides/slide722.xml"/><Relationship Id="rId765" Type="http://schemas.openxmlformats.org/officeDocument/2006/relationships/slide" Target="slides/slide764.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625" Type="http://schemas.openxmlformats.org/officeDocument/2006/relationships/slide" Target="slides/slide624.xml"/><Relationship Id="rId832" Type="http://schemas.openxmlformats.org/officeDocument/2006/relationships/slide" Target="slides/slide831.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667" Type="http://schemas.openxmlformats.org/officeDocument/2006/relationships/slide" Target="slides/slide666.xml"/><Relationship Id="rId874" Type="http://schemas.openxmlformats.org/officeDocument/2006/relationships/slide" Target="slides/slide873.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527" Type="http://schemas.openxmlformats.org/officeDocument/2006/relationships/slide" Target="slides/slide526.xml"/><Relationship Id="rId569" Type="http://schemas.openxmlformats.org/officeDocument/2006/relationships/slide" Target="slides/slide568.xml"/><Relationship Id="rId734" Type="http://schemas.openxmlformats.org/officeDocument/2006/relationships/slide" Target="slides/slide733.xml"/><Relationship Id="rId776" Type="http://schemas.openxmlformats.org/officeDocument/2006/relationships/slide" Target="slides/slide775.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580" Type="http://schemas.openxmlformats.org/officeDocument/2006/relationships/slide" Target="slides/slide579.xml"/><Relationship Id="rId636" Type="http://schemas.openxmlformats.org/officeDocument/2006/relationships/slide" Target="slides/slide635.xml"/><Relationship Id="rId801" Type="http://schemas.openxmlformats.org/officeDocument/2006/relationships/slide" Target="slides/slide800.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678" Type="http://schemas.openxmlformats.org/officeDocument/2006/relationships/slide" Target="slides/slide677.xml"/><Relationship Id="rId843" Type="http://schemas.openxmlformats.org/officeDocument/2006/relationships/slide" Target="slides/slide842.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538" Type="http://schemas.openxmlformats.org/officeDocument/2006/relationships/slide" Target="slides/slide537.xml"/><Relationship Id="rId703" Type="http://schemas.openxmlformats.org/officeDocument/2006/relationships/slide" Target="slides/slide702.xml"/><Relationship Id="rId745" Type="http://schemas.openxmlformats.org/officeDocument/2006/relationships/slide" Target="slides/slide744.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591" Type="http://schemas.openxmlformats.org/officeDocument/2006/relationships/slide" Target="slides/slide590.xml"/><Relationship Id="rId605" Type="http://schemas.openxmlformats.org/officeDocument/2006/relationships/slide" Target="slides/slide604.xml"/><Relationship Id="rId787" Type="http://schemas.openxmlformats.org/officeDocument/2006/relationships/slide" Target="slides/slide786.xml"/><Relationship Id="rId812" Type="http://schemas.openxmlformats.org/officeDocument/2006/relationships/slide" Target="slides/slide811.xml"/><Relationship Id="rId202" Type="http://schemas.openxmlformats.org/officeDocument/2006/relationships/slide" Target="slides/slide201.xml"/><Relationship Id="rId244" Type="http://schemas.openxmlformats.org/officeDocument/2006/relationships/slide" Target="slides/slide243.xml"/><Relationship Id="rId647" Type="http://schemas.openxmlformats.org/officeDocument/2006/relationships/slide" Target="slides/slide646.xml"/><Relationship Id="rId689" Type="http://schemas.openxmlformats.org/officeDocument/2006/relationships/slide" Target="slides/slide688.xml"/><Relationship Id="rId854" Type="http://schemas.openxmlformats.org/officeDocument/2006/relationships/slide" Target="slides/slide85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7" Type="http://schemas.openxmlformats.org/officeDocument/2006/relationships/slide" Target="slides/slide506.xml"/><Relationship Id="rId549" Type="http://schemas.openxmlformats.org/officeDocument/2006/relationships/slide" Target="slides/slide548.xml"/><Relationship Id="rId714" Type="http://schemas.openxmlformats.org/officeDocument/2006/relationships/slide" Target="slides/slide713.xml"/><Relationship Id="rId756" Type="http://schemas.openxmlformats.org/officeDocument/2006/relationships/slide" Target="slides/slide755.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560" Type="http://schemas.openxmlformats.org/officeDocument/2006/relationships/slide" Target="slides/slide559.xml"/><Relationship Id="rId798" Type="http://schemas.openxmlformats.org/officeDocument/2006/relationships/slide" Target="slides/slide797.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616" Type="http://schemas.openxmlformats.org/officeDocument/2006/relationships/slide" Target="slides/slide615.xml"/><Relationship Id="rId658" Type="http://schemas.openxmlformats.org/officeDocument/2006/relationships/slide" Target="slides/slide657.xml"/><Relationship Id="rId823" Type="http://schemas.openxmlformats.org/officeDocument/2006/relationships/slide" Target="slides/slide822.xml"/><Relationship Id="rId865" Type="http://schemas.openxmlformats.org/officeDocument/2006/relationships/slide" Target="slides/slide864.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518" Type="http://schemas.openxmlformats.org/officeDocument/2006/relationships/slide" Target="slides/slide517.xml"/><Relationship Id="rId725" Type="http://schemas.openxmlformats.org/officeDocument/2006/relationships/slide" Target="slides/slide724.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767" Type="http://schemas.openxmlformats.org/officeDocument/2006/relationships/slide" Target="slides/slide766.xml"/><Relationship Id="rId61" Type="http://schemas.openxmlformats.org/officeDocument/2006/relationships/slide" Target="slides/slide60.xml"/><Relationship Id="rId199" Type="http://schemas.openxmlformats.org/officeDocument/2006/relationships/slide" Target="slides/slide198.xml"/><Relationship Id="rId571" Type="http://schemas.openxmlformats.org/officeDocument/2006/relationships/slide" Target="slides/slide570.xml"/><Relationship Id="rId627" Type="http://schemas.openxmlformats.org/officeDocument/2006/relationships/slide" Target="slides/slide626.xml"/><Relationship Id="rId669" Type="http://schemas.openxmlformats.org/officeDocument/2006/relationships/slide" Target="slides/slide668.xml"/><Relationship Id="rId834" Type="http://schemas.openxmlformats.org/officeDocument/2006/relationships/slide" Target="slides/slide833.xml"/><Relationship Id="rId876" Type="http://schemas.openxmlformats.org/officeDocument/2006/relationships/notesMaster" Target="notesMasters/notesMaster1.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529" Type="http://schemas.openxmlformats.org/officeDocument/2006/relationships/slide" Target="slides/slide528.xml"/><Relationship Id="rId680" Type="http://schemas.openxmlformats.org/officeDocument/2006/relationships/slide" Target="slides/slide679.xml"/><Relationship Id="rId736" Type="http://schemas.openxmlformats.org/officeDocument/2006/relationships/slide" Target="slides/slide735.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540" Type="http://schemas.openxmlformats.org/officeDocument/2006/relationships/slide" Target="slides/slide539.xml"/><Relationship Id="rId778" Type="http://schemas.openxmlformats.org/officeDocument/2006/relationships/slide" Target="slides/slide777.xml"/><Relationship Id="rId72" Type="http://schemas.openxmlformats.org/officeDocument/2006/relationships/slide" Target="slides/slide71.xml"/><Relationship Id="rId375" Type="http://schemas.openxmlformats.org/officeDocument/2006/relationships/slide" Target="slides/slide374.xml"/><Relationship Id="rId582" Type="http://schemas.openxmlformats.org/officeDocument/2006/relationships/slide" Target="slides/slide581.xml"/><Relationship Id="rId638" Type="http://schemas.openxmlformats.org/officeDocument/2006/relationships/slide" Target="slides/slide637.xml"/><Relationship Id="rId803" Type="http://schemas.openxmlformats.org/officeDocument/2006/relationships/slide" Target="slides/slide802.xml"/><Relationship Id="rId845" Type="http://schemas.openxmlformats.org/officeDocument/2006/relationships/slide" Target="slides/slide844.xml"/><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705" Type="http://schemas.openxmlformats.org/officeDocument/2006/relationships/slide" Target="slides/slide704.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691" Type="http://schemas.openxmlformats.org/officeDocument/2006/relationships/slide" Target="slides/slide690.xml"/><Relationship Id="rId747" Type="http://schemas.openxmlformats.org/officeDocument/2006/relationships/slide" Target="slides/slide746.xml"/><Relationship Id="rId789" Type="http://schemas.openxmlformats.org/officeDocument/2006/relationships/slide" Target="slides/slide788.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551" Type="http://schemas.openxmlformats.org/officeDocument/2006/relationships/slide" Target="slides/slide550.xml"/><Relationship Id="rId593" Type="http://schemas.openxmlformats.org/officeDocument/2006/relationships/slide" Target="slides/slide592.xml"/><Relationship Id="rId607" Type="http://schemas.openxmlformats.org/officeDocument/2006/relationships/slide" Target="slides/slide606.xml"/><Relationship Id="rId649" Type="http://schemas.openxmlformats.org/officeDocument/2006/relationships/slide" Target="slides/slide648.xml"/><Relationship Id="rId814" Type="http://schemas.openxmlformats.org/officeDocument/2006/relationships/slide" Target="slides/slide813.xml"/><Relationship Id="rId856" Type="http://schemas.openxmlformats.org/officeDocument/2006/relationships/slide" Target="slides/slide855.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 Id="rId509" Type="http://schemas.openxmlformats.org/officeDocument/2006/relationships/slide" Target="slides/slide508.xml"/><Relationship Id="rId660" Type="http://schemas.openxmlformats.org/officeDocument/2006/relationships/slide" Target="slides/slide659.xml"/><Relationship Id="rId106" Type="http://schemas.openxmlformats.org/officeDocument/2006/relationships/slide" Target="slides/slide105.xml"/><Relationship Id="rId313" Type="http://schemas.openxmlformats.org/officeDocument/2006/relationships/slide" Target="slides/slide312.xml"/><Relationship Id="rId495" Type="http://schemas.openxmlformats.org/officeDocument/2006/relationships/slide" Target="slides/slide494.xml"/><Relationship Id="rId716" Type="http://schemas.openxmlformats.org/officeDocument/2006/relationships/slide" Target="slides/slide715.xml"/><Relationship Id="rId758" Type="http://schemas.openxmlformats.org/officeDocument/2006/relationships/slide" Target="slides/slide757.xml"/><Relationship Id="rId10" Type="http://schemas.openxmlformats.org/officeDocument/2006/relationships/slide" Target="slides/slide9.xml"/><Relationship Id="rId52" Type="http://schemas.openxmlformats.org/officeDocument/2006/relationships/slide" Target="slides/slide51.xml"/><Relationship Id="rId94" Type="http://schemas.openxmlformats.org/officeDocument/2006/relationships/slide" Target="slides/slide93.xml"/><Relationship Id="rId148" Type="http://schemas.openxmlformats.org/officeDocument/2006/relationships/slide" Target="slides/slide147.xml"/><Relationship Id="rId355" Type="http://schemas.openxmlformats.org/officeDocument/2006/relationships/slide" Target="slides/slide354.xml"/><Relationship Id="rId397" Type="http://schemas.openxmlformats.org/officeDocument/2006/relationships/slide" Target="slides/slide396.xml"/><Relationship Id="rId520" Type="http://schemas.openxmlformats.org/officeDocument/2006/relationships/slide" Target="slides/slide519.xml"/><Relationship Id="rId562" Type="http://schemas.openxmlformats.org/officeDocument/2006/relationships/slide" Target="slides/slide561.xml"/><Relationship Id="rId618" Type="http://schemas.openxmlformats.org/officeDocument/2006/relationships/slide" Target="slides/slide617.xml"/><Relationship Id="rId825" Type="http://schemas.openxmlformats.org/officeDocument/2006/relationships/slide" Target="slides/slide824.xml"/><Relationship Id="rId215" Type="http://schemas.openxmlformats.org/officeDocument/2006/relationships/slide" Target="slides/slide214.xml"/><Relationship Id="rId257" Type="http://schemas.openxmlformats.org/officeDocument/2006/relationships/slide" Target="slides/slide256.xml"/><Relationship Id="rId422" Type="http://schemas.openxmlformats.org/officeDocument/2006/relationships/slide" Target="slides/slide421.xml"/><Relationship Id="rId464" Type="http://schemas.openxmlformats.org/officeDocument/2006/relationships/slide" Target="slides/slide463.xml"/><Relationship Id="rId867" Type="http://schemas.openxmlformats.org/officeDocument/2006/relationships/slide" Target="slides/slide866.xml"/><Relationship Id="rId299" Type="http://schemas.openxmlformats.org/officeDocument/2006/relationships/slide" Target="slides/slide298.xml"/><Relationship Id="rId727" Type="http://schemas.openxmlformats.org/officeDocument/2006/relationships/slide" Target="slides/slide726.xml"/><Relationship Id="rId63" Type="http://schemas.openxmlformats.org/officeDocument/2006/relationships/slide" Target="slides/slide62.xml"/><Relationship Id="rId159" Type="http://schemas.openxmlformats.org/officeDocument/2006/relationships/slide" Target="slides/slide158.xml"/><Relationship Id="rId366" Type="http://schemas.openxmlformats.org/officeDocument/2006/relationships/slide" Target="slides/slide365.xml"/><Relationship Id="rId573" Type="http://schemas.openxmlformats.org/officeDocument/2006/relationships/slide" Target="slides/slide572.xml"/><Relationship Id="rId780" Type="http://schemas.openxmlformats.org/officeDocument/2006/relationships/slide" Target="slides/slide779.xml"/><Relationship Id="rId226" Type="http://schemas.openxmlformats.org/officeDocument/2006/relationships/slide" Target="slides/slide225.xml"/><Relationship Id="rId433" Type="http://schemas.openxmlformats.org/officeDocument/2006/relationships/slide" Target="slides/slide432.xml"/><Relationship Id="rId878" Type="http://schemas.openxmlformats.org/officeDocument/2006/relationships/viewProps" Target="viewProps.xml"/><Relationship Id="rId640" Type="http://schemas.openxmlformats.org/officeDocument/2006/relationships/slide" Target="slides/slide639.xml"/><Relationship Id="rId738" Type="http://schemas.openxmlformats.org/officeDocument/2006/relationships/slide" Target="slides/slide737.xml"/><Relationship Id="rId74" Type="http://schemas.openxmlformats.org/officeDocument/2006/relationships/slide" Target="slides/slide73.xml"/><Relationship Id="rId377" Type="http://schemas.openxmlformats.org/officeDocument/2006/relationships/slide" Target="slides/slide376.xml"/><Relationship Id="rId500" Type="http://schemas.openxmlformats.org/officeDocument/2006/relationships/slide" Target="slides/slide499.xml"/><Relationship Id="rId584" Type="http://schemas.openxmlformats.org/officeDocument/2006/relationships/slide" Target="slides/slide583.xml"/><Relationship Id="rId805" Type="http://schemas.openxmlformats.org/officeDocument/2006/relationships/slide" Target="slides/slide804.xml"/><Relationship Id="rId5" Type="http://schemas.openxmlformats.org/officeDocument/2006/relationships/slide" Target="slides/slide4.xml"/><Relationship Id="rId237" Type="http://schemas.openxmlformats.org/officeDocument/2006/relationships/slide" Target="slides/slide236.xml"/><Relationship Id="rId791" Type="http://schemas.openxmlformats.org/officeDocument/2006/relationships/slide" Target="slides/slide790.xml"/><Relationship Id="rId444" Type="http://schemas.openxmlformats.org/officeDocument/2006/relationships/slide" Target="slides/slide443.xml"/><Relationship Id="rId651" Type="http://schemas.openxmlformats.org/officeDocument/2006/relationships/slide" Target="slides/slide650.xml"/><Relationship Id="rId749" Type="http://schemas.openxmlformats.org/officeDocument/2006/relationships/slide" Target="slides/slide748.xml"/><Relationship Id="rId290" Type="http://schemas.openxmlformats.org/officeDocument/2006/relationships/slide" Target="slides/slide289.xml"/><Relationship Id="rId304" Type="http://schemas.openxmlformats.org/officeDocument/2006/relationships/slide" Target="slides/slide303.xml"/><Relationship Id="rId388" Type="http://schemas.openxmlformats.org/officeDocument/2006/relationships/slide" Target="slides/slide387.xml"/><Relationship Id="rId511" Type="http://schemas.openxmlformats.org/officeDocument/2006/relationships/slide" Target="slides/slide510.xml"/><Relationship Id="rId609" Type="http://schemas.openxmlformats.org/officeDocument/2006/relationships/slide" Target="slides/slide608.xml"/><Relationship Id="rId85" Type="http://schemas.openxmlformats.org/officeDocument/2006/relationships/slide" Target="slides/slide84.xml"/><Relationship Id="rId150" Type="http://schemas.openxmlformats.org/officeDocument/2006/relationships/slide" Target="slides/slide149.xml"/><Relationship Id="rId595" Type="http://schemas.openxmlformats.org/officeDocument/2006/relationships/slide" Target="slides/slide594.xml"/><Relationship Id="rId816" Type="http://schemas.openxmlformats.org/officeDocument/2006/relationships/slide" Target="slides/slide815.xml"/><Relationship Id="rId248" Type="http://schemas.openxmlformats.org/officeDocument/2006/relationships/slide" Target="slides/slide247.xml"/><Relationship Id="rId455" Type="http://schemas.openxmlformats.org/officeDocument/2006/relationships/slide" Target="slides/slide454.xml"/><Relationship Id="rId662" Type="http://schemas.openxmlformats.org/officeDocument/2006/relationships/slide" Target="slides/slide661.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22" Type="http://schemas.openxmlformats.org/officeDocument/2006/relationships/slide" Target="slides/slide521.xml"/><Relationship Id="rId96" Type="http://schemas.openxmlformats.org/officeDocument/2006/relationships/slide" Target="slides/slide95.xml"/><Relationship Id="rId161" Type="http://schemas.openxmlformats.org/officeDocument/2006/relationships/slide" Target="slides/slide160.xml"/><Relationship Id="rId399" Type="http://schemas.openxmlformats.org/officeDocument/2006/relationships/slide" Target="slides/slide398.xml"/><Relationship Id="rId827" Type="http://schemas.openxmlformats.org/officeDocument/2006/relationships/slide" Target="slides/slide826.xml"/><Relationship Id="rId259" Type="http://schemas.openxmlformats.org/officeDocument/2006/relationships/slide" Target="slides/slide258.xml"/><Relationship Id="rId466" Type="http://schemas.openxmlformats.org/officeDocument/2006/relationships/slide" Target="slides/slide465.xml"/><Relationship Id="rId673" Type="http://schemas.openxmlformats.org/officeDocument/2006/relationships/slide" Target="slides/slide672.xml"/><Relationship Id="rId880" Type="http://schemas.openxmlformats.org/officeDocument/2006/relationships/tableStyles" Target="tableStyles.xml"/><Relationship Id="rId23" Type="http://schemas.openxmlformats.org/officeDocument/2006/relationships/slide" Target="slides/slide22.xml"/><Relationship Id="rId119" Type="http://schemas.openxmlformats.org/officeDocument/2006/relationships/slide" Target="slides/slide118.xml"/><Relationship Id="rId326" Type="http://schemas.openxmlformats.org/officeDocument/2006/relationships/slide" Target="slides/slide325.xml"/><Relationship Id="rId533" Type="http://schemas.openxmlformats.org/officeDocument/2006/relationships/slide" Target="slides/slide532.xml"/><Relationship Id="rId740" Type="http://schemas.openxmlformats.org/officeDocument/2006/relationships/slide" Target="slides/slide739.xml"/><Relationship Id="rId838" Type="http://schemas.openxmlformats.org/officeDocument/2006/relationships/slide" Target="slides/slide837.xml"/><Relationship Id="rId172" Type="http://schemas.openxmlformats.org/officeDocument/2006/relationships/slide" Target="slides/slide171.xml"/><Relationship Id="rId477" Type="http://schemas.openxmlformats.org/officeDocument/2006/relationships/slide" Target="slides/slide476.xml"/><Relationship Id="rId600" Type="http://schemas.openxmlformats.org/officeDocument/2006/relationships/slide" Target="slides/slide599.xml"/><Relationship Id="rId684" Type="http://schemas.openxmlformats.org/officeDocument/2006/relationships/slide" Target="slides/slide683.xml"/><Relationship Id="rId337" Type="http://schemas.openxmlformats.org/officeDocument/2006/relationships/slide" Target="slides/slide336.xml"/><Relationship Id="rId34" Type="http://schemas.openxmlformats.org/officeDocument/2006/relationships/slide" Target="slides/slide33.xml"/><Relationship Id="rId544" Type="http://schemas.openxmlformats.org/officeDocument/2006/relationships/slide" Target="slides/slide543.xml"/><Relationship Id="rId751" Type="http://schemas.openxmlformats.org/officeDocument/2006/relationships/slide" Target="slides/slide750.xml"/><Relationship Id="rId849" Type="http://schemas.openxmlformats.org/officeDocument/2006/relationships/slide" Target="slides/slide848.xml"/><Relationship Id="rId183" Type="http://schemas.openxmlformats.org/officeDocument/2006/relationships/slide" Target="slides/slide182.xml"/><Relationship Id="rId390" Type="http://schemas.openxmlformats.org/officeDocument/2006/relationships/slide" Target="slides/slide389.xml"/><Relationship Id="rId404" Type="http://schemas.openxmlformats.org/officeDocument/2006/relationships/slide" Target="slides/slide403.xml"/><Relationship Id="rId611" Type="http://schemas.openxmlformats.org/officeDocument/2006/relationships/slide" Target="slides/slide610.xml"/><Relationship Id="rId250" Type="http://schemas.openxmlformats.org/officeDocument/2006/relationships/slide" Target="slides/slide249.xml"/><Relationship Id="rId488" Type="http://schemas.openxmlformats.org/officeDocument/2006/relationships/slide" Target="slides/slide487.xml"/><Relationship Id="rId695" Type="http://schemas.openxmlformats.org/officeDocument/2006/relationships/slide" Target="slides/slide694.xml"/><Relationship Id="rId709" Type="http://schemas.openxmlformats.org/officeDocument/2006/relationships/slide" Target="slides/slide708.xml"/><Relationship Id="rId45" Type="http://schemas.openxmlformats.org/officeDocument/2006/relationships/slide" Target="slides/slide44.xml"/><Relationship Id="rId110" Type="http://schemas.openxmlformats.org/officeDocument/2006/relationships/slide" Target="slides/slide109.xml"/><Relationship Id="rId348" Type="http://schemas.openxmlformats.org/officeDocument/2006/relationships/slide" Target="slides/slide347.xml"/><Relationship Id="rId555" Type="http://schemas.openxmlformats.org/officeDocument/2006/relationships/slide" Target="slides/slide554.xml"/><Relationship Id="rId762" Type="http://schemas.openxmlformats.org/officeDocument/2006/relationships/slide" Target="slides/slide76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622" Type="http://schemas.openxmlformats.org/officeDocument/2006/relationships/slide" Target="slides/slide621.xml"/><Relationship Id="rId261" Type="http://schemas.openxmlformats.org/officeDocument/2006/relationships/slide" Target="slides/slide260.xml"/><Relationship Id="rId499" Type="http://schemas.openxmlformats.org/officeDocument/2006/relationships/slide" Target="slides/slide498.xml"/><Relationship Id="rId56" Type="http://schemas.openxmlformats.org/officeDocument/2006/relationships/slide" Target="slides/slide55.xml"/><Relationship Id="rId359" Type="http://schemas.openxmlformats.org/officeDocument/2006/relationships/slide" Target="slides/slide358.xml"/><Relationship Id="rId566" Type="http://schemas.openxmlformats.org/officeDocument/2006/relationships/slide" Target="slides/slide565.xml"/><Relationship Id="rId773" Type="http://schemas.openxmlformats.org/officeDocument/2006/relationships/slide" Target="slides/slide772.xml"/><Relationship Id="rId121" Type="http://schemas.openxmlformats.org/officeDocument/2006/relationships/slide" Target="slides/slide120.xml"/><Relationship Id="rId219" Type="http://schemas.openxmlformats.org/officeDocument/2006/relationships/slide" Target="slides/slide218.xml"/><Relationship Id="rId426" Type="http://schemas.openxmlformats.org/officeDocument/2006/relationships/slide" Target="slides/slide425.xml"/><Relationship Id="rId633" Type="http://schemas.openxmlformats.org/officeDocument/2006/relationships/slide" Target="slides/slide632.xml"/><Relationship Id="rId840" Type="http://schemas.openxmlformats.org/officeDocument/2006/relationships/slide" Target="slides/slide839.xml"/><Relationship Id="rId67" Type="http://schemas.openxmlformats.org/officeDocument/2006/relationships/slide" Target="slides/slide66.xml"/><Relationship Id="rId272" Type="http://schemas.openxmlformats.org/officeDocument/2006/relationships/slide" Target="slides/slide271.xml"/><Relationship Id="rId577" Type="http://schemas.openxmlformats.org/officeDocument/2006/relationships/slide" Target="slides/slide576.xml"/><Relationship Id="rId700" Type="http://schemas.openxmlformats.org/officeDocument/2006/relationships/slide" Target="slides/slide699.xml"/><Relationship Id="rId132" Type="http://schemas.openxmlformats.org/officeDocument/2006/relationships/slide" Target="slides/slide131.xml"/><Relationship Id="rId784" Type="http://schemas.openxmlformats.org/officeDocument/2006/relationships/slide" Target="slides/slide783.xml"/><Relationship Id="rId437" Type="http://schemas.openxmlformats.org/officeDocument/2006/relationships/slide" Target="slides/slide436.xml"/><Relationship Id="rId644" Type="http://schemas.openxmlformats.org/officeDocument/2006/relationships/slide" Target="slides/slide643.xml"/><Relationship Id="rId851" Type="http://schemas.openxmlformats.org/officeDocument/2006/relationships/slide" Target="slides/slide850.xml"/><Relationship Id="rId283" Type="http://schemas.openxmlformats.org/officeDocument/2006/relationships/slide" Target="slides/slide282.xml"/><Relationship Id="rId490" Type="http://schemas.openxmlformats.org/officeDocument/2006/relationships/slide" Target="slides/slide489.xml"/><Relationship Id="rId504" Type="http://schemas.openxmlformats.org/officeDocument/2006/relationships/slide" Target="slides/slide503.xml"/><Relationship Id="rId711" Type="http://schemas.openxmlformats.org/officeDocument/2006/relationships/slide" Target="slides/slide710.xml"/><Relationship Id="rId78" Type="http://schemas.openxmlformats.org/officeDocument/2006/relationships/slide" Target="slides/slide77.xml"/><Relationship Id="rId143" Type="http://schemas.openxmlformats.org/officeDocument/2006/relationships/slide" Target="slides/slide142.xml"/><Relationship Id="rId350" Type="http://schemas.openxmlformats.org/officeDocument/2006/relationships/slide" Target="slides/slide349.xml"/><Relationship Id="rId588" Type="http://schemas.openxmlformats.org/officeDocument/2006/relationships/slide" Target="slides/slide587.xml"/><Relationship Id="rId795" Type="http://schemas.openxmlformats.org/officeDocument/2006/relationships/slide" Target="slides/slide794.xml"/><Relationship Id="rId809" Type="http://schemas.openxmlformats.org/officeDocument/2006/relationships/slide" Target="slides/slide808.xml"/><Relationship Id="rId9" Type="http://schemas.openxmlformats.org/officeDocument/2006/relationships/slide" Target="slides/slide8.xml"/><Relationship Id="rId210" Type="http://schemas.openxmlformats.org/officeDocument/2006/relationships/slide" Target="slides/slide209.xml"/><Relationship Id="rId448" Type="http://schemas.openxmlformats.org/officeDocument/2006/relationships/slide" Target="slides/slide447.xml"/><Relationship Id="rId655" Type="http://schemas.openxmlformats.org/officeDocument/2006/relationships/slide" Target="slides/slide654.xml"/><Relationship Id="rId862" Type="http://schemas.openxmlformats.org/officeDocument/2006/relationships/slide" Target="slides/slide861.xml"/><Relationship Id="rId294" Type="http://schemas.openxmlformats.org/officeDocument/2006/relationships/slide" Target="slides/slide293.xml"/><Relationship Id="rId308" Type="http://schemas.openxmlformats.org/officeDocument/2006/relationships/slide" Target="slides/slide307.xml"/><Relationship Id="rId515" Type="http://schemas.openxmlformats.org/officeDocument/2006/relationships/slide" Target="slides/slide514.xml"/><Relationship Id="rId722" Type="http://schemas.openxmlformats.org/officeDocument/2006/relationships/slide" Target="slides/slide721.xml"/><Relationship Id="rId89" Type="http://schemas.openxmlformats.org/officeDocument/2006/relationships/slide" Target="slides/slide88.xml"/><Relationship Id="rId154" Type="http://schemas.openxmlformats.org/officeDocument/2006/relationships/slide" Target="slides/slide153.xml"/><Relationship Id="rId361" Type="http://schemas.openxmlformats.org/officeDocument/2006/relationships/slide" Target="slides/slide360.xml"/><Relationship Id="rId599" Type="http://schemas.openxmlformats.org/officeDocument/2006/relationships/slide" Target="slides/slide598.xml"/><Relationship Id="rId459" Type="http://schemas.openxmlformats.org/officeDocument/2006/relationships/slide" Target="slides/slide458.xml"/><Relationship Id="rId666" Type="http://schemas.openxmlformats.org/officeDocument/2006/relationships/slide" Target="slides/slide665.xml"/><Relationship Id="rId873" Type="http://schemas.openxmlformats.org/officeDocument/2006/relationships/slide" Target="slides/slide872.xml"/><Relationship Id="rId16" Type="http://schemas.openxmlformats.org/officeDocument/2006/relationships/slide" Target="slides/slide15.xml"/><Relationship Id="rId221" Type="http://schemas.openxmlformats.org/officeDocument/2006/relationships/slide" Target="slides/slide220.xml"/><Relationship Id="rId319" Type="http://schemas.openxmlformats.org/officeDocument/2006/relationships/slide" Target="slides/slide318.xml"/><Relationship Id="rId526" Type="http://schemas.openxmlformats.org/officeDocument/2006/relationships/slide" Target="slides/slide525.xml"/><Relationship Id="rId733" Type="http://schemas.openxmlformats.org/officeDocument/2006/relationships/slide" Target="slides/slide732.xml"/><Relationship Id="rId165" Type="http://schemas.openxmlformats.org/officeDocument/2006/relationships/slide" Target="slides/slide164.xml"/><Relationship Id="rId372" Type="http://schemas.openxmlformats.org/officeDocument/2006/relationships/slide" Target="slides/slide371.xml"/><Relationship Id="rId677" Type="http://schemas.openxmlformats.org/officeDocument/2006/relationships/slide" Target="slides/slide676.xml"/><Relationship Id="rId800" Type="http://schemas.openxmlformats.org/officeDocument/2006/relationships/slide" Target="slides/slide799.xml"/><Relationship Id="rId232" Type="http://schemas.openxmlformats.org/officeDocument/2006/relationships/slide" Target="slides/slide231.xml"/><Relationship Id="rId27" Type="http://schemas.openxmlformats.org/officeDocument/2006/relationships/slide" Target="slides/slide26.xml"/><Relationship Id="rId537" Type="http://schemas.openxmlformats.org/officeDocument/2006/relationships/slide" Target="slides/slide536.xml"/><Relationship Id="rId744" Type="http://schemas.openxmlformats.org/officeDocument/2006/relationships/slide" Target="slides/slide743.xml"/><Relationship Id="rId80" Type="http://schemas.openxmlformats.org/officeDocument/2006/relationships/slide" Target="slides/slide79.xml"/><Relationship Id="rId176" Type="http://schemas.openxmlformats.org/officeDocument/2006/relationships/slide" Target="slides/slide175.xml"/><Relationship Id="rId383" Type="http://schemas.openxmlformats.org/officeDocument/2006/relationships/slide" Target="slides/slide382.xml"/><Relationship Id="rId590" Type="http://schemas.openxmlformats.org/officeDocument/2006/relationships/slide" Target="slides/slide589.xml"/><Relationship Id="rId604" Type="http://schemas.openxmlformats.org/officeDocument/2006/relationships/slide" Target="slides/slide603.xml"/><Relationship Id="rId811" Type="http://schemas.openxmlformats.org/officeDocument/2006/relationships/slide" Target="slides/slide810.xml"/><Relationship Id="rId243" Type="http://schemas.openxmlformats.org/officeDocument/2006/relationships/slide" Target="slides/slide242.xml"/><Relationship Id="rId450" Type="http://schemas.openxmlformats.org/officeDocument/2006/relationships/slide" Target="slides/slide449.xml"/><Relationship Id="rId688" Type="http://schemas.openxmlformats.org/officeDocument/2006/relationships/slide" Target="slides/slide687.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548" Type="http://schemas.openxmlformats.org/officeDocument/2006/relationships/slide" Target="slides/slide547.xml"/><Relationship Id="rId755" Type="http://schemas.openxmlformats.org/officeDocument/2006/relationships/slide" Target="slides/slide754.xml"/><Relationship Id="rId91" Type="http://schemas.openxmlformats.org/officeDocument/2006/relationships/slide" Target="slides/slide90.xml"/><Relationship Id="rId187" Type="http://schemas.openxmlformats.org/officeDocument/2006/relationships/slide" Target="slides/slide186.xml"/><Relationship Id="rId394" Type="http://schemas.openxmlformats.org/officeDocument/2006/relationships/slide" Target="slides/slide393.xml"/><Relationship Id="rId408" Type="http://schemas.openxmlformats.org/officeDocument/2006/relationships/slide" Target="slides/slide407.xml"/><Relationship Id="rId615" Type="http://schemas.openxmlformats.org/officeDocument/2006/relationships/slide" Target="slides/slide614.xml"/><Relationship Id="rId822" Type="http://schemas.openxmlformats.org/officeDocument/2006/relationships/slide" Target="slides/slide821.xml"/><Relationship Id="rId254" Type="http://schemas.openxmlformats.org/officeDocument/2006/relationships/slide" Target="slides/slide253.xml"/><Relationship Id="rId699" Type="http://schemas.openxmlformats.org/officeDocument/2006/relationships/slide" Target="slides/slide698.xml"/><Relationship Id="rId49" Type="http://schemas.openxmlformats.org/officeDocument/2006/relationships/slide" Target="slides/slide48.xml"/><Relationship Id="rId114" Type="http://schemas.openxmlformats.org/officeDocument/2006/relationships/slide" Target="slides/slide113.xml"/><Relationship Id="rId461" Type="http://schemas.openxmlformats.org/officeDocument/2006/relationships/slide" Target="slides/slide460.xml"/><Relationship Id="rId559" Type="http://schemas.openxmlformats.org/officeDocument/2006/relationships/slide" Target="slides/slide558.xml"/><Relationship Id="rId766" Type="http://schemas.openxmlformats.org/officeDocument/2006/relationships/slide" Target="slides/slide765.xml"/><Relationship Id="rId198" Type="http://schemas.openxmlformats.org/officeDocument/2006/relationships/slide" Target="slides/slide197.xml"/><Relationship Id="rId321" Type="http://schemas.openxmlformats.org/officeDocument/2006/relationships/slide" Target="slides/slide320.xml"/><Relationship Id="rId419" Type="http://schemas.openxmlformats.org/officeDocument/2006/relationships/slide" Target="slides/slide418.xml"/><Relationship Id="rId626" Type="http://schemas.openxmlformats.org/officeDocument/2006/relationships/slide" Target="slides/slide625.xml"/><Relationship Id="rId833" Type="http://schemas.openxmlformats.org/officeDocument/2006/relationships/slide" Target="slides/slide832.xml"/><Relationship Id="rId265" Type="http://schemas.openxmlformats.org/officeDocument/2006/relationships/slide" Target="slides/slide264.xml"/><Relationship Id="rId472" Type="http://schemas.openxmlformats.org/officeDocument/2006/relationships/slide" Target="slides/slide471.xml"/><Relationship Id="rId125" Type="http://schemas.openxmlformats.org/officeDocument/2006/relationships/slide" Target="slides/slide124.xml"/><Relationship Id="rId332" Type="http://schemas.openxmlformats.org/officeDocument/2006/relationships/slide" Target="slides/slide331.xml"/><Relationship Id="rId777" Type="http://schemas.openxmlformats.org/officeDocument/2006/relationships/slide" Target="slides/slide776.xml"/><Relationship Id="rId637" Type="http://schemas.openxmlformats.org/officeDocument/2006/relationships/slide" Target="slides/slide636.xml"/><Relationship Id="rId844" Type="http://schemas.openxmlformats.org/officeDocument/2006/relationships/slide" Target="slides/slide843.xml"/><Relationship Id="rId276" Type="http://schemas.openxmlformats.org/officeDocument/2006/relationships/slide" Target="slides/slide275.xml"/><Relationship Id="rId483" Type="http://schemas.openxmlformats.org/officeDocument/2006/relationships/slide" Target="slides/slide482.xml"/><Relationship Id="rId690" Type="http://schemas.openxmlformats.org/officeDocument/2006/relationships/slide" Target="slides/slide689.xml"/><Relationship Id="rId704" Type="http://schemas.openxmlformats.org/officeDocument/2006/relationships/slide" Target="slides/slide703.xml"/><Relationship Id="rId40" Type="http://schemas.openxmlformats.org/officeDocument/2006/relationships/slide" Target="slides/slide39.xml"/><Relationship Id="rId136" Type="http://schemas.openxmlformats.org/officeDocument/2006/relationships/slide" Target="slides/slide135.xml"/><Relationship Id="rId343" Type="http://schemas.openxmlformats.org/officeDocument/2006/relationships/slide" Target="slides/slide342.xml"/><Relationship Id="rId550" Type="http://schemas.openxmlformats.org/officeDocument/2006/relationships/slide" Target="slides/slide549.xml"/><Relationship Id="rId788" Type="http://schemas.openxmlformats.org/officeDocument/2006/relationships/slide" Target="slides/slide787.xml"/><Relationship Id="rId203" Type="http://schemas.openxmlformats.org/officeDocument/2006/relationships/slide" Target="slides/slide202.xml"/><Relationship Id="rId648" Type="http://schemas.openxmlformats.org/officeDocument/2006/relationships/slide" Target="slides/slide647.xml"/><Relationship Id="rId855" Type="http://schemas.openxmlformats.org/officeDocument/2006/relationships/slide" Target="slides/slide854.xml"/><Relationship Id="rId287" Type="http://schemas.openxmlformats.org/officeDocument/2006/relationships/slide" Target="slides/slide286.xml"/><Relationship Id="rId410" Type="http://schemas.openxmlformats.org/officeDocument/2006/relationships/slide" Target="slides/slide409.xml"/><Relationship Id="rId494" Type="http://schemas.openxmlformats.org/officeDocument/2006/relationships/slide" Target="slides/slide493.xml"/><Relationship Id="rId508" Type="http://schemas.openxmlformats.org/officeDocument/2006/relationships/slide" Target="slides/slide507.xml"/><Relationship Id="rId715" Type="http://schemas.openxmlformats.org/officeDocument/2006/relationships/slide" Target="slides/slide714.xml"/><Relationship Id="rId147" Type="http://schemas.openxmlformats.org/officeDocument/2006/relationships/slide" Target="slides/slide146.xml"/><Relationship Id="rId354" Type="http://schemas.openxmlformats.org/officeDocument/2006/relationships/slide" Target="slides/slide353.xml"/><Relationship Id="rId799" Type="http://schemas.openxmlformats.org/officeDocument/2006/relationships/slide" Target="slides/slide798.xml"/><Relationship Id="rId51" Type="http://schemas.openxmlformats.org/officeDocument/2006/relationships/slide" Target="slides/slide50.xml"/><Relationship Id="rId561" Type="http://schemas.openxmlformats.org/officeDocument/2006/relationships/slide" Target="slides/slide560.xml"/><Relationship Id="rId659" Type="http://schemas.openxmlformats.org/officeDocument/2006/relationships/slide" Target="slides/slide658.xml"/><Relationship Id="rId866" Type="http://schemas.openxmlformats.org/officeDocument/2006/relationships/slide" Target="slides/slide865.xml"/><Relationship Id="rId214" Type="http://schemas.openxmlformats.org/officeDocument/2006/relationships/slide" Target="slides/slide213.xml"/><Relationship Id="rId298" Type="http://schemas.openxmlformats.org/officeDocument/2006/relationships/slide" Target="slides/slide297.xml"/><Relationship Id="rId421" Type="http://schemas.openxmlformats.org/officeDocument/2006/relationships/slide" Target="slides/slide420.xml"/><Relationship Id="rId519" Type="http://schemas.openxmlformats.org/officeDocument/2006/relationships/slide" Target="slides/slide518.xml"/><Relationship Id="rId158" Type="http://schemas.openxmlformats.org/officeDocument/2006/relationships/slide" Target="slides/slide157.xml"/><Relationship Id="rId726" Type="http://schemas.openxmlformats.org/officeDocument/2006/relationships/slide" Target="slides/slide725.xml"/><Relationship Id="rId62" Type="http://schemas.openxmlformats.org/officeDocument/2006/relationships/slide" Target="slides/slide61.xml"/><Relationship Id="rId365" Type="http://schemas.openxmlformats.org/officeDocument/2006/relationships/slide" Target="slides/slide364.xml"/><Relationship Id="rId572" Type="http://schemas.openxmlformats.org/officeDocument/2006/relationships/slide" Target="slides/slide571.xml"/><Relationship Id="rId225" Type="http://schemas.openxmlformats.org/officeDocument/2006/relationships/slide" Target="slides/slide224.xml"/><Relationship Id="rId432" Type="http://schemas.openxmlformats.org/officeDocument/2006/relationships/slide" Target="slides/slide431.xml"/><Relationship Id="rId877" Type="http://schemas.openxmlformats.org/officeDocument/2006/relationships/presProps" Target="presProps.xml"/><Relationship Id="rId737" Type="http://schemas.openxmlformats.org/officeDocument/2006/relationships/slide" Target="slides/slide736.xml"/><Relationship Id="rId73" Type="http://schemas.openxmlformats.org/officeDocument/2006/relationships/slide" Target="slides/slide72.xml"/><Relationship Id="rId169" Type="http://schemas.openxmlformats.org/officeDocument/2006/relationships/slide" Target="slides/slide168.xml"/><Relationship Id="rId376" Type="http://schemas.openxmlformats.org/officeDocument/2006/relationships/slide" Target="slides/slide375.xml"/><Relationship Id="rId583" Type="http://schemas.openxmlformats.org/officeDocument/2006/relationships/slide" Target="slides/slide582.xml"/><Relationship Id="rId790" Type="http://schemas.openxmlformats.org/officeDocument/2006/relationships/slide" Target="slides/slide789.xml"/><Relationship Id="rId804" Type="http://schemas.openxmlformats.org/officeDocument/2006/relationships/slide" Target="slides/slide803.xml"/><Relationship Id="rId4" Type="http://schemas.openxmlformats.org/officeDocument/2006/relationships/slide" Target="slides/slide3.xml"/><Relationship Id="rId236" Type="http://schemas.openxmlformats.org/officeDocument/2006/relationships/slide" Target="slides/slide235.xml"/><Relationship Id="rId443" Type="http://schemas.openxmlformats.org/officeDocument/2006/relationships/slide" Target="slides/slide442.xml"/><Relationship Id="rId650" Type="http://schemas.openxmlformats.org/officeDocument/2006/relationships/slide" Target="slides/slide649.xml"/><Relationship Id="rId303" Type="http://schemas.openxmlformats.org/officeDocument/2006/relationships/slide" Target="slides/slide302.xml"/><Relationship Id="rId748" Type="http://schemas.openxmlformats.org/officeDocument/2006/relationships/slide" Target="slides/slide747.xml"/><Relationship Id="rId84" Type="http://schemas.openxmlformats.org/officeDocument/2006/relationships/slide" Target="slides/slide83.xml"/><Relationship Id="rId387" Type="http://schemas.openxmlformats.org/officeDocument/2006/relationships/slide" Target="slides/slide386.xml"/><Relationship Id="rId510" Type="http://schemas.openxmlformats.org/officeDocument/2006/relationships/slide" Target="slides/slide509.xml"/><Relationship Id="rId594" Type="http://schemas.openxmlformats.org/officeDocument/2006/relationships/slide" Target="slides/slide593.xml"/><Relationship Id="rId608" Type="http://schemas.openxmlformats.org/officeDocument/2006/relationships/slide" Target="slides/slide607.xml"/><Relationship Id="rId815" Type="http://schemas.openxmlformats.org/officeDocument/2006/relationships/slide" Target="slides/slide814.xml"/><Relationship Id="rId247" Type="http://schemas.openxmlformats.org/officeDocument/2006/relationships/slide" Target="slides/slide246.xml"/><Relationship Id="rId107" Type="http://schemas.openxmlformats.org/officeDocument/2006/relationships/slide" Target="slides/slide106.xml"/><Relationship Id="rId454" Type="http://schemas.openxmlformats.org/officeDocument/2006/relationships/slide" Target="slides/slide453.xml"/><Relationship Id="rId661" Type="http://schemas.openxmlformats.org/officeDocument/2006/relationships/slide" Target="slides/slide660.xml"/><Relationship Id="rId759" Type="http://schemas.openxmlformats.org/officeDocument/2006/relationships/slide" Target="slides/slide758.xml"/><Relationship Id="rId11" Type="http://schemas.openxmlformats.org/officeDocument/2006/relationships/slide" Target="slides/slide10.xml"/><Relationship Id="rId314" Type="http://schemas.openxmlformats.org/officeDocument/2006/relationships/slide" Target="slides/slide313.xml"/><Relationship Id="rId398" Type="http://schemas.openxmlformats.org/officeDocument/2006/relationships/slide" Target="slides/slide397.xml"/><Relationship Id="rId521" Type="http://schemas.openxmlformats.org/officeDocument/2006/relationships/slide" Target="slides/slide520.xml"/><Relationship Id="rId619" Type="http://schemas.openxmlformats.org/officeDocument/2006/relationships/slide" Target="slides/slide618.xml"/><Relationship Id="rId95" Type="http://schemas.openxmlformats.org/officeDocument/2006/relationships/slide" Target="slides/slide94.xml"/><Relationship Id="rId160" Type="http://schemas.openxmlformats.org/officeDocument/2006/relationships/slide" Target="slides/slide159.xml"/><Relationship Id="rId826" Type="http://schemas.openxmlformats.org/officeDocument/2006/relationships/slide" Target="slides/slide825.xml"/><Relationship Id="rId258" Type="http://schemas.openxmlformats.org/officeDocument/2006/relationships/slide" Target="slides/slide257.xml"/><Relationship Id="rId465" Type="http://schemas.openxmlformats.org/officeDocument/2006/relationships/slide" Target="slides/slide464.xml"/><Relationship Id="rId672" Type="http://schemas.openxmlformats.org/officeDocument/2006/relationships/slide" Target="slides/slide671.xml"/><Relationship Id="rId22" Type="http://schemas.openxmlformats.org/officeDocument/2006/relationships/slide" Target="slides/slide21.xml"/><Relationship Id="rId118" Type="http://schemas.openxmlformats.org/officeDocument/2006/relationships/slide" Target="slides/slide117.xml"/><Relationship Id="rId325" Type="http://schemas.openxmlformats.org/officeDocument/2006/relationships/slide" Target="slides/slide324.xml"/><Relationship Id="rId532" Type="http://schemas.openxmlformats.org/officeDocument/2006/relationships/slide" Target="slides/slide531.xml"/><Relationship Id="rId171" Type="http://schemas.openxmlformats.org/officeDocument/2006/relationships/slide" Target="slides/slide170.xml"/><Relationship Id="rId837" Type="http://schemas.openxmlformats.org/officeDocument/2006/relationships/slide" Target="slides/slide836.xml"/><Relationship Id="rId269" Type="http://schemas.openxmlformats.org/officeDocument/2006/relationships/slide" Target="slides/slide268.xml"/><Relationship Id="rId476" Type="http://schemas.openxmlformats.org/officeDocument/2006/relationships/slide" Target="slides/slide475.xml"/><Relationship Id="rId683" Type="http://schemas.openxmlformats.org/officeDocument/2006/relationships/slide" Target="slides/slide682.xml"/><Relationship Id="rId33" Type="http://schemas.openxmlformats.org/officeDocument/2006/relationships/slide" Target="slides/slide32.xml"/><Relationship Id="rId129" Type="http://schemas.openxmlformats.org/officeDocument/2006/relationships/slide" Target="slides/slide128.xml"/><Relationship Id="rId336" Type="http://schemas.openxmlformats.org/officeDocument/2006/relationships/slide" Target="slides/slide335.xml"/><Relationship Id="rId543" Type="http://schemas.openxmlformats.org/officeDocument/2006/relationships/slide" Target="slides/slide542.xml"/><Relationship Id="rId182" Type="http://schemas.openxmlformats.org/officeDocument/2006/relationships/slide" Target="slides/slide181.xml"/><Relationship Id="rId403" Type="http://schemas.openxmlformats.org/officeDocument/2006/relationships/slide" Target="slides/slide402.xml"/><Relationship Id="rId750" Type="http://schemas.openxmlformats.org/officeDocument/2006/relationships/slide" Target="slides/slide749.xml"/><Relationship Id="rId848" Type="http://schemas.openxmlformats.org/officeDocument/2006/relationships/slide" Target="slides/slide847.xml"/><Relationship Id="rId487" Type="http://schemas.openxmlformats.org/officeDocument/2006/relationships/slide" Target="slides/slide486.xml"/><Relationship Id="rId610" Type="http://schemas.openxmlformats.org/officeDocument/2006/relationships/slide" Target="slides/slide609.xml"/><Relationship Id="rId694" Type="http://schemas.openxmlformats.org/officeDocument/2006/relationships/slide" Target="slides/slide693.xml"/><Relationship Id="rId708" Type="http://schemas.openxmlformats.org/officeDocument/2006/relationships/slide" Target="slides/slide707.xml"/><Relationship Id="rId347" Type="http://schemas.openxmlformats.org/officeDocument/2006/relationships/slide" Target="slides/slide346.xml"/><Relationship Id="rId44" Type="http://schemas.openxmlformats.org/officeDocument/2006/relationships/slide" Target="slides/slide43.xml"/><Relationship Id="rId554" Type="http://schemas.openxmlformats.org/officeDocument/2006/relationships/slide" Target="slides/slide553.xml"/><Relationship Id="rId761" Type="http://schemas.openxmlformats.org/officeDocument/2006/relationships/slide" Target="slides/slide760.xml"/><Relationship Id="rId859" Type="http://schemas.openxmlformats.org/officeDocument/2006/relationships/slide" Target="slides/slide858.xml"/><Relationship Id="rId193" Type="http://schemas.openxmlformats.org/officeDocument/2006/relationships/slide" Target="slides/slide192.xml"/><Relationship Id="rId207" Type="http://schemas.openxmlformats.org/officeDocument/2006/relationships/slide" Target="slides/slide206.xml"/><Relationship Id="rId414" Type="http://schemas.openxmlformats.org/officeDocument/2006/relationships/slide" Target="slides/slide413.xml"/><Relationship Id="rId498" Type="http://schemas.openxmlformats.org/officeDocument/2006/relationships/slide" Target="slides/slide497.xml"/><Relationship Id="rId621" Type="http://schemas.openxmlformats.org/officeDocument/2006/relationships/slide" Target="slides/slide620.xml"/><Relationship Id="rId260" Type="http://schemas.openxmlformats.org/officeDocument/2006/relationships/slide" Target="slides/slide259.xml"/><Relationship Id="rId719" Type="http://schemas.openxmlformats.org/officeDocument/2006/relationships/slide" Target="slides/slide718.xml"/><Relationship Id="rId55" Type="http://schemas.openxmlformats.org/officeDocument/2006/relationships/slide" Target="slides/slide54.xml"/><Relationship Id="rId120" Type="http://schemas.openxmlformats.org/officeDocument/2006/relationships/slide" Target="slides/slide119.xml"/><Relationship Id="rId358" Type="http://schemas.openxmlformats.org/officeDocument/2006/relationships/slide" Target="slides/slide357.xml"/><Relationship Id="rId565" Type="http://schemas.openxmlformats.org/officeDocument/2006/relationships/slide" Target="slides/slide564.xml"/><Relationship Id="rId772" Type="http://schemas.openxmlformats.org/officeDocument/2006/relationships/slide" Target="slides/slide771.xml"/><Relationship Id="rId218" Type="http://schemas.openxmlformats.org/officeDocument/2006/relationships/slide" Target="slides/slide217.xml"/><Relationship Id="rId425" Type="http://schemas.openxmlformats.org/officeDocument/2006/relationships/slide" Target="slides/slide424.xml"/><Relationship Id="rId632" Type="http://schemas.openxmlformats.org/officeDocument/2006/relationships/slide" Target="slides/slide631.xml"/><Relationship Id="rId271" Type="http://schemas.openxmlformats.org/officeDocument/2006/relationships/slide" Target="slides/slide270.xml"/><Relationship Id="rId66" Type="http://schemas.openxmlformats.org/officeDocument/2006/relationships/slide" Target="slides/slide65.xml"/><Relationship Id="rId131" Type="http://schemas.openxmlformats.org/officeDocument/2006/relationships/slide" Target="slides/slide130.xml"/><Relationship Id="rId369" Type="http://schemas.openxmlformats.org/officeDocument/2006/relationships/slide" Target="slides/slide368.xml"/><Relationship Id="rId576" Type="http://schemas.openxmlformats.org/officeDocument/2006/relationships/slide" Target="slides/slide575.xml"/><Relationship Id="rId783" Type="http://schemas.openxmlformats.org/officeDocument/2006/relationships/slide" Target="slides/slide782.xml"/><Relationship Id="rId229" Type="http://schemas.openxmlformats.org/officeDocument/2006/relationships/slide" Target="slides/slide228.xml"/><Relationship Id="rId436" Type="http://schemas.openxmlformats.org/officeDocument/2006/relationships/slide" Target="slides/slide435.xml"/><Relationship Id="rId643" Type="http://schemas.openxmlformats.org/officeDocument/2006/relationships/slide" Target="slides/slide642.xml"/><Relationship Id="rId850" Type="http://schemas.openxmlformats.org/officeDocument/2006/relationships/slide" Target="slides/slide849.xml"/><Relationship Id="rId77" Type="http://schemas.openxmlformats.org/officeDocument/2006/relationships/slide" Target="slides/slide76.xml"/><Relationship Id="rId282" Type="http://schemas.openxmlformats.org/officeDocument/2006/relationships/slide" Target="slides/slide281.xml"/><Relationship Id="rId503" Type="http://schemas.openxmlformats.org/officeDocument/2006/relationships/slide" Target="slides/slide502.xml"/><Relationship Id="rId587" Type="http://schemas.openxmlformats.org/officeDocument/2006/relationships/slide" Target="slides/slide586.xml"/><Relationship Id="rId710" Type="http://schemas.openxmlformats.org/officeDocument/2006/relationships/slide" Target="slides/slide709.xml"/><Relationship Id="rId808" Type="http://schemas.openxmlformats.org/officeDocument/2006/relationships/slide" Target="slides/slide807.xml"/><Relationship Id="rId8" Type="http://schemas.openxmlformats.org/officeDocument/2006/relationships/slide" Target="slides/slide7.xml"/><Relationship Id="rId142" Type="http://schemas.openxmlformats.org/officeDocument/2006/relationships/slide" Target="slides/slide141.xml"/><Relationship Id="rId447" Type="http://schemas.openxmlformats.org/officeDocument/2006/relationships/slide" Target="slides/slide446.xml"/><Relationship Id="rId794" Type="http://schemas.openxmlformats.org/officeDocument/2006/relationships/slide" Target="slides/slide793.xml"/><Relationship Id="rId654" Type="http://schemas.openxmlformats.org/officeDocument/2006/relationships/slide" Target="slides/slide653.xml"/><Relationship Id="rId861" Type="http://schemas.openxmlformats.org/officeDocument/2006/relationships/slide" Target="slides/slide860.xml"/><Relationship Id="rId293" Type="http://schemas.openxmlformats.org/officeDocument/2006/relationships/slide" Target="slides/slide292.xml"/><Relationship Id="rId307" Type="http://schemas.openxmlformats.org/officeDocument/2006/relationships/slide" Target="slides/slide306.xml"/><Relationship Id="rId514" Type="http://schemas.openxmlformats.org/officeDocument/2006/relationships/slide" Target="slides/slide513.xml"/><Relationship Id="rId721" Type="http://schemas.openxmlformats.org/officeDocument/2006/relationships/slide" Target="slides/slide720.xml"/><Relationship Id="rId88" Type="http://schemas.openxmlformats.org/officeDocument/2006/relationships/slide" Target="slides/slide87.xml"/><Relationship Id="rId153" Type="http://schemas.openxmlformats.org/officeDocument/2006/relationships/slide" Target="slides/slide152.xml"/><Relationship Id="rId360" Type="http://schemas.openxmlformats.org/officeDocument/2006/relationships/slide" Target="slides/slide359.xml"/><Relationship Id="rId598" Type="http://schemas.openxmlformats.org/officeDocument/2006/relationships/slide" Target="slides/slide597.xml"/><Relationship Id="rId819" Type="http://schemas.openxmlformats.org/officeDocument/2006/relationships/slide" Target="slides/slide8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5F8E50AF-6798-4414-B8EA-4A6CEDC27CF0}" type="datetimeFigureOut">
              <a:rPr lang="en-US" smtClean="0"/>
              <a:t>16/02/2026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06A7B6-D04C-44B3-81F9-363B9B3914D9}" type="slidenum">
              <a:rPr lang="en-US" smtClean="0"/>
              <a:t>‹#›</a:t>
            </a:fld>
            <a:endParaRPr lang="en-US"/>
          </a:p>
        </p:txBody>
      </p:sp>
    </p:spTree>
    <p:extLst>
      <p:ext uri="{BB962C8B-B14F-4D97-AF65-F5344CB8AC3E}">
        <p14:creationId xmlns:p14="http://schemas.microsoft.com/office/powerpoint/2010/main" val="3112815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72F5B4-3B1C-C0BC-20A1-E677864568EB}"/>
              </a:ext>
            </a:extLst>
          </p:cNvPr>
          <p:cNvSpPr/>
          <p:nvPr userDrawn="1"/>
        </p:nvSpPr>
        <p:spPr>
          <a:xfrm>
            <a:off x="0" y="0"/>
            <a:ext cx="2076450" cy="6953250"/>
          </a:xfrm>
          <a:prstGeom prst="rect">
            <a:avLst/>
          </a:prstGeom>
          <a:solidFill>
            <a:srgbClr val="00B0F0">
              <a:alpha val="6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080143B6-5D21-078D-83EB-4EDB4A2527BD}"/>
              </a:ext>
            </a:extLst>
          </p:cNvPr>
          <p:cNvSpPr>
            <a:spLocks noGrp="1"/>
          </p:cNvSpPr>
          <p:nvPr>
            <p:ph type="sldNum" sz="quarter" idx="10"/>
          </p:nvPr>
        </p:nvSpPr>
        <p:spPr/>
        <p:txBody>
          <a:bodyPr/>
          <a:lstStyle/>
          <a:p>
            <a:fld id="{EC9E0F94-4A6A-46D8-B694-575282967F83}" type="slidenum">
              <a:rPr lang="en-US" smtClean="0"/>
              <a:t>‹#›</a:t>
            </a:fld>
            <a:endParaRPr lang="en-US"/>
          </a:p>
        </p:txBody>
      </p:sp>
      <p:sp>
        <p:nvSpPr>
          <p:cNvPr id="2" name="Title 1">
            <a:extLst>
              <a:ext uri="{FF2B5EF4-FFF2-40B4-BE49-F238E27FC236}">
                <a16:creationId xmlns:a16="http://schemas.microsoft.com/office/drawing/2014/main" id="{352CBA0C-7BD2-EBC1-21BC-BA28FAFC7C2B}"/>
              </a:ext>
            </a:extLst>
          </p:cNvPr>
          <p:cNvSpPr>
            <a:spLocks noGrp="1"/>
          </p:cNvSpPr>
          <p:nvPr>
            <p:ph type="title"/>
          </p:nvPr>
        </p:nvSpPr>
        <p:spPr>
          <a:xfrm>
            <a:off x="2218531" y="276225"/>
            <a:ext cx="9868694" cy="1349781"/>
          </a:xfrm>
        </p:spPr>
        <p:txBody>
          <a:bodyPr/>
          <a:lstStyle/>
          <a:p>
            <a:r>
              <a:rPr lang="en-US"/>
              <a:t>Click to edit Master title style</a:t>
            </a:r>
          </a:p>
        </p:txBody>
      </p:sp>
    </p:spTree>
    <p:extLst>
      <p:ext uri="{BB962C8B-B14F-4D97-AF65-F5344CB8AC3E}">
        <p14:creationId xmlns:p14="http://schemas.microsoft.com/office/powerpoint/2010/main" val="37073001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98896" y="312611"/>
            <a:ext cx="9771212" cy="1400530"/>
          </a:xfrm>
          <a:prstGeom prst="rect">
            <a:avLst/>
          </a:prstGeom>
        </p:spPr>
        <p:txBody>
          <a:bodyPr/>
          <a:lstStyle>
            <a:lvl1pPr>
              <a:defRPr>
                <a:solidFill>
                  <a:schemeClr val="tx1"/>
                </a:solidFill>
                <a:latin typeface="Segoe UI Semibold" panose="020B0702040204020203" pitchFamily="34" charset="0"/>
                <a:cs typeface="Segoe UI Semibold" panose="020B0702040204020203" pitchFamily="34" charset="0"/>
              </a:defRPr>
            </a:lvl1pPr>
          </a:lstStyle>
          <a:p>
            <a:r>
              <a:rPr lang="en-US" dirty="0"/>
              <a:t>Click to edit Master title style</a:t>
            </a:r>
          </a:p>
        </p:txBody>
      </p:sp>
      <p:sp>
        <p:nvSpPr>
          <p:cNvPr id="6" name="Slide Number Placeholder 5"/>
          <p:cNvSpPr>
            <a:spLocks noGrp="1"/>
          </p:cNvSpPr>
          <p:nvPr>
            <p:ph type="sldNum" sz="quarter" idx="12"/>
          </p:nvPr>
        </p:nvSpPr>
        <p:spPr>
          <a:xfrm>
            <a:off x="11292578" y="6090313"/>
            <a:ext cx="838199" cy="767687"/>
          </a:xfrm>
          <a:prstGeom prst="rect">
            <a:avLst/>
          </a:prstGeom>
        </p:spPr>
        <p:txBody>
          <a:bodyPr/>
          <a:lstStyle/>
          <a:p>
            <a:fld id="{EC9E0F94-4A6A-46D8-B694-575282967F83}" type="slidenum">
              <a:rPr lang="en-US" smtClean="0"/>
              <a:t>‹#›</a:t>
            </a:fld>
            <a:endParaRPr lang="en-US" dirty="0"/>
          </a:p>
        </p:txBody>
      </p:sp>
    </p:spTree>
    <p:extLst>
      <p:ext uri="{BB962C8B-B14F-4D97-AF65-F5344CB8AC3E}">
        <p14:creationId xmlns:p14="http://schemas.microsoft.com/office/powerpoint/2010/main" val="31095722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51481" y="262395"/>
            <a:ext cx="8825657" cy="1915647"/>
          </a:xfrm>
          <a:prstGeom prst="rect">
            <a:avLst/>
          </a:prstGeom>
        </p:spPr>
        <p:txBody>
          <a:bodyPr anchor="b"/>
          <a:lstStyle>
            <a:lvl1pPr algn="l">
              <a:defRPr sz="4000" b="0" cap="none"/>
            </a:lvl1pPr>
          </a:lstStyle>
          <a:p>
            <a:r>
              <a:rPr lang="en-US"/>
              <a:t>Click to edit Master title style</a:t>
            </a:r>
            <a:endParaRPr lang="en-US" dirty="0"/>
          </a:p>
        </p:txBody>
      </p:sp>
    </p:spTree>
    <p:extLst>
      <p:ext uri="{BB962C8B-B14F-4D97-AF65-F5344CB8AC3E}">
        <p14:creationId xmlns:p14="http://schemas.microsoft.com/office/powerpoint/2010/main" val="2114401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6" name="Footer Placeholder 5"/>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7" name="Slide Number Placeholder 6"/>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1889373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a:prstGeom prst="rect">
            <a:avLst/>
          </a:prstGeo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a:prstGeom prst="rect">
            <a:avLst/>
          </a:prstGeo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8" name="Footer Placeholder 7"/>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9" name="Slide Number Placeholder 8"/>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612874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p>
            <a:r>
              <a:rPr lang="en-US"/>
              <a:t>Click to edit Master title style</a:t>
            </a:r>
            <a:endParaRPr lang="en-US" dirty="0"/>
          </a:p>
        </p:txBody>
      </p:sp>
      <p:sp>
        <p:nvSpPr>
          <p:cNvPr id="7" name="Date Placeholder 2"/>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5" name="Footer Placeholder 3"/>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6" name="Slide Number Placeholder 4"/>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2235449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5" name="Footer Placeholder 2"/>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6" name="Slide Number Placeholder 3"/>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3753545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a:prstGeom prst="rect">
            <a:avLst/>
          </a:prstGeo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5" name="Footer Placeholder 5"/>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6" name="Slide Number Placeholder 6"/>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750001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a:prstGeom prst="rect">
            <a:avLst/>
          </a:prstGeo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6" name="Footer Placeholder 5"/>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7" name="Slide Number Placeholder 6"/>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3795734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6" name="Footer Placeholder 5"/>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7" name="Slide Number Placeholder 6"/>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3448058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a:prstGeom prst="rect">
            <a:avLst/>
          </a:prstGeo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a:prstGeom prst="rect">
            <a:avLst/>
          </a:prstGeo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5" name="Footer Placeholder 4"/>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2111690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a:prstGeom prst="rect">
            <a:avLst/>
          </a:prstGeo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a:prstGeom prst="rect">
            <a:avLst/>
          </a:prstGeo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a:prstGeom prst="rect">
            <a:avLst/>
          </a:prstGeo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5" name="Footer Placeholder 4"/>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39578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a:prstGeom prst="rect">
            <a:avLst/>
          </a:prstGeo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5" name="Footer Placeholder 4"/>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1327723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a:prstGeom prst="rect">
            <a:avLst/>
          </a:prstGeo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a:prstGeom prst="rect">
            <a:avLst/>
          </a:prstGeo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a:prstGeom prst="rect">
            <a:avLst/>
          </a:prstGeo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4" name="Footer Placeholder 4"/>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754062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a:prstGeom prst="rect">
            <a:avLst/>
          </a:prstGeo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a:prstGeom prst="rect">
            <a:avLst/>
          </a:prstGeo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a:prstGeom prst="rect">
            <a:avLst/>
          </a:prstGeo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4" name="Footer Placeholder 4"/>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3284054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03312" y="2052918"/>
            <a:ext cx="8946541" cy="4195481"/>
          </a:xfrm>
          <a:prstGeom prst="rect">
            <a:avLst/>
          </a:prstGeo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5" name="Footer Placeholder 4"/>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10566939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rot="5400000">
            <a:off x="10155639" y="1790701"/>
            <a:ext cx="990599" cy="304799"/>
          </a:xfrm>
          <a:prstGeom prst="rect">
            <a:avLst/>
          </a:prstGeom>
        </p:spPr>
        <p:txBody>
          <a:bodyPr/>
          <a:lstStyle/>
          <a:p>
            <a:fld id="{12639873-88B8-4DD5-AF4D-2359AD7CDB5B}" type="datetimeFigureOut">
              <a:rPr lang="en-US" smtClean="0"/>
              <a:t>16/02/2026</a:t>
            </a:fld>
            <a:endParaRPr lang="en-US"/>
          </a:p>
        </p:txBody>
      </p:sp>
      <p:sp>
        <p:nvSpPr>
          <p:cNvPr id="5" name="Footer Placeholder 4"/>
          <p:cNvSpPr>
            <a:spLocks noGrp="1"/>
          </p:cNvSpPr>
          <p:nvPr>
            <p:ph type="ftr" sz="quarter" idx="11"/>
          </p:nvPr>
        </p:nvSpPr>
        <p:spPr>
          <a:xfrm rot="5400000">
            <a:off x="8951573" y="3225297"/>
            <a:ext cx="3859795" cy="304801"/>
          </a:xfrm>
          <a:prstGeom prst="rect">
            <a:avLst/>
          </a:prstGeom>
        </p:spPr>
        <p:txBody>
          <a:bodyPr/>
          <a:lstStyle/>
          <a:p>
            <a:endParaRPr lang="en-US"/>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EC9E0F94-4A6A-46D8-B694-575282967F83}" type="slidenum">
              <a:rPr lang="en-US" smtClean="0"/>
              <a:t>‹#›</a:t>
            </a:fld>
            <a:endParaRPr lang="en-US"/>
          </a:p>
        </p:txBody>
      </p:sp>
    </p:spTree>
    <p:extLst>
      <p:ext uri="{BB962C8B-B14F-4D97-AF65-F5344CB8AC3E}">
        <p14:creationId xmlns:p14="http://schemas.microsoft.com/office/powerpoint/2010/main" val="14020500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292578" y="6090313"/>
            <a:ext cx="838199" cy="767687"/>
          </a:xfrm>
          <a:prstGeom prst="rect">
            <a:avLst/>
          </a:prstGeom>
        </p:spPr>
        <p:txBody>
          <a:bodyPr/>
          <a:lstStyle/>
          <a:p>
            <a:fld id="{EC9E0F94-4A6A-46D8-B694-575282967F83}" type="slidenum">
              <a:rPr lang="en-US" smtClean="0"/>
              <a:t>‹#›</a:t>
            </a:fld>
            <a:endParaRPr lang="en-US" dirty="0"/>
          </a:p>
        </p:txBody>
      </p:sp>
    </p:spTree>
    <p:extLst>
      <p:ext uri="{BB962C8B-B14F-4D97-AF65-F5344CB8AC3E}">
        <p14:creationId xmlns:p14="http://schemas.microsoft.com/office/powerpoint/2010/main" val="7720803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A4B48-27D8-B89A-95D2-672C928BE6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4D9BB88-4BFF-5E6B-B54B-0A1911CC22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F6F285-C501-4524-8B0A-DAFC56685EC1}"/>
              </a:ext>
            </a:extLst>
          </p:cNvPr>
          <p:cNvSpPr>
            <a:spLocks noGrp="1"/>
          </p:cNvSpPr>
          <p:nvPr>
            <p:ph type="dt" sz="half" idx="10"/>
          </p:nvPr>
        </p:nvSpPr>
        <p:spPr/>
        <p:txBody>
          <a:bodyPr/>
          <a:lstStyle/>
          <a:p>
            <a:fld id="{23134E21-4CCC-4C32-8DCA-34ADB40765E7}" type="datetimeFigureOut">
              <a:rPr lang="en-US" smtClean="0"/>
              <a:t>16/02/2026</a:t>
            </a:fld>
            <a:endParaRPr lang="en-US"/>
          </a:p>
        </p:txBody>
      </p:sp>
      <p:sp>
        <p:nvSpPr>
          <p:cNvPr id="5" name="Footer Placeholder 4">
            <a:extLst>
              <a:ext uri="{FF2B5EF4-FFF2-40B4-BE49-F238E27FC236}">
                <a16:creationId xmlns:a16="http://schemas.microsoft.com/office/drawing/2014/main" id="{57795122-8107-A143-635F-33F776C9B4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0C6E1-CD7D-0375-9CF7-9E069E852DAF}"/>
              </a:ext>
            </a:extLst>
          </p:cNvPr>
          <p:cNvSpPr>
            <a:spLocks noGrp="1"/>
          </p:cNvSpPr>
          <p:nvPr>
            <p:ph type="sldNum" sz="quarter" idx="12"/>
          </p:nvPr>
        </p:nvSpPr>
        <p:spPr/>
        <p:txBody>
          <a:bodyPr/>
          <a:lstStyle/>
          <a:p>
            <a:fld id="{281BCDFB-9073-4E85-9B29-A3EF34F5B0A9}" type="slidenum">
              <a:rPr lang="en-US" smtClean="0"/>
              <a:t>‹#›</a:t>
            </a:fld>
            <a:endParaRPr lang="en-US"/>
          </a:p>
        </p:txBody>
      </p:sp>
    </p:spTree>
    <p:extLst>
      <p:ext uri="{BB962C8B-B14F-4D97-AF65-F5344CB8AC3E}">
        <p14:creationId xmlns:p14="http://schemas.microsoft.com/office/powerpoint/2010/main" val="297819683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 Target="../slides/slide5.xml"/><Relationship Id="rId39" Type="http://schemas.openxmlformats.org/officeDocument/2006/relationships/slide" Target="../slides/slide17.xml"/><Relationship Id="rId21" Type="http://schemas.openxmlformats.org/officeDocument/2006/relationships/image" Target="../media/image2.png"/><Relationship Id="rId34" Type="http://schemas.openxmlformats.org/officeDocument/2006/relationships/slide" Target="../slides/slide1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 Target="../slides/slide4.xml"/><Relationship Id="rId33" Type="http://schemas.openxmlformats.org/officeDocument/2006/relationships/slide" Target="../slides/slide11.xml"/><Relationship Id="rId38" Type="http://schemas.openxmlformats.org/officeDocument/2006/relationships/slide" Target="../slides/slide1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29" Type="http://schemas.openxmlformats.org/officeDocument/2006/relationships/slide" Target="../slides/slid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 Target="../slides/slide3.xml"/><Relationship Id="rId32" Type="http://schemas.openxmlformats.org/officeDocument/2006/relationships/slide" Target="../slides/slide10.xml"/><Relationship Id="rId37" Type="http://schemas.openxmlformats.org/officeDocument/2006/relationships/slide" Target="../slides/slide1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4.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 Target="../slides/slide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 Id="rId27" Type="http://schemas.openxmlformats.org/officeDocument/2006/relationships/slide" Target="../slides/slide6.xml"/><Relationship Id="rId30" Type="http://schemas.openxmlformats.org/officeDocument/2006/relationships/slide" Target="../slides/slide8.xml"/><Relationship Id="rId35" Type="http://schemas.openxmlformats.org/officeDocument/2006/relationships/slide" Target="../slides/slide13.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C4D72DE6-28C1-3BFF-A812-A6611811E48A}"/>
              </a:ext>
            </a:extLst>
          </p:cNvPr>
          <p:cNvSpPr/>
          <p:nvPr userDrawn="1"/>
        </p:nvSpPr>
        <p:spPr>
          <a:xfrm>
            <a:off x="0" y="5429412"/>
            <a:ext cx="1603387" cy="1428587"/>
          </a:xfrm>
          <a:prstGeom prst="rect">
            <a:avLst/>
          </a:prstGeom>
          <a:solidFill>
            <a:srgbClr val="FFFF00">
              <a:alpha val="6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750F73F6-7215-F874-1B3C-DDA3DB771678}"/>
              </a:ext>
            </a:extLst>
          </p:cNvPr>
          <p:cNvSpPr/>
          <p:nvPr userDrawn="1"/>
        </p:nvSpPr>
        <p:spPr>
          <a:xfrm>
            <a:off x="0" y="4681795"/>
            <a:ext cx="1603387" cy="757783"/>
          </a:xfrm>
          <a:prstGeom prst="rect">
            <a:avLst/>
          </a:prstGeom>
          <a:solidFill>
            <a:schemeClr val="accent1">
              <a:lumMod val="60000"/>
              <a:lumOff val="40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575F6640-89BC-F85D-3817-2373A9FB00B8}"/>
              </a:ext>
            </a:extLst>
          </p:cNvPr>
          <p:cNvSpPr/>
          <p:nvPr userDrawn="1"/>
        </p:nvSpPr>
        <p:spPr>
          <a:xfrm>
            <a:off x="0" y="1605587"/>
            <a:ext cx="1603387" cy="832708"/>
          </a:xfrm>
          <a:prstGeom prst="rect">
            <a:avLst/>
          </a:prstGeom>
          <a:solidFill>
            <a:srgbClr val="FFFF00">
              <a:alpha val="6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98F63E8-D585-1373-6529-D9CA60AAC2D5}"/>
              </a:ext>
            </a:extLst>
          </p:cNvPr>
          <p:cNvSpPr/>
          <p:nvPr userDrawn="1"/>
        </p:nvSpPr>
        <p:spPr>
          <a:xfrm>
            <a:off x="0" y="3859252"/>
            <a:ext cx="1603387" cy="840272"/>
          </a:xfrm>
          <a:prstGeom prst="rect">
            <a:avLst/>
          </a:prstGeom>
          <a:solidFill>
            <a:srgbClr val="00B0F0">
              <a:alpha val="6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4234A817-670A-6BB9-402F-C4F4B3BC26EA}"/>
              </a:ext>
            </a:extLst>
          </p:cNvPr>
          <p:cNvSpPr/>
          <p:nvPr userDrawn="1"/>
        </p:nvSpPr>
        <p:spPr>
          <a:xfrm>
            <a:off x="-1" y="2401706"/>
            <a:ext cx="1603387" cy="1536157"/>
          </a:xfrm>
          <a:prstGeom prst="rect">
            <a:avLst/>
          </a:prstGeom>
          <a:solidFill>
            <a:schemeClr val="accent2">
              <a:lumMod val="60000"/>
              <a:lumOff val="40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6" name="Slide Number Placeholder 5"/>
          <p:cNvSpPr>
            <a:spLocks noGrp="1"/>
          </p:cNvSpPr>
          <p:nvPr>
            <p:ph type="sldNum" sz="quarter" idx="4"/>
          </p:nvPr>
        </p:nvSpPr>
        <p:spPr bwMode="gray">
          <a:xfrm>
            <a:off x="11247890" y="6294032"/>
            <a:ext cx="839335" cy="563968"/>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C9E0F94-4A6A-46D8-B694-575282967F83}" type="slidenum">
              <a:rPr lang="en-US" smtClean="0"/>
              <a:t>‹#›</a:t>
            </a:fld>
            <a:endParaRPr lang="en-US"/>
          </a:p>
        </p:txBody>
      </p:sp>
      <p:sp>
        <p:nvSpPr>
          <p:cNvPr id="11" name="Rectangle 10">
            <a:extLst>
              <a:ext uri="{FF2B5EF4-FFF2-40B4-BE49-F238E27FC236}">
                <a16:creationId xmlns:a16="http://schemas.microsoft.com/office/drawing/2014/main" id="{7ADFC524-0D0F-C1CF-213B-EC469E47146F}"/>
              </a:ext>
            </a:extLst>
          </p:cNvPr>
          <p:cNvSpPr/>
          <p:nvPr userDrawn="1"/>
        </p:nvSpPr>
        <p:spPr>
          <a:xfrm>
            <a:off x="0" y="1"/>
            <a:ext cx="1603387" cy="1584890"/>
          </a:xfrm>
          <a:prstGeom prst="rect">
            <a:avLst/>
          </a:prstGeom>
          <a:solidFill>
            <a:schemeClr val="accent1">
              <a:lumMod val="60000"/>
              <a:lumOff val="40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Rounded Corners 11">
            <a:hlinkClick r:id="rId23" action="ppaction://hlinksldjump"/>
            <a:extLst>
              <a:ext uri="{FF2B5EF4-FFF2-40B4-BE49-F238E27FC236}">
                <a16:creationId xmlns:a16="http://schemas.microsoft.com/office/drawing/2014/main" id="{ADDA05EE-1EAB-76CB-9E1A-6A8AC75217FF}"/>
              </a:ext>
            </a:extLst>
          </p:cNvPr>
          <p:cNvSpPr/>
          <p:nvPr userDrawn="1"/>
        </p:nvSpPr>
        <p:spPr>
          <a:xfrm>
            <a:off x="104775" y="111512"/>
            <a:ext cx="1352550" cy="310781"/>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0070C0"/>
                </a:solidFill>
                <a:latin typeface="Segoe UI Semibold" panose="020B0702040204020203" pitchFamily="34" charset="0"/>
                <a:cs typeface="Segoe UI Semibold" panose="020B0702040204020203" pitchFamily="34" charset="0"/>
              </a:rPr>
              <a:t>Nhập Lễ </a:t>
            </a:r>
          </a:p>
        </p:txBody>
      </p:sp>
      <p:sp>
        <p:nvSpPr>
          <p:cNvPr id="13" name="Rectangle: Rounded Corners 12">
            <a:hlinkClick r:id="rId24" action="ppaction://hlinksldjump"/>
            <a:extLst>
              <a:ext uri="{FF2B5EF4-FFF2-40B4-BE49-F238E27FC236}">
                <a16:creationId xmlns:a16="http://schemas.microsoft.com/office/drawing/2014/main" id="{D25FB787-BCCE-EB1B-F566-50A84459522C}"/>
              </a:ext>
            </a:extLst>
          </p:cNvPr>
          <p:cNvSpPr/>
          <p:nvPr userDrawn="1"/>
        </p:nvSpPr>
        <p:spPr>
          <a:xfrm>
            <a:off x="104775" y="495370"/>
            <a:ext cx="1352550" cy="310781"/>
          </a:xfrm>
          <a:prstGeom prst="round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800" kern="1200" dirty="0">
                <a:solidFill>
                  <a:srgbClr val="0070C0"/>
                </a:solidFill>
                <a:latin typeface="Segoe UI Semibold" panose="020B0702040204020203" pitchFamily="34" charset="0"/>
                <a:ea typeface="+mn-ea"/>
                <a:cs typeface="Segoe UI Semibold" panose="020B0702040204020203" pitchFamily="34" charset="0"/>
              </a:rPr>
              <a:t>Dâng</a:t>
            </a:r>
            <a:r>
              <a:rPr lang="en-US" dirty="0">
                <a:solidFill>
                  <a:srgbClr val="0070C0"/>
                </a:solidFill>
              </a:rPr>
              <a:t> </a:t>
            </a:r>
            <a:r>
              <a:rPr lang="en-US" sz="1800" kern="1200" dirty="0">
                <a:solidFill>
                  <a:srgbClr val="0070C0"/>
                </a:solidFill>
                <a:latin typeface="Segoe UI Semibold" panose="020B0702040204020203" pitchFamily="34" charset="0"/>
                <a:ea typeface="+mn-ea"/>
                <a:cs typeface="Segoe UI Semibold" panose="020B0702040204020203" pitchFamily="34" charset="0"/>
              </a:rPr>
              <a:t>Lễ</a:t>
            </a:r>
          </a:p>
        </p:txBody>
      </p:sp>
      <p:sp>
        <p:nvSpPr>
          <p:cNvPr id="15" name="Rectangle: Rounded Corners 14">
            <a:hlinkClick r:id="rId25" action="ppaction://hlinksldjump"/>
            <a:extLst>
              <a:ext uri="{FF2B5EF4-FFF2-40B4-BE49-F238E27FC236}">
                <a16:creationId xmlns:a16="http://schemas.microsoft.com/office/drawing/2014/main" id="{7AA29C4F-D006-B511-0C4B-B306C3523F33}"/>
              </a:ext>
            </a:extLst>
          </p:cNvPr>
          <p:cNvSpPr/>
          <p:nvPr userDrawn="1"/>
        </p:nvSpPr>
        <p:spPr>
          <a:xfrm>
            <a:off x="104775" y="875680"/>
            <a:ext cx="1352550" cy="310781"/>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algn="ctr" defTabSz="457200" rtl="0" eaLnBrk="1" latinLnBrk="0" hangingPunct="1"/>
            <a:r>
              <a:rPr lang="en-US" sz="1800" kern="1200" dirty="0">
                <a:solidFill>
                  <a:srgbClr val="FF0000"/>
                </a:solidFill>
                <a:latin typeface="Segoe UI Semibold" panose="020B0702040204020203" pitchFamily="34" charset="0"/>
                <a:ea typeface="+mn-ea"/>
                <a:cs typeface="Segoe UI Semibold" panose="020B0702040204020203" pitchFamily="34" charset="0"/>
              </a:rPr>
              <a:t>Hiệp Lễ </a:t>
            </a:r>
          </a:p>
        </p:txBody>
      </p:sp>
      <p:sp>
        <p:nvSpPr>
          <p:cNvPr id="17" name="Rectangle: Rounded Corners 16">
            <a:hlinkClick r:id="rId26" action="ppaction://hlinksldjump"/>
            <a:extLst>
              <a:ext uri="{FF2B5EF4-FFF2-40B4-BE49-F238E27FC236}">
                <a16:creationId xmlns:a16="http://schemas.microsoft.com/office/drawing/2014/main" id="{00F095CA-6894-D06D-1AB1-ABE66D66F7BC}"/>
              </a:ext>
            </a:extLst>
          </p:cNvPr>
          <p:cNvSpPr/>
          <p:nvPr userDrawn="1"/>
        </p:nvSpPr>
        <p:spPr>
          <a:xfrm>
            <a:off x="104775" y="1240633"/>
            <a:ext cx="1352550" cy="310781"/>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algn="ctr" defTabSz="457200" rtl="0" eaLnBrk="1" latinLnBrk="0" hangingPunct="1"/>
            <a:r>
              <a:rPr lang="en-US" sz="1800" kern="1200" dirty="0">
                <a:solidFill>
                  <a:schemeClr val="accent5"/>
                </a:solidFill>
                <a:latin typeface="Segoe UI Semibold" panose="020B0702040204020203" pitchFamily="34" charset="0"/>
                <a:ea typeface="+mn-ea"/>
                <a:cs typeface="Segoe UI Semibold" panose="020B0702040204020203" pitchFamily="34" charset="0"/>
              </a:rPr>
              <a:t>Kết Lễ</a:t>
            </a:r>
          </a:p>
        </p:txBody>
      </p:sp>
      <p:sp>
        <p:nvSpPr>
          <p:cNvPr id="5" name="Title Placeholder 4">
            <a:extLst>
              <a:ext uri="{FF2B5EF4-FFF2-40B4-BE49-F238E27FC236}">
                <a16:creationId xmlns:a16="http://schemas.microsoft.com/office/drawing/2014/main" id="{30887442-504D-4DAD-E33F-F1612FAD17A1}"/>
              </a:ext>
            </a:extLst>
          </p:cNvPr>
          <p:cNvSpPr>
            <a:spLocks noGrp="1"/>
          </p:cNvSpPr>
          <p:nvPr>
            <p:ph type="title"/>
          </p:nvPr>
        </p:nvSpPr>
        <p:spPr>
          <a:xfrm>
            <a:off x="2018506" y="235109"/>
            <a:ext cx="9868694" cy="1349781"/>
          </a:xfrm>
          <a:prstGeom prst="rect">
            <a:avLst/>
          </a:prstGeom>
        </p:spPr>
        <p:txBody>
          <a:bodyPr vert="horz" lIns="91440" tIns="45720" rIns="91440" bIns="45720" rtlCol="0" anchor="ctr">
            <a:normAutofit/>
          </a:bodyPr>
          <a:lstStyle/>
          <a:p>
            <a:r>
              <a:rPr lang="en-US" dirty="0"/>
              <a:t>Click to edit Master title style</a:t>
            </a:r>
          </a:p>
        </p:txBody>
      </p:sp>
      <p:sp>
        <p:nvSpPr>
          <p:cNvPr id="3" name="Rectangle: Rounded Corners 2">
            <a:hlinkClick r:id="rId27" action="ppaction://hlinksldjump"/>
            <a:extLst>
              <a:ext uri="{FF2B5EF4-FFF2-40B4-BE49-F238E27FC236}">
                <a16:creationId xmlns:a16="http://schemas.microsoft.com/office/drawing/2014/main" id="{051561D7-200F-097E-DB39-A03285CC3BD8}"/>
              </a:ext>
            </a:extLst>
          </p:cNvPr>
          <p:cNvSpPr/>
          <p:nvPr userDrawn="1"/>
        </p:nvSpPr>
        <p:spPr>
          <a:xfrm>
            <a:off x="104775" y="1650288"/>
            <a:ext cx="1352550" cy="310781"/>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algn="ctr" defTabSz="457200" rtl="0" eaLnBrk="1" latinLnBrk="0" hangingPunct="1"/>
            <a:r>
              <a:rPr lang="en-US" sz="1800" kern="1200" dirty="0">
                <a:solidFill>
                  <a:schemeClr val="accent6">
                    <a:lumMod val="75000"/>
                  </a:schemeClr>
                </a:solidFill>
                <a:latin typeface="Segoe UI Semibold" panose="020B0702040204020203" pitchFamily="34" charset="0"/>
                <a:ea typeface="+mn-ea"/>
                <a:cs typeface="Segoe UI Semibold" panose="020B0702040204020203" pitchFamily="34" charset="0"/>
              </a:rPr>
              <a:t>Đức Mẹ</a:t>
            </a:r>
          </a:p>
        </p:txBody>
      </p:sp>
      <p:sp>
        <p:nvSpPr>
          <p:cNvPr id="4" name="Rectangle: Rounded Corners 3">
            <a:hlinkClick r:id="rId28" action="ppaction://hlinksldjump"/>
            <a:extLst>
              <a:ext uri="{FF2B5EF4-FFF2-40B4-BE49-F238E27FC236}">
                <a16:creationId xmlns:a16="http://schemas.microsoft.com/office/drawing/2014/main" id="{C1FE0A2E-E90E-E59C-019C-73C09D317468}"/>
              </a:ext>
            </a:extLst>
          </p:cNvPr>
          <p:cNvSpPr/>
          <p:nvPr userDrawn="1"/>
        </p:nvSpPr>
        <p:spPr>
          <a:xfrm>
            <a:off x="104775" y="2037274"/>
            <a:ext cx="1352550" cy="310781"/>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algn="ctr" defTabSz="457200" rtl="0" eaLnBrk="1" latinLnBrk="0" hangingPunct="1"/>
            <a:r>
              <a:rPr lang="en-US" sz="1800" kern="1200" dirty="0">
                <a:solidFill>
                  <a:schemeClr val="accent2"/>
                </a:solidFill>
                <a:latin typeface="Segoe UI Semibold" panose="020B0702040204020203" pitchFamily="34" charset="0"/>
                <a:ea typeface="+mn-ea"/>
                <a:cs typeface="Segoe UI Semibold" panose="020B0702040204020203" pitchFamily="34" charset="0"/>
              </a:rPr>
              <a:t>Các Thánh</a:t>
            </a:r>
          </a:p>
        </p:txBody>
      </p:sp>
      <p:sp>
        <p:nvSpPr>
          <p:cNvPr id="14" name="TextBox 13">
            <a:hlinkClick r:id="rId29" action="ppaction://hlinksldjump"/>
            <a:extLst>
              <a:ext uri="{FF2B5EF4-FFF2-40B4-BE49-F238E27FC236}">
                <a16:creationId xmlns:a16="http://schemas.microsoft.com/office/drawing/2014/main" id="{A8592140-2E17-2A71-2D19-225C85B681EB}"/>
              </a:ext>
            </a:extLst>
          </p:cNvPr>
          <p:cNvSpPr txBox="1"/>
          <p:nvPr userDrawn="1"/>
        </p:nvSpPr>
        <p:spPr>
          <a:xfrm>
            <a:off x="-88899" y="6127947"/>
            <a:ext cx="1763724" cy="769441"/>
          </a:xfrm>
          <a:prstGeom prst="rect">
            <a:avLst/>
          </a:prstGeom>
          <a:noFill/>
        </p:spPr>
        <p:txBody>
          <a:bodyPr wrap="square" rtlCol="0">
            <a:spAutoFit/>
          </a:bodyPr>
          <a:lstStyle/>
          <a:p>
            <a:pPr algn="ctr"/>
            <a:r>
              <a:rPr lang="en-US" sz="2000" dirty="0">
                <a:solidFill>
                  <a:schemeClr val="tx1"/>
                </a:solidFill>
                <a:latin typeface="iCiel Brush Up" panose="02000000000000000000" pitchFamily="2" charset="0"/>
              </a:rPr>
              <a:t>Ca đoàn</a:t>
            </a:r>
          </a:p>
          <a:p>
            <a:pPr algn="ctr"/>
            <a:r>
              <a:rPr lang="en-US" sz="2400" dirty="0" err="1">
                <a:solidFill>
                  <a:srgbClr val="00B0F0"/>
                </a:solidFill>
                <a:latin typeface="iCiel Brush Up" panose="02000000000000000000" pitchFamily="2" charset="0"/>
              </a:rPr>
              <a:t>Tổng</a:t>
            </a:r>
            <a:r>
              <a:rPr lang="en-US" sz="2400" dirty="0">
                <a:solidFill>
                  <a:srgbClr val="00B0F0"/>
                </a:solidFill>
                <a:latin typeface="iCiel Brush Up" panose="02000000000000000000" pitchFamily="2" charset="0"/>
              </a:rPr>
              <a:t> </a:t>
            </a:r>
            <a:r>
              <a:rPr lang="en-US" sz="2400" dirty="0" err="1">
                <a:solidFill>
                  <a:srgbClr val="00B0F0"/>
                </a:solidFill>
                <a:latin typeface="iCiel Brush Up" panose="02000000000000000000" pitchFamily="2" charset="0"/>
              </a:rPr>
              <a:t>Hợp</a:t>
            </a:r>
            <a:endParaRPr lang="en-US" sz="2400" dirty="0">
              <a:solidFill>
                <a:srgbClr val="00B0F0"/>
              </a:solidFill>
              <a:latin typeface="iCiel Brush Up" panose="02000000000000000000" pitchFamily="2" charset="0"/>
            </a:endParaRPr>
          </a:p>
        </p:txBody>
      </p:sp>
      <p:sp>
        <p:nvSpPr>
          <p:cNvPr id="2" name="Rectangle: Rounded Corners 1">
            <a:hlinkClick r:id="rId30" action="ppaction://hlinksldjump"/>
            <a:extLst>
              <a:ext uri="{FF2B5EF4-FFF2-40B4-BE49-F238E27FC236}">
                <a16:creationId xmlns:a16="http://schemas.microsoft.com/office/drawing/2014/main" id="{7BAD58FA-E04A-7097-4414-D51C01C3BBBF}"/>
              </a:ext>
            </a:extLst>
          </p:cNvPr>
          <p:cNvSpPr/>
          <p:nvPr userDrawn="1"/>
        </p:nvSpPr>
        <p:spPr>
          <a:xfrm>
            <a:off x="104775" y="2410672"/>
            <a:ext cx="1352550" cy="315188"/>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00B050"/>
                </a:solidFill>
                <a:latin typeface="Segoe UI Semibold" panose="020B0702040204020203" pitchFamily="34" charset="0"/>
                <a:cs typeface="Segoe UI Semibold" panose="020B0702040204020203" pitchFamily="34" charset="0"/>
              </a:rPr>
              <a:t>Mùa Vọng</a:t>
            </a:r>
          </a:p>
        </p:txBody>
      </p:sp>
      <p:sp>
        <p:nvSpPr>
          <p:cNvPr id="16" name="Rectangle: Rounded Corners 15">
            <a:hlinkClick r:id="rId31" action="ppaction://hlinksldjump"/>
            <a:extLst>
              <a:ext uri="{FF2B5EF4-FFF2-40B4-BE49-F238E27FC236}">
                <a16:creationId xmlns:a16="http://schemas.microsoft.com/office/drawing/2014/main" id="{785EB1E8-BD43-96A4-BACE-D7E80E188B87}"/>
              </a:ext>
            </a:extLst>
          </p:cNvPr>
          <p:cNvSpPr/>
          <p:nvPr userDrawn="1"/>
        </p:nvSpPr>
        <p:spPr>
          <a:xfrm>
            <a:off x="104775" y="2804010"/>
            <a:ext cx="1352550" cy="315188"/>
          </a:xfrm>
          <a:prstGeom prst="round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800" kern="1200" dirty="0">
                <a:solidFill>
                  <a:srgbClr val="0070C0"/>
                </a:solidFill>
                <a:latin typeface="Segoe UI Semibold" panose="020B0702040204020203" pitchFamily="34" charset="0"/>
                <a:ea typeface="+mn-ea"/>
                <a:cs typeface="Segoe UI Semibold" panose="020B0702040204020203" pitchFamily="34" charset="0"/>
              </a:rPr>
              <a:t>Giáng Sinh</a:t>
            </a:r>
          </a:p>
        </p:txBody>
      </p:sp>
      <p:sp>
        <p:nvSpPr>
          <p:cNvPr id="18" name="Rectangle: Rounded Corners 17">
            <a:hlinkClick r:id="rId32" action="ppaction://hlinksldjump"/>
            <a:extLst>
              <a:ext uri="{FF2B5EF4-FFF2-40B4-BE49-F238E27FC236}">
                <a16:creationId xmlns:a16="http://schemas.microsoft.com/office/drawing/2014/main" id="{A7EC1721-8CD9-79F3-B355-61C0B264D4F8}"/>
              </a:ext>
            </a:extLst>
          </p:cNvPr>
          <p:cNvSpPr/>
          <p:nvPr userDrawn="1"/>
        </p:nvSpPr>
        <p:spPr>
          <a:xfrm>
            <a:off x="104775" y="3185213"/>
            <a:ext cx="1352550" cy="315188"/>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algn="ctr" defTabSz="457200" rtl="0" eaLnBrk="1" latinLnBrk="0" hangingPunct="1"/>
            <a:r>
              <a:rPr lang="en-US" sz="1800" kern="1200" dirty="0">
                <a:solidFill>
                  <a:schemeClr val="accent6"/>
                </a:solidFill>
                <a:latin typeface="Segoe UI Semibold" panose="020B0702040204020203" pitchFamily="34" charset="0"/>
                <a:ea typeface="+mn-ea"/>
                <a:cs typeface="Segoe UI Semibold" panose="020B0702040204020203" pitchFamily="34" charset="0"/>
              </a:rPr>
              <a:t>Mùa Chay</a:t>
            </a:r>
          </a:p>
        </p:txBody>
      </p:sp>
      <p:sp>
        <p:nvSpPr>
          <p:cNvPr id="19" name="Rectangle: Rounded Corners 18">
            <a:hlinkClick r:id="rId33" action="ppaction://hlinksldjump"/>
            <a:extLst>
              <a:ext uri="{FF2B5EF4-FFF2-40B4-BE49-F238E27FC236}">
                <a16:creationId xmlns:a16="http://schemas.microsoft.com/office/drawing/2014/main" id="{C9BFB124-7F68-78B9-7C69-2DAA465C6EED}"/>
              </a:ext>
            </a:extLst>
          </p:cNvPr>
          <p:cNvSpPr/>
          <p:nvPr userDrawn="1"/>
        </p:nvSpPr>
        <p:spPr>
          <a:xfrm>
            <a:off x="104775" y="3561538"/>
            <a:ext cx="1352550" cy="315188"/>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algn="ctr" defTabSz="457200" rtl="0" eaLnBrk="1" latinLnBrk="0" hangingPunct="1"/>
            <a:r>
              <a:rPr lang="en-US" sz="1800" kern="1200" dirty="0">
                <a:solidFill>
                  <a:schemeClr val="accent2"/>
                </a:solidFill>
                <a:latin typeface="Segoe UI Semibold" panose="020B0702040204020203" pitchFamily="34" charset="0"/>
                <a:ea typeface="+mn-ea"/>
                <a:cs typeface="Segoe UI Semibold" panose="020B0702040204020203" pitchFamily="34" charset="0"/>
              </a:rPr>
              <a:t>Phục Sinh</a:t>
            </a:r>
          </a:p>
        </p:txBody>
      </p:sp>
      <p:sp>
        <p:nvSpPr>
          <p:cNvPr id="8" name="Rectangle: Rounded Corners 7">
            <a:hlinkClick r:id="rId34" action="ppaction://hlinksldjump"/>
            <a:extLst>
              <a:ext uri="{FF2B5EF4-FFF2-40B4-BE49-F238E27FC236}">
                <a16:creationId xmlns:a16="http://schemas.microsoft.com/office/drawing/2014/main" id="{4BEE8477-0324-4746-8853-7CA2793EE1ED}"/>
              </a:ext>
            </a:extLst>
          </p:cNvPr>
          <p:cNvSpPr/>
          <p:nvPr userDrawn="1"/>
        </p:nvSpPr>
        <p:spPr>
          <a:xfrm>
            <a:off x="104775" y="3940881"/>
            <a:ext cx="1352550" cy="310781"/>
          </a:xfrm>
          <a:prstGeom prst="round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800" kern="1200" dirty="0">
                <a:solidFill>
                  <a:srgbClr val="0070C0"/>
                </a:solidFill>
                <a:latin typeface="Segoe UI Semibold" panose="020B0702040204020203" pitchFamily="34" charset="0"/>
                <a:ea typeface="+mn-ea"/>
                <a:cs typeface="Segoe UI Semibold" panose="020B0702040204020203" pitchFamily="34" charset="0"/>
              </a:rPr>
              <a:t>Hôn Phối</a:t>
            </a:r>
          </a:p>
        </p:txBody>
      </p:sp>
      <p:sp>
        <p:nvSpPr>
          <p:cNvPr id="21" name="Rectangle: Rounded Corners 20">
            <a:hlinkClick r:id="rId35" action="ppaction://hlinksldjump"/>
            <a:extLst>
              <a:ext uri="{FF2B5EF4-FFF2-40B4-BE49-F238E27FC236}">
                <a16:creationId xmlns:a16="http://schemas.microsoft.com/office/drawing/2014/main" id="{70078325-A95E-AC8E-88B1-E927A6B99760}"/>
              </a:ext>
            </a:extLst>
          </p:cNvPr>
          <p:cNvSpPr/>
          <p:nvPr userDrawn="1"/>
        </p:nvSpPr>
        <p:spPr>
          <a:xfrm>
            <a:off x="104775" y="4323719"/>
            <a:ext cx="1352550" cy="310781"/>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algn="ctr" defTabSz="457200" rtl="0" eaLnBrk="1" latinLnBrk="0" hangingPunct="1"/>
            <a:r>
              <a:rPr lang="en-US" sz="1800" kern="1200" dirty="0">
                <a:solidFill>
                  <a:schemeClr val="accent6"/>
                </a:solidFill>
                <a:latin typeface="Segoe UI Semibold" panose="020B0702040204020203" pitchFamily="34" charset="0"/>
                <a:ea typeface="+mn-ea"/>
                <a:cs typeface="Segoe UI Semibold" panose="020B0702040204020203" pitchFamily="34" charset="0"/>
              </a:rPr>
              <a:t>Cầu Hồn</a:t>
            </a:r>
          </a:p>
        </p:txBody>
      </p:sp>
      <p:sp>
        <p:nvSpPr>
          <p:cNvPr id="7" name="Rectangle: Rounded Corners 6">
            <a:hlinkClick r:id="rId36" action="ppaction://hlinksldjump"/>
            <a:extLst>
              <a:ext uri="{FF2B5EF4-FFF2-40B4-BE49-F238E27FC236}">
                <a16:creationId xmlns:a16="http://schemas.microsoft.com/office/drawing/2014/main" id="{B90C3422-3E58-A4FD-58FD-22EF04F70A15}"/>
              </a:ext>
            </a:extLst>
          </p:cNvPr>
          <p:cNvSpPr/>
          <p:nvPr userDrawn="1"/>
        </p:nvSpPr>
        <p:spPr>
          <a:xfrm>
            <a:off x="104775" y="4689751"/>
            <a:ext cx="1352550" cy="315188"/>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00B050"/>
                </a:solidFill>
                <a:latin typeface="Segoe UI Semibold" panose="020B0702040204020203" pitchFamily="34" charset="0"/>
                <a:cs typeface="Segoe UI Semibold" panose="020B0702040204020203" pitchFamily="34" charset="0"/>
              </a:rPr>
              <a:t>Linh Mục</a:t>
            </a:r>
          </a:p>
        </p:txBody>
      </p:sp>
      <p:sp>
        <p:nvSpPr>
          <p:cNvPr id="24" name="Rectangle: Rounded Corners 23">
            <a:hlinkClick r:id="rId37" action="ppaction://hlinksldjump"/>
            <a:extLst>
              <a:ext uri="{FF2B5EF4-FFF2-40B4-BE49-F238E27FC236}">
                <a16:creationId xmlns:a16="http://schemas.microsoft.com/office/drawing/2014/main" id="{2F9F6146-BFB1-65A9-D17D-6B4596A688E4}"/>
              </a:ext>
            </a:extLst>
          </p:cNvPr>
          <p:cNvSpPr/>
          <p:nvPr userDrawn="1"/>
        </p:nvSpPr>
        <p:spPr>
          <a:xfrm>
            <a:off x="104775" y="5067921"/>
            <a:ext cx="1352550" cy="315188"/>
          </a:xfrm>
          <a:prstGeom prst="round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600" kern="1200" dirty="0">
                <a:solidFill>
                  <a:srgbClr val="0070C0"/>
                </a:solidFill>
                <a:latin typeface="Segoe UI Semibold" panose="020B0702040204020203" pitchFamily="34" charset="0"/>
                <a:ea typeface="+mn-ea"/>
                <a:cs typeface="Segoe UI Semibold" panose="020B0702040204020203" pitchFamily="34" charset="0"/>
              </a:rPr>
              <a:t>Thánh Thần</a:t>
            </a:r>
          </a:p>
        </p:txBody>
      </p:sp>
      <p:sp>
        <p:nvSpPr>
          <p:cNvPr id="27" name="Rectangle: Rounded Corners 26">
            <a:hlinkClick r:id="rId38" action="ppaction://hlinksldjump"/>
            <a:extLst>
              <a:ext uri="{FF2B5EF4-FFF2-40B4-BE49-F238E27FC236}">
                <a16:creationId xmlns:a16="http://schemas.microsoft.com/office/drawing/2014/main" id="{095FC1BA-B776-1C5C-250D-817013C678A5}"/>
              </a:ext>
            </a:extLst>
          </p:cNvPr>
          <p:cNvSpPr/>
          <p:nvPr userDrawn="1"/>
        </p:nvSpPr>
        <p:spPr>
          <a:xfrm>
            <a:off x="104775" y="5478162"/>
            <a:ext cx="1352550" cy="315188"/>
          </a:xfrm>
          <a:prstGeom prst="roundRect">
            <a:avLst/>
          </a:prstGeom>
          <a:ln>
            <a:solidFill>
              <a:schemeClr val="accent6">
                <a:lumMod val="60000"/>
                <a:lumOff val="4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600" kern="1200" dirty="0" err="1">
                <a:solidFill>
                  <a:schemeClr val="accent1">
                    <a:lumMod val="40000"/>
                    <a:lumOff val="60000"/>
                  </a:schemeClr>
                </a:solidFill>
                <a:latin typeface="Segoe UI Semibold" panose="020B0702040204020203" pitchFamily="34" charset="0"/>
                <a:ea typeface="+mn-ea"/>
                <a:cs typeface="Segoe UI Semibold" panose="020B0702040204020203" pitchFamily="34" charset="0"/>
              </a:rPr>
              <a:t>Chúa</a:t>
            </a:r>
            <a:endParaRPr lang="en-US" sz="1600" kern="1200" dirty="0">
              <a:solidFill>
                <a:schemeClr val="accent1">
                  <a:lumMod val="40000"/>
                  <a:lumOff val="60000"/>
                </a:schemeClr>
              </a:solidFill>
              <a:latin typeface="Segoe UI Semibold" panose="020B0702040204020203" pitchFamily="34" charset="0"/>
              <a:ea typeface="+mn-ea"/>
              <a:cs typeface="Segoe UI Semibold" panose="020B0702040204020203" pitchFamily="34" charset="0"/>
            </a:endParaRPr>
          </a:p>
        </p:txBody>
      </p:sp>
      <p:sp>
        <p:nvSpPr>
          <p:cNvPr id="28" name="Rectangle: Rounded Corners 27">
            <a:hlinkClick r:id="rId39" action="ppaction://hlinksldjump"/>
            <a:extLst>
              <a:ext uri="{FF2B5EF4-FFF2-40B4-BE49-F238E27FC236}">
                <a16:creationId xmlns:a16="http://schemas.microsoft.com/office/drawing/2014/main" id="{00C622C7-062E-10BF-69C6-692F1F3846AA}"/>
              </a:ext>
            </a:extLst>
          </p:cNvPr>
          <p:cNvSpPr/>
          <p:nvPr userDrawn="1"/>
        </p:nvSpPr>
        <p:spPr>
          <a:xfrm>
            <a:off x="116688" y="5850672"/>
            <a:ext cx="1352550" cy="315188"/>
          </a:xfrm>
          <a:prstGeom prst="roundRect">
            <a:avLst/>
          </a:prstGeom>
          <a:ln>
            <a:solidFill>
              <a:schemeClr val="accent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600" kern="1200" dirty="0">
                <a:solidFill>
                  <a:srgbClr val="0070C0"/>
                </a:solidFill>
                <a:latin typeface="Segoe UI Semibold" panose="020B0702040204020203" pitchFamily="34" charset="0"/>
                <a:ea typeface="+mn-ea"/>
                <a:cs typeface="Segoe UI Semibold" panose="020B0702040204020203" pitchFamily="34" charset="0"/>
              </a:rPr>
              <a:t>Xuân</a:t>
            </a:r>
          </a:p>
        </p:txBody>
      </p:sp>
    </p:spTree>
    <p:extLst>
      <p:ext uri="{BB962C8B-B14F-4D97-AF65-F5344CB8AC3E}">
        <p14:creationId xmlns:p14="http://schemas.microsoft.com/office/powerpoint/2010/main" val="19149010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457200" rtl="0" eaLnBrk="1" latinLnBrk="0" hangingPunct="1">
        <a:spcBef>
          <a:spcPct val="0"/>
        </a:spcBef>
        <a:buNone/>
        <a:defRPr sz="4200" b="0" i="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44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5.xml"/><Relationship Id="rId18" Type="http://schemas.openxmlformats.org/officeDocument/2006/relationships/slide" Target="slide37.xml"/><Relationship Id="rId26" Type="http://schemas.openxmlformats.org/officeDocument/2006/relationships/slide" Target="slide47.xml"/><Relationship Id="rId3" Type="http://schemas.openxmlformats.org/officeDocument/2006/relationships/slide" Target="slide22.xml"/><Relationship Id="rId21" Type="http://schemas.openxmlformats.org/officeDocument/2006/relationships/slide" Target="slide39.xml"/><Relationship Id="rId7" Type="http://schemas.openxmlformats.org/officeDocument/2006/relationships/slide" Target="slide20.xml"/><Relationship Id="rId12" Type="http://schemas.openxmlformats.org/officeDocument/2006/relationships/slide" Target="slide28.xml"/><Relationship Id="rId17" Type="http://schemas.openxmlformats.org/officeDocument/2006/relationships/slide" Target="slide43.xml"/><Relationship Id="rId25" Type="http://schemas.openxmlformats.org/officeDocument/2006/relationships/slide" Target="slide40.xml"/><Relationship Id="rId2" Type="http://schemas.openxmlformats.org/officeDocument/2006/relationships/slide" Target="slide19.xml"/><Relationship Id="rId16" Type="http://schemas.openxmlformats.org/officeDocument/2006/relationships/slide" Target="slide34.xml"/><Relationship Id="rId20" Type="http://schemas.openxmlformats.org/officeDocument/2006/relationships/slide" Target="slide46.xml"/><Relationship Id="rId29" Type="http://schemas.openxmlformats.org/officeDocument/2006/relationships/slide" Target="slide27.xml"/><Relationship Id="rId1" Type="http://schemas.openxmlformats.org/officeDocument/2006/relationships/slideLayout" Target="../slideLayouts/slideLayout2.xml"/><Relationship Id="rId6" Type="http://schemas.openxmlformats.org/officeDocument/2006/relationships/slide" Target="slide18.xml"/><Relationship Id="rId11" Type="http://schemas.openxmlformats.org/officeDocument/2006/relationships/slide" Target="slide26.xml"/><Relationship Id="rId24" Type="http://schemas.openxmlformats.org/officeDocument/2006/relationships/slide" Target="slide32.xml"/><Relationship Id="rId32" Type="http://schemas.openxmlformats.org/officeDocument/2006/relationships/slide" Target="slide49.xml"/><Relationship Id="rId5" Type="http://schemas.openxmlformats.org/officeDocument/2006/relationships/slide" Target="slide25.xml"/><Relationship Id="rId15" Type="http://schemas.openxmlformats.org/officeDocument/2006/relationships/slide" Target="slide42.xml"/><Relationship Id="rId23" Type="http://schemas.openxmlformats.org/officeDocument/2006/relationships/slide" Target="slide21.xml"/><Relationship Id="rId28" Type="http://schemas.openxmlformats.org/officeDocument/2006/relationships/slide" Target="slide51.xml"/><Relationship Id="rId10" Type="http://schemas.openxmlformats.org/officeDocument/2006/relationships/slide" Target="slide38.xml"/><Relationship Id="rId19" Type="http://schemas.openxmlformats.org/officeDocument/2006/relationships/slide" Target="slide35.xml"/><Relationship Id="rId31" Type="http://schemas.openxmlformats.org/officeDocument/2006/relationships/slide" Target="slide48.xml"/><Relationship Id="rId4" Type="http://schemas.openxmlformats.org/officeDocument/2006/relationships/slide" Target="slide44.xml"/><Relationship Id="rId9" Type="http://schemas.openxmlformats.org/officeDocument/2006/relationships/slide" Target="slide31.xml"/><Relationship Id="rId14" Type="http://schemas.openxmlformats.org/officeDocument/2006/relationships/slide" Target="slide41.xml"/><Relationship Id="rId22" Type="http://schemas.openxmlformats.org/officeDocument/2006/relationships/slide" Target="slide50.xml"/><Relationship Id="rId27" Type="http://schemas.openxmlformats.org/officeDocument/2006/relationships/slide" Target="slide29.xml"/><Relationship Id="rId30" Type="http://schemas.openxmlformats.org/officeDocument/2006/relationships/slide" Target="slide30.xml"/></Relationships>
</file>

<file path=ppt/slides/_rels/slide3.xml.rels><?xml version="1.0" encoding="UTF-8" standalone="yes"?>
<Relationships xmlns="http://schemas.openxmlformats.org/package/2006/relationships"><Relationship Id="rId13" Type="http://schemas.openxmlformats.org/officeDocument/2006/relationships/slide" Target="slide85.xml"/><Relationship Id="rId18" Type="http://schemas.openxmlformats.org/officeDocument/2006/relationships/slide" Target="slide64.xml"/><Relationship Id="rId26" Type="http://schemas.openxmlformats.org/officeDocument/2006/relationships/slide" Target="slide58.xml"/><Relationship Id="rId39" Type="http://schemas.openxmlformats.org/officeDocument/2006/relationships/slide" Target="slide114.xml"/><Relationship Id="rId21" Type="http://schemas.openxmlformats.org/officeDocument/2006/relationships/slide" Target="slide122.xml"/><Relationship Id="rId34" Type="http://schemas.openxmlformats.org/officeDocument/2006/relationships/slide" Target="slide106.xml"/><Relationship Id="rId42" Type="http://schemas.openxmlformats.org/officeDocument/2006/relationships/slide" Target="slide81.xml"/><Relationship Id="rId47" Type="http://schemas.openxmlformats.org/officeDocument/2006/relationships/slide" Target="slide111.xml"/><Relationship Id="rId50" Type="http://schemas.openxmlformats.org/officeDocument/2006/relationships/slide" Target="slide125.xml"/><Relationship Id="rId7" Type="http://schemas.openxmlformats.org/officeDocument/2006/relationships/slide" Target="slide83.xml"/><Relationship Id="rId2" Type="http://schemas.openxmlformats.org/officeDocument/2006/relationships/slide" Target="slide96.xml"/><Relationship Id="rId16" Type="http://schemas.openxmlformats.org/officeDocument/2006/relationships/slide" Target="slide100.xml"/><Relationship Id="rId29" Type="http://schemas.openxmlformats.org/officeDocument/2006/relationships/slide" Target="slide120.xml"/><Relationship Id="rId11" Type="http://schemas.openxmlformats.org/officeDocument/2006/relationships/slide" Target="slide97.xml"/><Relationship Id="rId24" Type="http://schemas.openxmlformats.org/officeDocument/2006/relationships/slide" Target="slide102.xml"/><Relationship Id="rId32" Type="http://schemas.openxmlformats.org/officeDocument/2006/relationships/slide" Target="slide73.xml"/><Relationship Id="rId37" Type="http://schemas.openxmlformats.org/officeDocument/2006/relationships/slide" Target="slide109.xml"/><Relationship Id="rId40" Type="http://schemas.openxmlformats.org/officeDocument/2006/relationships/slide" Target="slide107.xml"/><Relationship Id="rId45" Type="http://schemas.openxmlformats.org/officeDocument/2006/relationships/slide" Target="slide63.xml"/><Relationship Id="rId5" Type="http://schemas.openxmlformats.org/officeDocument/2006/relationships/slide" Target="slide90.xml"/><Relationship Id="rId15" Type="http://schemas.openxmlformats.org/officeDocument/2006/relationships/slide" Target="slide60.xml"/><Relationship Id="rId23" Type="http://schemas.openxmlformats.org/officeDocument/2006/relationships/slide" Target="slide65.xml"/><Relationship Id="rId28" Type="http://schemas.openxmlformats.org/officeDocument/2006/relationships/slide" Target="slide86.xml"/><Relationship Id="rId36" Type="http://schemas.openxmlformats.org/officeDocument/2006/relationships/slide" Target="slide75.xml"/><Relationship Id="rId49" Type="http://schemas.openxmlformats.org/officeDocument/2006/relationships/slide" Target="slide112.xml"/><Relationship Id="rId10" Type="http://schemas.openxmlformats.org/officeDocument/2006/relationships/slide" Target="slide57.xml"/><Relationship Id="rId19" Type="http://schemas.openxmlformats.org/officeDocument/2006/relationships/slide" Target="slide55.xml"/><Relationship Id="rId31" Type="http://schemas.openxmlformats.org/officeDocument/2006/relationships/slide" Target="slide104.xml"/><Relationship Id="rId44" Type="http://schemas.openxmlformats.org/officeDocument/2006/relationships/slide" Target="slide118.xml"/><Relationship Id="rId4" Type="http://schemas.openxmlformats.org/officeDocument/2006/relationships/slide" Target="slide116.xml"/><Relationship Id="rId9" Type="http://schemas.openxmlformats.org/officeDocument/2006/relationships/slide" Target="slide94.xml"/><Relationship Id="rId14" Type="http://schemas.openxmlformats.org/officeDocument/2006/relationships/slide" Target="slide99.xml"/><Relationship Id="rId22" Type="http://schemas.openxmlformats.org/officeDocument/2006/relationships/slide" Target="slide103.xml"/><Relationship Id="rId27" Type="http://schemas.openxmlformats.org/officeDocument/2006/relationships/slide" Target="slide71.xml"/><Relationship Id="rId30" Type="http://schemas.openxmlformats.org/officeDocument/2006/relationships/slide" Target="slide69.xml"/><Relationship Id="rId35" Type="http://schemas.openxmlformats.org/officeDocument/2006/relationships/slide" Target="slide74.xml"/><Relationship Id="rId43" Type="http://schemas.openxmlformats.org/officeDocument/2006/relationships/slide" Target="slide79.xml"/><Relationship Id="rId48" Type="http://schemas.openxmlformats.org/officeDocument/2006/relationships/slide" Target="slide124.xml"/><Relationship Id="rId8" Type="http://schemas.openxmlformats.org/officeDocument/2006/relationships/slide" Target="slide95.xml"/><Relationship Id="rId3" Type="http://schemas.openxmlformats.org/officeDocument/2006/relationships/slide" Target="slide92.xml"/><Relationship Id="rId12" Type="http://schemas.openxmlformats.org/officeDocument/2006/relationships/slide" Target="slide62.xml"/><Relationship Id="rId17" Type="http://schemas.openxmlformats.org/officeDocument/2006/relationships/slide" Target="slide630.xml"/><Relationship Id="rId25" Type="http://schemas.openxmlformats.org/officeDocument/2006/relationships/slide" Target="slide67.xml"/><Relationship Id="rId33" Type="http://schemas.openxmlformats.org/officeDocument/2006/relationships/slide" Target="slide72.xml"/><Relationship Id="rId38" Type="http://schemas.openxmlformats.org/officeDocument/2006/relationships/slide" Target="slide52.xml"/><Relationship Id="rId46" Type="http://schemas.openxmlformats.org/officeDocument/2006/relationships/slide" Target="slide126.xml"/><Relationship Id="rId20" Type="http://schemas.openxmlformats.org/officeDocument/2006/relationships/slide" Target="slide101.xml"/><Relationship Id="rId41" Type="http://schemas.openxmlformats.org/officeDocument/2006/relationships/slide" Target="slide77.xml"/><Relationship Id="rId1" Type="http://schemas.openxmlformats.org/officeDocument/2006/relationships/slideLayout" Target="../slideLayouts/slideLayout2.xml"/><Relationship Id="rId6" Type="http://schemas.openxmlformats.org/officeDocument/2006/relationships/slide" Target="slide53.xml"/></Relationships>
</file>

<file path=ppt/slides/_rels/slide4.xml.rels><?xml version="1.0" encoding="UTF-8" standalone="yes"?>
<Relationships xmlns="http://schemas.openxmlformats.org/package/2006/relationships"><Relationship Id="rId13" Type="http://schemas.openxmlformats.org/officeDocument/2006/relationships/slide" Target="slide293.xml"/><Relationship Id="rId18" Type="http://schemas.openxmlformats.org/officeDocument/2006/relationships/slide" Target="slide191.xml"/><Relationship Id="rId26" Type="http://schemas.openxmlformats.org/officeDocument/2006/relationships/slide" Target="slide279.xml"/><Relationship Id="rId39" Type="http://schemas.openxmlformats.org/officeDocument/2006/relationships/slide" Target="slide540.xml"/><Relationship Id="rId21" Type="http://schemas.openxmlformats.org/officeDocument/2006/relationships/slide" Target="slide234.xml"/><Relationship Id="rId34" Type="http://schemas.openxmlformats.org/officeDocument/2006/relationships/slide" Target="slide219.xml"/><Relationship Id="rId42" Type="http://schemas.openxmlformats.org/officeDocument/2006/relationships/slide" Target="slide128.xml"/><Relationship Id="rId47" Type="http://schemas.openxmlformats.org/officeDocument/2006/relationships/slide" Target="slide239.xml"/><Relationship Id="rId50" Type="http://schemas.openxmlformats.org/officeDocument/2006/relationships/slide" Target="slide270.xml"/><Relationship Id="rId55" Type="http://schemas.openxmlformats.org/officeDocument/2006/relationships/slide" Target="slide158.xml"/><Relationship Id="rId63" Type="http://schemas.openxmlformats.org/officeDocument/2006/relationships/slide" Target="slide273.xml"/><Relationship Id="rId7" Type="http://schemas.openxmlformats.org/officeDocument/2006/relationships/slide" Target="slide151.xml"/><Relationship Id="rId2" Type="http://schemas.openxmlformats.org/officeDocument/2006/relationships/slide" Target="slide172.xml"/><Relationship Id="rId16" Type="http://schemas.openxmlformats.org/officeDocument/2006/relationships/slide" Target="slide554.xml"/><Relationship Id="rId29" Type="http://schemas.openxmlformats.org/officeDocument/2006/relationships/slide" Target="slide290.xml"/><Relationship Id="rId11" Type="http://schemas.openxmlformats.org/officeDocument/2006/relationships/slide" Target="slide168.xml"/><Relationship Id="rId24" Type="http://schemas.openxmlformats.org/officeDocument/2006/relationships/slide" Target="slide295.xml"/><Relationship Id="rId32" Type="http://schemas.openxmlformats.org/officeDocument/2006/relationships/slide" Target="slide193.xml"/><Relationship Id="rId37" Type="http://schemas.openxmlformats.org/officeDocument/2006/relationships/slide" Target="slide188.xml"/><Relationship Id="rId40" Type="http://schemas.openxmlformats.org/officeDocument/2006/relationships/slide" Target="slide195.xml"/><Relationship Id="rId45" Type="http://schemas.openxmlformats.org/officeDocument/2006/relationships/slide" Target="slide132.xml"/><Relationship Id="rId53" Type="http://schemas.openxmlformats.org/officeDocument/2006/relationships/slide" Target="slide164.xml"/><Relationship Id="rId58" Type="http://schemas.openxmlformats.org/officeDocument/2006/relationships/slide" Target="slide237.xml"/><Relationship Id="rId5" Type="http://schemas.openxmlformats.org/officeDocument/2006/relationships/slide" Target="slide264.xml"/><Relationship Id="rId61" Type="http://schemas.openxmlformats.org/officeDocument/2006/relationships/slide" Target="slide149.xml"/><Relationship Id="rId19" Type="http://schemas.openxmlformats.org/officeDocument/2006/relationships/slide" Target="slide217.xml"/><Relationship Id="rId14" Type="http://schemas.openxmlformats.org/officeDocument/2006/relationships/slide" Target="slide144.xml"/><Relationship Id="rId22" Type="http://schemas.openxmlformats.org/officeDocument/2006/relationships/slide" Target="slide147.xml"/><Relationship Id="rId27" Type="http://schemas.openxmlformats.org/officeDocument/2006/relationships/slide" Target="slide180.xml"/><Relationship Id="rId30" Type="http://schemas.openxmlformats.org/officeDocument/2006/relationships/slide" Target="slide222.xml"/><Relationship Id="rId35" Type="http://schemas.openxmlformats.org/officeDocument/2006/relationships/slide" Target="slide224.xml"/><Relationship Id="rId43" Type="http://schemas.openxmlformats.org/officeDocument/2006/relationships/slide" Target="slide258.xml"/><Relationship Id="rId48" Type="http://schemas.openxmlformats.org/officeDocument/2006/relationships/slide" Target="slide252.xml"/><Relationship Id="rId56" Type="http://schemas.openxmlformats.org/officeDocument/2006/relationships/slide" Target="slide162.xml"/><Relationship Id="rId64" Type="http://schemas.openxmlformats.org/officeDocument/2006/relationships/slide" Target="slide183.xml"/><Relationship Id="rId8" Type="http://schemas.openxmlformats.org/officeDocument/2006/relationships/slide" Target="slide242.xml"/><Relationship Id="rId51" Type="http://schemas.openxmlformats.org/officeDocument/2006/relationships/slide" Target="slide232.xml"/><Relationship Id="rId3" Type="http://schemas.openxmlformats.org/officeDocument/2006/relationships/slide" Target="slide215.xml"/><Relationship Id="rId12" Type="http://schemas.openxmlformats.org/officeDocument/2006/relationships/slide" Target="slide282.xml"/><Relationship Id="rId17" Type="http://schemas.openxmlformats.org/officeDocument/2006/relationships/slide" Target="slide288.xml"/><Relationship Id="rId25" Type="http://schemas.openxmlformats.org/officeDocument/2006/relationships/slide" Target="slide197.xml"/><Relationship Id="rId33" Type="http://schemas.openxmlformats.org/officeDocument/2006/relationships/slide" Target="slide212.xml"/><Relationship Id="rId38" Type="http://schemas.openxmlformats.org/officeDocument/2006/relationships/slide" Target="slide536.xml"/><Relationship Id="rId46" Type="http://schemas.openxmlformats.org/officeDocument/2006/relationships/slide" Target="slide203.xml"/><Relationship Id="rId59" Type="http://schemas.openxmlformats.org/officeDocument/2006/relationships/slide" Target="slide226.xml"/><Relationship Id="rId20" Type="http://schemas.openxmlformats.org/officeDocument/2006/relationships/slide" Target="slide201.xml"/><Relationship Id="rId41" Type="http://schemas.openxmlformats.org/officeDocument/2006/relationships/slide" Target="slide166.xml"/><Relationship Id="rId54" Type="http://schemas.openxmlformats.org/officeDocument/2006/relationships/slide" Target="slide160.xml"/><Relationship Id="rId62" Type="http://schemas.openxmlformats.org/officeDocument/2006/relationships/slide" Target="slide186.xml"/><Relationship Id="rId1" Type="http://schemas.openxmlformats.org/officeDocument/2006/relationships/slideLayout" Target="../slideLayouts/slideLayout2.xml"/><Relationship Id="rId6" Type="http://schemas.openxmlformats.org/officeDocument/2006/relationships/slide" Target="slide285.xml"/><Relationship Id="rId15" Type="http://schemas.openxmlformats.org/officeDocument/2006/relationships/slide" Target="slide155.xml"/><Relationship Id="rId23" Type="http://schemas.openxmlformats.org/officeDocument/2006/relationships/slide" Target="slide130.xml"/><Relationship Id="rId28" Type="http://schemas.openxmlformats.org/officeDocument/2006/relationships/slide" Target="slide255.xml"/><Relationship Id="rId36" Type="http://schemas.openxmlformats.org/officeDocument/2006/relationships/slide" Target="slide276.xml"/><Relationship Id="rId49" Type="http://schemas.openxmlformats.org/officeDocument/2006/relationships/slide" Target="slide135.xml"/><Relationship Id="rId57" Type="http://schemas.openxmlformats.org/officeDocument/2006/relationships/slide" Target="slide206.xml"/><Relationship Id="rId10" Type="http://schemas.openxmlformats.org/officeDocument/2006/relationships/slide" Target="slide174.xml"/><Relationship Id="rId31" Type="http://schemas.openxmlformats.org/officeDocument/2006/relationships/slide" Target="slide199.xml"/><Relationship Id="rId44" Type="http://schemas.openxmlformats.org/officeDocument/2006/relationships/slide" Target="slide267.xml"/><Relationship Id="rId52" Type="http://schemas.openxmlformats.org/officeDocument/2006/relationships/slide" Target="slide137.xml"/><Relationship Id="rId60" Type="http://schemas.openxmlformats.org/officeDocument/2006/relationships/slide" Target="slide141.xml"/><Relationship Id="rId4" Type="http://schemas.openxmlformats.org/officeDocument/2006/relationships/slide" Target="slide189.xml"/><Relationship Id="rId9" Type="http://schemas.openxmlformats.org/officeDocument/2006/relationships/slide" Target="slide209.xml"/></Relationships>
</file>

<file path=ppt/slides/_rels/slide5.xml.rels><?xml version="1.0" encoding="UTF-8" standalone="yes"?>
<Relationships xmlns="http://schemas.openxmlformats.org/package/2006/relationships"><Relationship Id="rId13" Type="http://schemas.openxmlformats.org/officeDocument/2006/relationships/slide" Target="slide311.xml"/><Relationship Id="rId18" Type="http://schemas.openxmlformats.org/officeDocument/2006/relationships/slide" Target="slide331.xml"/><Relationship Id="rId26" Type="http://schemas.openxmlformats.org/officeDocument/2006/relationships/slide" Target="slide314.xml"/><Relationship Id="rId3" Type="http://schemas.openxmlformats.org/officeDocument/2006/relationships/slide" Target="slide215.xml"/><Relationship Id="rId21" Type="http://schemas.openxmlformats.org/officeDocument/2006/relationships/slide" Target="slide306.xml"/><Relationship Id="rId7" Type="http://schemas.openxmlformats.org/officeDocument/2006/relationships/slide" Target="slide328.xml"/><Relationship Id="rId12" Type="http://schemas.openxmlformats.org/officeDocument/2006/relationships/slide" Target="slide316.xml"/><Relationship Id="rId17" Type="http://schemas.openxmlformats.org/officeDocument/2006/relationships/slide" Target="slide305.xml"/><Relationship Id="rId25" Type="http://schemas.openxmlformats.org/officeDocument/2006/relationships/slide" Target="slide309.xml"/><Relationship Id="rId33" Type="http://schemas.openxmlformats.org/officeDocument/2006/relationships/slide" Target="slide319.xml"/><Relationship Id="rId2" Type="http://schemas.openxmlformats.org/officeDocument/2006/relationships/slide" Target="slide301.xml"/><Relationship Id="rId16" Type="http://schemas.openxmlformats.org/officeDocument/2006/relationships/slide" Target="slide302.xml"/><Relationship Id="rId20" Type="http://schemas.openxmlformats.org/officeDocument/2006/relationships/slide" Target="slide324.xml"/><Relationship Id="rId29" Type="http://schemas.openxmlformats.org/officeDocument/2006/relationships/slide" Target="slide329.xml"/><Relationship Id="rId1" Type="http://schemas.openxmlformats.org/officeDocument/2006/relationships/slideLayout" Target="../slideLayouts/slideLayout2.xml"/><Relationship Id="rId6" Type="http://schemas.openxmlformats.org/officeDocument/2006/relationships/slide" Target="slide325.xml"/><Relationship Id="rId11" Type="http://schemas.openxmlformats.org/officeDocument/2006/relationships/slide" Target="slide318.xml"/><Relationship Id="rId24" Type="http://schemas.openxmlformats.org/officeDocument/2006/relationships/slide" Target="slide307.xml"/><Relationship Id="rId32" Type="http://schemas.openxmlformats.org/officeDocument/2006/relationships/slide" Target="slide320.xml"/><Relationship Id="rId5" Type="http://schemas.openxmlformats.org/officeDocument/2006/relationships/slide" Target="slide304.xml"/><Relationship Id="rId15" Type="http://schemas.openxmlformats.org/officeDocument/2006/relationships/slide" Target="slide333.xml"/><Relationship Id="rId23" Type="http://schemas.openxmlformats.org/officeDocument/2006/relationships/slide" Target="slide308.xml"/><Relationship Id="rId28" Type="http://schemas.openxmlformats.org/officeDocument/2006/relationships/slide" Target="slide312.xml"/><Relationship Id="rId10" Type="http://schemas.openxmlformats.org/officeDocument/2006/relationships/slide" Target="slide300.xml"/><Relationship Id="rId19" Type="http://schemas.openxmlformats.org/officeDocument/2006/relationships/slide" Target="slide323.xml"/><Relationship Id="rId31" Type="http://schemas.openxmlformats.org/officeDocument/2006/relationships/slide" Target="slide310.xml"/><Relationship Id="rId4" Type="http://schemas.openxmlformats.org/officeDocument/2006/relationships/slide" Target="slide299.xml"/><Relationship Id="rId9" Type="http://schemas.openxmlformats.org/officeDocument/2006/relationships/slide" Target="slide332.xml"/><Relationship Id="rId14" Type="http://schemas.openxmlformats.org/officeDocument/2006/relationships/slide" Target="slide326.xml"/><Relationship Id="rId22" Type="http://schemas.openxmlformats.org/officeDocument/2006/relationships/slide" Target="slide321.xml"/><Relationship Id="rId27" Type="http://schemas.openxmlformats.org/officeDocument/2006/relationships/slide" Target="slide303.xml"/><Relationship Id="rId30" Type="http://schemas.openxmlformats.org/officeDocument/2006/relationships/slide" Target="slide322.xml"/><Relationship Id="rId8" Type="http://schemas.openxmlformats.org/officeDocument/2006/relationships/slide" Target="slide317.xml"/></Relationships>
</file>

<file path=ppt/slides/_rels/slide6.xml.rels><?xml version="1.0" encoding="UTF-8" standalone="yes"?>
<Relationships xmlns="http://schemas.openxmlformats.org/package/2006/relationships"><Relationship Id="rId8" Type="http://schemas.openxmlformats.org/officeDocument/2006/relationships/slide" Target="slide397.xml"/><Relationship Id="rId13" Type="http://schemas.openxmlformats.org/officeDocument/2006/relationships/slide" Target="slide399.xml"/><Relationship Id="rId18" Type="http://schemas.openxmlformats.org/officeDocument/2006/relationships/slide" Target="slide384.xml"/><Relationship Id="rId26" Type="http://schemas.openxmlformats.org/officeDocument/2006/relationships/slide" Target="slide387.xml"/><Relationship Id="rId3" Type="http://schemas.openxmlformats.org/officeDocument/2006/relationships/slide" Target="slide383.xml"/><Relationship Id="rId21" Type="http://schemas.openxmlformats.org/officeDocument/2006/relationships/slide" Target="slide396.xml"/><Relationship Id="rId7" Type="http://schemas.openxmlformats.org/officeDocument/2006/relationships/slide" Target="slide376.xml"/><Relationship Id="rId12" Type="http://schemas.openxmlformats.org/officeDocument/2006/relationships/slide" Target="slide411.xml"/><Relationship Id="rId17" Type="http://schemas.openxmlformats.org/officeDocument/2006/relationships/slide" Target="slide388.xml"/><Relationship Id="rId25" Type="http://schemas.openxmlformats.org/officeDocument/2006/relationships/slide" Target="slide392.xml"/><Relationship Id="rId2" Type="http://schemas.openxmlformats.org/officeDocument/2006/relationships/slide" Target="slide401.xml"/><Relationship Id="rId16" Type="http://schemas.openxmlformats.org/officeDocument/2006/relationships/slide" Target="slide409.xml"/><Relationship Id="rId20" Type="http://schemas.openxmlformats.org/officeDocument/2006/relationships/slide" Target="slide390.xml"/><Relationship Id="rId1" Type="http://schemas.openxmlformats.org/officeDocument/2006/relationships/slideLayout" Target="../slideLayouts/slideLayout2.xml"/><Relationship Id="rId6" Type="http://schemas.openxmlformats.org/officeDocument/2006/relationships/slide" Target="slide394.xml"/><Relationship Id="rId11" Type="http://schemas.openxmlformats.org/officeDocument/2006/relationships/slide" Target="slide386.xml"/><Relationship Id="rId24" Type="http://schemas.openxmlformats.org/officeDocument/2006/relationships/slide" Target="slide391.xml"/><Relationship Id="rId5" Type="http://schemas.openxmlformats.org/officeDocument/2006/relationships/slide" Target="slide382.xml"/><Relationship Id="rId15" Type="http://schemas.openxmlformats.org/officeDocument/2006/relationships/slide" Target="slide375.xml"/><Relationship Id="rId23" Type="http://schemas.openxmlformats.org/officeDocument/2006/relationships/slide" Target="slide413.xml"/><Relationship Id="rId28" Type="http://schemas.openxmlformats.org/officeDocument/2006/relationships/slide" Target="slide398.xml"/><Relationship Id="rId10" Type="http://schemas.openxmlformats.org/officeDocument/2006/relationships/slide" Target="slide395.xml"/><Relationship Id="rId19" Type="http://schemas.openxmlformats.org/officeDocument/2006/relationships/slide" Target="slide305.xml"/><Relationship Id="rId4" Type="http://schemas.openxmlformats.org/officeDocument/2006/relationships/slide" Target="slide403.xml"/><Relationship Id="rId9" Type="http://schemas.openxmlformats.org/officeDocument/2006/relationships/slide" Target="slide407.xml"/><Relationship Id="rId14" Type="http://schemas.openxmlformats.org/officeDocument/2006/relationships/slide" Target="slide380.xml"/><Relationship Id="rId22" Type="http://schemas.openxmlformats.org/officeDocument/2006/relationships/slide" Target="slide404.xml"/><Relationship Id="rId27" Type="http://schemas.openxmlformats.org/officeDocument/2006/relationships/slide" Target="slide378.xml"/></Relationships>
</file>

<file path=ppt/slides/_rels/slide7.xml.rels><?xml version="1.0" encoding="UTF-8" standalone="yes"?>
<Relationships xmlns="http://schemas.openxmlformats.org/package/2006/relationships"><Relationship Id="rId8" Type="http://schemas.openxmlformats.org/officeDocument/2006/relationships/slide" Target="slide339.xml"/><Relationship Id="rId13" Type="http://schemas.openxmlformats.org/officeDocument/2006/relationships/slide" Target="slide334.xml"/><Relationship Id="rId18" Type="http://schemas.openxmlformats.org/officeDocument/2006/relationships/slide" Target="slide335.xml"/><Relationship Id="rId26" Type="http://schemas.openxmlformats.org/officeDocument/2006/relationships/slide" Target="slide345.xml"/><Relationship Id="rId3" Type="http://schemas.openxmlformats.org/officeDocument/2006/relationships/slide" Target="slide370.xml"/><Relationship Id="rId21" Type="http://schemas.openxmlformats.org/officeDocument/2006/relationships/slide" Target="slide344.xml"/><Relationship Id="rId7" Type="http://schemas.openxmlformats.org/officeDocument/2006/relationships/slide" Target="slide338.xml"/><Relationship Id="rId12" Type="http://schemas.openxmlformats.org/officeDocument/2006/relationships/slide" Target="slide352.xml"/><Relationship Id="rId17" Type="http://schemas.openxmlformats.org/officeDocument/2006/relationships/slide" Target="slide336.xml"/><Relationship Id="rId25" Type="http://schemas.openxmlformats.org/officeDocument/2006/relationships/slide" Target="slide347.xml"/><Relationship Id="rId2" Type="http://schemas.openxmlformats.org/officeDocument/2006/relationships/slide" Target="slide368.xml"/><Relationship Id="rId16" Type="http://schemas.openxmlformats.org/officeDocument/2006/relationships/slide" Target="slide373.xml"/><Relationship Id="rId20" Type="http://schemas.openxmlformats.org/officeDocument/2006/relationships/slide" Target="slide343.xml"/><Relationship Id="rId1" Type="http://schemas.openxmlformats.org/officeDocument/2006/relationships/slideLayout" Target="../slideLayouts/slideLayout2.xml"/><Relationship Id="rId6" Type="http://schemas.openxmlformats.org/officeDocument/2006/relationships/slide" Target="slide337.xml"/><Relationship Id="rId11" Type="http://schemas.openxmlformats.org/officeDocument/2006/relationships/slide" Target="slide365.xml"/><Relationship Id="rId24" Type="http://schemas.openxmlformats.org/officeDocument/2006/relationships/slide" Target="slide363.xml"/><Relationship Id="rId5" Type="http://schemas.openxmlformats.org/officeDocument/2006/relationships/slide" Target="slide358.xml"/><Relationship Id="rId15" Type="http://schemas.openxmlformats.org/officeDocument/2006/relationships/slide" Target="slide341.xml"/><Relationship Id="rId23" Type="http://schemas.openxmlformats.org/officeDocument/2006/relationships/slide" Target="slide357.xml"/><Relationship Id="rId10" Type="http://schemas.openxmlformats.org/officeDocument/2006/relationships/slide" Target="slide359.xml"/><Relationship Id="rId19" Type="http://schemas.openxmlformats.org/officeDocument/2006/relationships/slide" Target="slide361.xml"/><Relationship Id="rId4" Type="http://schemas.openxmlformats.org/officeDocument/2006/relationships/slide" Target="slide366.xml"/><Relationship Id="rId9" Type="http://schemas.openxmlformats.org/officeDocument/2006/relationships/slide" Target="slide340.xml"/><Relationship Id="rId14" Type="http://schemas.openxmlformats.org/officeDocument/2006/relationships/slide" Target="slide355.xml"/><Relationship Id="rId22" Type="http://schemas.openxmlformats.org/officeDocument/2006/relationships/slide" Target="slide374.xml"/></Relationships>
</file>

<file path=ppt/slides/_rels/slide8.xml.rels><?xml version="1.0" encoding="UTF-8" standalone="yes"?>
<Relationships xmlns="http://schemas.openxmlformats.org/package/2006/relationships"><Relationship Id="rId8" Type="http://schemas.openxmlformats.org/officeDocument/2006/relationships/slide" Target="slide420.xml"/><Relationship Id="rId13" Type="http://schemas.openxmlformats.org/officeDocument/2006/relationships/slide" Target="slide427.xml"/><Relationship Id="rId18" Type="http://schemas.openxmlformats.org/officeDocument/2006/relationships/slide" Target="slide450.xml"/><Relationship Id="rId3" Type="http://schemas.openxmlformats.org/officeDocument/2006/relationships/slide" Target="slide444.xml"/><Relationship Id="rId21" Type="http://schemas.openxmlformats.org/officeDocument/2006/relationships/slide" Target="slide453.xml"/><Relationship Id="rId7" Type="http://schemas.openxmlformats.org/officeDocument/2006/relationships/slide" Target="slide446.xml"/><Relationship Id="rId12" Type="http://schemas.openxmlformats.org/officeDocument/2006/relationships/slide" Target="slide435.xml"/><Relationship Id="rId17" Type="http://schemas.openxmlformats.org/officeDocument/2006/relationships/slide" Target="slide448.xml"/><Relationship Id="rId2" Type="http://schemas.openxmlformats.org/officeDocument/2006/relationships/slide" Target="slide441.xml"/><Relationship Id="rId16" Type="http://schemas.openxmlformats.org/officeDocument/2006/relationships/slide" Target="slide426.xml"/><Relationship Id="rId20" Type="http://schemas.openxmlformats.org/officeDocument/2006/relationships/slide" Target="slide438.xml"/><Relationship Id="rId1" Type="http://schemas.openxmlformats.org/officeDocument/2006/relationships/slideLayout" Target="../slideLayouts/slideLayout2.xml"/><Relationship Id="rId6" Type="http://schemas.openxmlformats.org/officeDocument/2006/relationships/slide" Target="slide440.xml"/><Relationship Id="rId11" Type="http://schemas.openxmlformats.org/officeDocument/2006/relationships/slide" Target="slide415.xml"/><Relationship Id="rId5" Type="http://schemas.openxmlformats.org/officeDocument/2006/relationships/slide" Target="slide423.xml"/><Relationship Id="rId15" Type="http://schemas.openxmlformats.org/officeDocument/2006/relationships/slide" Target="slide433.xml"/><Relationship Id="rId10" Type="http://schemas.openxmlformats.org/officeDocument/2006/relationships/slide" Target="slide434.xml"/><Relationship Id="rId19" Type="http://schemas.openxmlformats.org/officeDocument/2006/relationships/slide" Target="slide437.xml"/><Relationship Id="rId4" Type="http://schemas.openxmlformats.org/officeDocument/2006/relationships/slide" Target="slide417.xml"/><Relationship Id="rId9" Type="http://schemas.openxmlformats.org/officeDocument/2006/relationships/slide" Target="slide419.xml"/><Relationship Id="rId14" Type="http://schemas.openxmlformats.org/officeDocument/2006/relationships/slide" Target="slide430.xml"/><Relationship Id="rId22" Type="http://schemas.openxmlformats.org/officeDocument/2006/relationships/slide" Target="slide456.xml"/></Relationships>
</file>

<file path=ppt/slides/_rels/slide9.xml.rels><?xml version="1.0" encoding="UTF-8" standalone="yes"?>
<Relationships xmlns="http://schemas.openxmlformats.org/package/2006/relationships"><Relationship Id="rId8" Type="http://schemas.openxmlformats.org/officeDocument/2006/relationships/slide" Target="slide476.xml"/><Relationship Id="rId13" Type="http://schemas.openxmlformats.org/officeDocument/2006/relationships/slide" Target="slide480.xml"/><Relationship Id="rId18" Type="http://schemas.openxmlformats.org/officeDocument/2006/relationships/slide" Target="slide490.xml"/><Relationship Id="rId3" Type="http://schemas.openxmlformats.org/officeDocument/2006/relationships/slide" Target="slide468.xml"/><Relationship Id="rId7" Type="http://schemas.openxmlformats.org/officeDocument/2006/relationships/slide" Target="slide473.xml"/><Relationship Id="rId12" Type="http://schemas.openxmlformats.org/officeDocument/2006/relationships/slide" Target="slide497.xml"/><Relationship Id="rId17" Type="http://schemas.openxmlformats.org/officeDocument/2006/relationships/slide" Target="slide483.xml"/><Relationship Id="rId2" Type="http://schemas.openxmlformats.org/officeDocument/2006/relationships/slide" Target="slide471.xml"/><Relationship Id="rId16" Type="http://schemas.openxmlformats.org/officeDocument/2006/relationships/slide" Target="slide487.xml"/><Relationship Id="rId20" Type="http://schemas.openxmlformats.org/officeDocument/2006/relationships/slide" Target="slide493.xml"/><Relationship Id="rId1" Type="http://schemas.openxmlformats.org/officeDocument/2006/relationships/slideLayout" Target="../slideLayouts/slideLayout2.xml"/><Relationship Id="rId6" Type="http://schemas.openxmlformats.org/officeDocument/2006/relationships/slide" Target="slide458.xml"/><Relationship Id="rId11" Type="http://schemas.openxmlformats.org/officeDocument/2006/relationships/slide" Target="slide495.xml"/><Relationship Id="rId5" Type="http://schemas.openxmlformats.org/officeDocument/2006/relationships/slide" Target="slide460.xml"/><Relationship Id="rId15" Type="http://schemas.openxmlformats.org/officeDocument/2006/relationships/slide" Target="slide399.xml"/><Relationship Id="rId10" Type="http://schemas.openxmlformats.org/officeDocument/2006/relationships/slide" Target="slide478.xml"/><Relationship Id="rId19" Type="http://schemas.openxmlformats.org/officeDocument/2006/relationships/slide" Target="slide492.xml"/><Relationship Id="rId4" Type="http://schemas.openxmlformats.org/officeDocument/2006/relationships/slide" Target="slide462.xml"/><Relationship Id="rId9" Type="http://schemas.openxmlformats.org/officeDocument/2006/relationships/slide" Target="slide465.xml"/><Relationship Id="rId14" Type="http://schemas.openxmlformats.org/officeDocument/2006/relationships/slide" Target="slide486.xml"/></Relationships>
</file>

<file path=ppt/slides/_rels/slide10.xml.rels><?xml version="1.0" encoding="UTF-8" standalone="yes"?>
<Relationships xmlns="http://schemas.openxmlformats.org/package/2006/relationships"><Relationship Id="rId13" Type="http://schemas.openxmlformats.org/officeDocument/2006/relationships/slide" Target="slide513.xml"/><Relationship Id="rId18" Type="http://schemas.openxmlformats.org/officeDocument/2006/relationships/slide" Target="slide571.xml"/><Relationship Id="rId26" Type="http://schemas.openxmlformats.org/officeDocument/2006/relationships/slide" Target="slide502.xml"/><Relationship Id="rId21" Type="http://schemas.openxmlformats.org/officeDocument/2006/relationships/slide" Target="slide508.xml"/><Relationship Id="rId34" Type="http://schemas.openxmlformats.org/officeDocument/2006/relationships/slide" Target="slide551.xml"/><Relationship Id="rId7" Type="http://schemas.openxmlformats.org/officeDocument/2006/relationships/slide" Target="slide528.xml"/><Relationship Id="rId12" Type="http://schemas.openxmlformats.org/officeDocument/2006/relationships/slide" Target="slide582.xml"/><Relationship Id="rId17" Type="http://schemas.openxmlformats.org/officeDocument/2006/relationships/slide" Target="slide558.xml"/><Relationship Id="rId25" Type="http://schemas.openxmlformats.org/officeDocument/2006/relationships/slide" Target="slide554.xml"/><Relationship Id="rId33" Type="http://schemas.openxmlformats.org/officeDocument/2006/relationships/slide" Target="slide561.xml"/><Relationship Id="rId38" Type="http://schemas.openxmlformats.org/officeDocument/2006/relationships/slide" Target="slide506.xml"/><Relationship Id="rId2" Type="http://schemas.openxmlformats.org/officeDocument/2006/relationships/slide" Target="slide560.xml"/><Relationship Id="rId16" Type="http://schemas.openxmlformats.org/officeDocument/2006/relationships/slide" Target="slide533.xml"/><Relationship Id="rId20" Type="http://schemas.openxmlformats.org/officeDocument/2006/relationships/slide" Target="slide512.xml"/><Relationship Id="rId29" Type="http://schemas.openxmlformats.org/officeDocument/2006/relationships/slide" Target="slide515.xml"/><Relationship Id="rId1" Type="http://schemas.openxmlformats.org/officeDocument/2006/relationships/slideLayout" Target="../slideLayouts/slideLayout2.xml"/><Relationship Id="rId6" Type="http://schemas.openxmlformats.org/officeDocument/2006/relationships/slide" Target="slide526.xml"/><Relationship Id="rId11" Type="http://schemas.openxmlformats.org/officeDocument/2006/relationships/slide" Target="slide579.xml"/><Relationship Id="rId24" Type="http://schemas.openxmlformats.org/officeDocument/2006/relationships/slide" Target="slide524.xml"/><Relationship Id="rId32" Type="http://schemas.openxmlformats.org/officeDocument/2006/relationships/slide" Target="slide536.xml"/><Relationship Id="rId37" Type="http://schemas.openxmlformats.org/officeDocument/2006/relationships/slide" Target="slide544.xml"/><Relationship Id="rId5" Type="http://schemas.openxmlformats.org/officeDocument/2006/relationships/slide" Target="slide576.xml"/><Relationship Id="rId15" Type="http://schemas.openxmlformats.org/officeDocument/2006/relationships/slide" Target="slide514.xml"/><Relationship Id="rId23" Type="http://schemas.openxmlformats.org/officeDocument/2006/relationships/slide" Target="slide534.xml"/><Relationship Id="rId28" Type="http://schemas.openxmlformats.org/officeDocument/2006/relationships/slide" Target="slide504.xml"/><Relationship Id="rId36" Type="http://schemas.openxmlformats.org/officeDocument/2006/relationships/slide" Target="slide546.xml"/><Relationship Id="rId10" Type="http://schemas.openxmlformats.org/officeDocument/2006/relationships/slide" Target="slide564.xml"/><Relationship Id="rId19" Type="http://schemas.openxmlformats.org/officeDocument/2006/relationships/slide" Target="slide510.xml"/><Relationship Id="rId31" Type="http://schemas.openxmlformats.org/officeDocument/2006/relationships/slide" Target="slide568.xml"/><Relationship Id="rId4" Type="http://schemas.openxmlformats.org/officeDocument/2006/relationships/slide" Target="slide574.xml"/><Relationship Id="rId9" Type="http://schemas.openxmlformats.org/officeDocument/2006/relationships/slide" Target="slide549.xml"/><Relationship Id="rId14" Type="http://schemas.openxmlformats.org/officeDocument/2006/relationships/slide" Target="slide557.xml"/><Relationship Id="rId22" Type="http://schemas.openxmlformats.org/officeDocument/2006/relationships/slide" Target="slide567.xml"/><Relationship Id="rId27" Type="http://schemas.openxmlformats.org/officeDocument/2006/relationships/slide" Target="slide522.xml"/><Relationship Id="rId30" Type="http://schemas.openxmlformats.org/officeDocument/2006/relationships/slide" Target="slide517.xml"/><Relationship Id="rId35" Type="http://schemas.openxmlformats.org/officeDocument/2006/relationships/slide" Target="slide519.xml"/><Relationship Id="rId8" Type="http://schemas.openxmlformats.org/officeDocument/2006/relationships/slide" Target="slide531.xml"/><Relationship Id="rId3" Type="http://schemas.openxmlformats.org/officeDocument/2006/relationships/slide" Target="slide559.xml"/></Relationships>
</file>

<file path=ppt/slides/_rels/slide11.xml.rels><?xml version="1.0" encoding="UTF-8" standalone="yes"?>
<Relationships xmlns="http://schemas.openxmlformats.org/package/2006/relationships"><Relationship Id="rId8" Type="http://schemas.openxmlformats.org/officeDocument/2006/relationships/slide" Target="slide612.xml"/><Relationship Id="rId13" Type="http://schemas.openxmlformats.org/officeDocument/2006/relationships/slide" Target="slide587.xml"/><Relationship Id="rId18" Type="http://schemas.openxmlformats.org/officeDocument/2006/relationships/slide" Target="slide590.xml"/><Relationship Id="rId26" Type="http://schemas.openxmlformats.org/officeDocument/2006/relationships/slide" Target="slide628.xml"/><Relationship Id="rId3" Type="http://schemas.openxmlformats.org/officeDocument/2006/relationships/slide" Target="slide626.xml"/><Relationship Id="rId21" Type="http://schemas.openxmlformats.org/officeDocument/2006/relationships/slide" Target="slide617.xml"/><Relationship Id="rId7" Type="http://schemas.openxmlformats.org/officeDocument/2006/relationships/slide" Target="slide604.xml"/><Relationship Id="rId12" Type="http://schemas.openxmlformats.org/officeDocument/2006/relationships/slide" Target="slide622.xml"/><Relationship Id="rId17" Type="http://schemas.openxmlformats.org/officeDocument/2006/relationships/slide" Target="slide588.xml"/><Relationship Id="rId25" Type="http://schemas.openxmlformats.org/officeDocument/2006/relationships/slide" Target="slide641.xml"/><Relationship Id="rId2" Type="http://schemas.openxmlformats.org/officeDocument/2006/relationships/slide" Target="slide611.xml"/><Relationship Id="rId16" Type="http://schemas.openxmlformats.org/officeDocument/2006/relationships/slide" Target="slide607.xml"/><Relationship Id="rId20" Type="http://schemas.openxmlformats.org/officeDocument/2006/relationships/slide" Target="slide605.xml"/><Relationship Id="rId29" Type="http://schemas.openxmlformats.org/officeDocument/2006/relationships/slide" Target="slide600.xml"/><Relationship Id="rId1" Type="http://schemas.openxmlformats.org/officeDocument/2006/relationships/slideLayout" Target="../slideLayouts/slideLayout2.xml"/><Relationship Id="rId6" Type="http://schemas.openxmlformats.org/officeDocument/2006/relationships/slide" Target="slide639.xml"/><Relationship Id="rId11" Type="http://schemas.openxmlformats.org/officeDocument/2006/relationships/slide" Target="slide637.xml"/><Relationship Id="rId24" Type="http://schemas.openxmlformats.org/officeDocument/2006/relationships/slide" Target="slide625.xml"/><Relationship Id="rId5" Type="http://schemas.openxmlformats.org/officeDocument/2006/relationships/slide" Target="slide633.xml"/><Relationship Id="rId15" Type="http://schemas.openxmlformats.org/officeDocument/2006/relationships/slide" Target="slide614.xml"/><Relationship Id="rId23" Type="http://schemas.openxmlformats.org/officeDocument/2006/relationships/slide" Target="slide595.xml"/><Relationship Id="rId28" Type="http://schemas.openxmlformats.org/officeDocument/2006/relationships/slide" Target="slide609.xml"/><Relationship Id="rId10" Type="http://schemas.openxmlformats.org/officeDocument/2006/relationships/slide" Target="slide584.xml"/><Relationship Id="rId19" Type="http://schemas.openxmlformats.org/officeDocument/2006/relationships/slide" Target="slide631.xml"/><Relationship Id="rId31" Type="http://schemas.openxmlformats.org/officeDocument/2006/relationships/slide" Target="slide601.xml"/><Relationship Id="rId4" Type="http://schemas.openxmlformats.org/officeDocument/2006/relationships/slide" Target="slide623.xml"/><Relationship Id="rId9" Type="http://schemas.openxmlformats.org/officeDocument/2006/relationships/slide" Target="slide585.xml"/><Relationship Id="rId14" Type="http://schemas.openxmlformats.org/officeDocument/2006/relationships/slide" Target="slide630.xml"/><Relationship Id="rId22" Type="http://schemas.openxmlformats.org/officeDocument/2006/relationships/slide" Target="slide592.xml"/><Relationship Id="rId27" Type="http://schemas.openxmlformats.org/officeDocument/2006/relationships/slide" Target="slide597.xml"/><Relationship Id="rId30" Type="http://schemas.openxmlformats.org/officeDocument/2006/relationships/slide" Target="slide620.xml"/></Relationships>
</file>

<file path=ppt/slides/_rels/slide12.xml.rels><?xml version="1.0" encoding="UTF-8" standalone="yes"?>
<Relationships xmlns="http://schemas.openxmlformats.org/package/2006/relationships"><Relationship Id="rId13" Type="http://schemas.openxmlformats.org/officeDocument/2006/relationships/slide" Target="slide651.xml"/><Relationship Id="rId18" Type="http://schemas.openxmlformats.org/officeDocument/2006/relationships/slide" Target="slide689.xml"/><Relationship Id="rId26" Type="http://schemas.openxmlformats.org/officeDocument/2006/relationships/slide" Target="slide649.xml"/><Relationship Id="rId3" Type="http://schemas.openxmlformats.org/officeDocument/2006/relationships/slide" Target="slide661.xml"/><Relationship Id="rId21" Type="http://schemas.openxmlformats.org/officeDocument/2006/relationships/slide" Target="slide704.xml"/><Relationship Id="rId34" Type="http://schemas.openxmlformats.org/officeDocument/2006/relationships/slide" Target="slide674.xml"/><Relationship Id="rId7" Type="http://schemas.openxmlformats.org/officeDocument/2006/relationships/slide" Target="slide654.xml"/><Relationship Id="rId12" Type="http://schemas.openxmlformats.org/officeDocument/2006/relationships/slide" Target="slide711.xml"/><Relationship Id="rId17" Type="http://schemas.openxmlformats.org/officeDocument/2006/relationships/slide" Target="slide692.xml"/><Relationship Id="rId25" Type="http://schemas.openxmlformats.org/officeDocument/2006/relationships/slide" Target="slide701.xml"/><Relationship Id="rId33" Type="http://schemas.openxmlformats.org/officeDocument/2006/relationships/slide" Target="slide673.xml"/><Relationship Id="rId2" Type="http://schemas.openxmlformats.org/officeDocument/2006/relationships/slide" Target="slide643.xml"/><Relationship Id="rId16" Type="http://schemas.openxmlformats.org/officeDocument/2006/relationships/slide" Target="slide645.xml"/><Relationship Id="rId20" Type="http://schemas.openxmlformats.org/officeDocument/2006/relationships/slide" Target="slide681.xml"/><Relationship Id="rId29" Type="http://schemas.openxmlformats.org/officeDocument/2006/relationships/slide" Target="slide678.xml"/><Relationship Id="rId1" Type="http://schemas.openxmlformats.org/officeDocument/2006/relationships/slideLayout" Target="../slideLayouts/slideLayout2.xml"/><Relationship Id="rId6" Type="http://schemas.openxmlformats.org/officeDocument/2006/relationships/slide" Target="slide697.xml"/><Relationship Id="rId11" Type="http://schemas.openxmlformats.org/officeDocument/2006/relationships/slide" Target="slide706.xml"/><Relationship Id="rId24" Type="http://schemas.openxmlformats.org/officeDocument/2006/relationships/slide" Target="slide653.xml"/><Relationship Id="rId32" Type="http://schemas.openxmlformats.org/officeDocument/2006/relationships/slide" Target="slide672.xml"/><Relationship Id="rId5" Type="http://schemas.openxmlformats.org/officeDocument/2006/relationships/slide" Target="slide686.xml"/><Relationship Id="rId15" Type="http://schemas.openxmlformats.org/officeDocument/2006/relationships/slide" Target="slide683.xml"/><Relationship Id="rId23" Type="http://schemas.openxmlformats.org/officeDocument/2006/relationships/slide" Target="slide665.xml"/><Relationship Id="rId28" Type="http://schemas.openxmlformats.org/officeDocument/2006/relationships/slide" Target="slide656.xml"/><Relationship Id="rId10" Type="http://schemas.openxmlformats.org/officeDocument/2006/relationships/slide" Target="slide647.xml"/><Relationship Id="rId19" Type="http://schemas.openxmlformats.org/officeDocument/2006/relationships/slide" Target="slide658.xml"/><Relationship Id="rId31" Type="http://schemas.openxmlformats.org/officeDocument/2006/relationships/slide" Target="slide670.xml"/><Relationship Id="rId4" Type="http://schemas.openxmlformats.org/officeDocument/2006/relationships/slide" Target="slide691.xml"/><Relationship Id="rId9" Type="http://schemas.openxmlformats.org/officeDocument/2006/relationships/slide" Target="slide698.xml"/><Relationship Id="rId14" Type="http://schemas.openxmlformats.org/officeDocument/2006/relationships/slide" Target="slide708.xml"/><Relationship Id="rId22" Type="http://schemas.openxmlformats.org/officeDocument/2006/relationships/slide" Target="slide663.xml"/><Relationship Id="rId27" Type="http://schemas.openxmlformats.org/officeDocument/2006/relationships/slide" Target="slide667.xml"/><Relationship Id="rId30" Type="http://schemas.openxmlformats.org/officeDocument/2006/relationships/slide" Target="slide676.xml"/><Relationship Id="rId35" Type="http://schemas.openxmlformats.org/officeDocument/2006/relationships/slide" Target="slide675.xml"/><Relationship Id="rId8" Type="http://schemas.openxmlformats.org/officeDocument/2006/relationships/slide" Target="slide695.xml"/></Relationships>
</file>

<file path=ppt/slides/_rels/slide13.xml.rels><?xml version="1.0" encoding="UTF-8" standalone="yes"?>
<Relationships xmlns="http://schemas.openxmlformats.org/package/2006/relationships"><Relationship Id="rId13" Type="http://schemas.openxmlformats.org/officeDocument/2006/relationships/slide" Target="slide718.xml"/><Relationship Id="rId18" Type="http://schemas.openxmlformats.org/officeDocument/2006/relationships/slide" Target="slide740.xml"/><Relationship Id="rId26" Type="http://schemas.openxmlformats.org/officeDocument/2006/relationships/slide" Target="slide738.xml"/><Relationship Id="rId39" Type="http://schemas.openxmlformats.org/officeDocument/2006/relationships/slide" Target="slide506.xml"/><Relationship Id="rId21" Type="http://schemas.openxmlformats.org/officeDocument/2006/relationships/slide" Target="slide502.xml"/><Relationship Id="rId34" Type="http://schemas.openxmlformats.org/officeDocument/2006/relationships/slide" Target="slide728.xml"/><Relationship Id="rId7" Type="http://schemas.openxmlformats.org/officeDocument/2006/relationships/slide" Target="slide716.xml"/><Relationship Id="rId2" Type="http://schemas.openxmlformats.org/officeDocument/2006/relationships/slide" Target="slide19.xml"/><Relationship Id="rId16" Type="http://schemas.openxmlformats.org/officeDocument/2006/relationships/slide" Target="slide747.xml"/><Relationship Id="rId20" Type="http://schemas.openxmlformats.org/officeDocument/2006/relationships/slide" Target="slide751.xml"/><Relationship Id="rId29" Type="http://schemas.openxmlformats.org/officeDocument/2006/relationships/slide" Target="slide767.xml"/><Relationship Id="rId41" Type="http://schemas.openxmlformats.org/officeDocument/2006/relationships/slide" Target="slide773.xml"/><Relationship Id="rId1" Type="http://schemas.openxmlformats.org/officeDocument/2006/relationships/slideLayout" Target="../slideLayouts/slideLayout2.xml"/><Relationship Id="rId6" Type="http://schemas.openxmlformats.org/officeDocument/2006/relationships/slide" Target="slide729.xml"/><Relationship Id="rId11" Type="http://schemas.openxmlformats.org/officeDocument/2006/relationships/slide" Target="slide760.xml"/><Relationship Id="rId24" Type="http://schemas.openxmlformats.org/officeDocument/2006/relationships/slide" Target="slide769.xml"/><Relationship Id="rId32" Type="http://schemas.openxmlformats.org/officeDocument/2006/relationships/slide" Target="slide756.xml"/><Relationship Id="rId37" Type="http://schemas.openxmlformats.org/officeDocument/2006/relationships/slide" Target="slide731.xml"/><Relationship Id="rId40" Type="http://schemas.openxmlformats.org/officeDocument/2006/relationships/slide" Target="slide765.xml"/><Relationship Id="rId5" Type="http://schemas.openxmlformats.org/officeDocument/2006/relationships/slide" Target="slide768.xml"/><Relationship Id="rId15" Type="http://schemas.openxmlformats.org/officeDocument/2006/relationships/slide" Target="slide725.xml"/><Relationship Id="rId23" Type="http://schemas.openxmlformats.org/officeDocument/2006/relationships/slide" Target="slide754.xml"/><Relationship Id="rId28" Type="http://schemas.openxmlformats.org/officeDocument/2006/relationships/slide" Target="slide757.xml"/><Relationship Id="rId36" Type="http://schemas.openxmlformats.org/officeDocument/2006/relationships/slide" Target="slide736.xml"/><Relationship Id="rId10" Type="http://schemas.openxmlformats.org/officeDocument/2006/relationships/slide" Target="slide714.xml"/><Relationship Id="rId19" Type="http://schemas.openxmlformats.org/officeDocument/2006/relationships/slide" Target="slide749.xml"/><Relationship Id="rId31" Type="http://schemas.openxmlformats.org/officeDocument/2006/relationships/slide" Target="slide778.xml"/><Relationship Id="rId4" Type="http://schemas.openxmlformats.org/officeDocument/2006/relationships/slide" Target="slide712.xml"/><Relationship Id="rId9" Type="http://schemas.openxmlformats.org/officeDocument/2006/relationships/slide" Target="slide771.xml"/><Relationship Id="rId14" Type="http://schemas.openxmlformats.org/officeDocument/2006/relationships/slide" Target="slide745.xml"/><Relationship Id="rId22" Type="http://schemas.openxmlformats.org/officeDocument/2006/relationships/slide" Target="slide109.xml"/><Relationship Id="rId27" Type="http://schemas.openxmlformats.org/officeDocument/2006/relationships/slide" Target="slide775.xml"/><Relationship Id="rId30" Type="http://schemas.openxmlformats.org/officeDocument/2006/relationships/slide" Target="slide149.xml"/><Relationship Id="rId35" Type="http://schemas.openxmlformats.org/officeDocument/2006/relationships/slide" Target="slide779.xml"/><Relationship Id="rId8" Type="http://schemas.openxmlformats.org/officeDocument/2006/relationships/slide" Target="slide742.xml"/><Relationship Id="rId3" Type="http://schemas.openxmlformats.org/officeDocument/2006/relationships/slide" Target="slide164.xml"/><Relationship Id="rId12" Type="http://schemas.openxmlformats.org/officeDocument/2006/relationships/slide" Target="slide727.xml"/><Relationship Id="rId17" Type="http://schemas.openxmlformats.org/officeDocument/2006/relationships/slide" Target="slide734.xml"/><Relationship Id="rId25" Type="http://schemas.openxmlformats.org/officeDocument/2006/relationships/slide" Target="slide722.xml"/><Relationship Id="rId33" Type="http://schemas.openxmlformats.org/officeDocument/2006/relationships/slide" Target="slide763.xml"/><Relationship Id="rId38" Type="http://schemas.openxmlformats.org/officeDocument/2006/relationships/slide" Target="slide720.xml"/></Relationships>
</file>

<file path=ppt/slides/_rels/slide14.xml.rels><?xml version="1.0" encoding="UTF-8" standalone="yes"?>
<Relationships xmlns="http://schemas.openxmlformats.org/package/2006/relationships"><Relationship Id="rId8" Type="http://schemas.openxmlformats.org/officeDocument/2006/relationships/slide" Target="slide787.xml"/><Relationship Id="rId13" Type="http://schemas.openxmlformats.org/officeDocument/2006/relationships/slide" Target="slide796.xml"/><Relationship Id="rId3" Type="http://schemas.openxmlformats.org/officeDocument/2006/relationships/slide" Target="slide782.xml"/><Relationship Id="rId7" Type="http://schemas.openxmlformats.org/officeDocument/2006/relationships/slide" Target="slide785.xml"/><Relationship Id="rId12" Type="http://schemas.openxmlformats.org/officeDocument/2006/relationships/slide" Target="slide147.xml"/><Relationship Id="rId17" Type="http://schemas.openxmlformats.org/officeDocument/2006/relationships/slide" Target="slide224.xml"/><Relationship Id="rId2" Type="http://schemas.openxmlformats.org/officeDocument/2006/relationships/slide" Target="slide780.xml"/><Relationship Id="rId16" Type="http://schemas.openxmlformats.org/officeDocument/2006/relationships/slide" Target="slide212.xml"/><Relationship Id="rId1" Type="http://schemas.openxmlformats.org/officeDocument/2006/relationships/slideLayout" Target="../slideLayouts/slideLayout2.xml"/><Relationship Id="rId6" Type="http://schemas.openxmlformats.org/officeDocument/2006/relationships/slide" Target="slide229.xml"/><Relationship Id="rId11" Type="http://schemas.openxmlformats.org/officeDocument/2006/relationships/slide" Target="slide794.xml"/><Relationship Id="rId5" Type="http://schemas.openxmlformats.org/officeDocument/2006/relationships/slide" Target="slide226.xml"/><Relationship Id="rId15" Type="http://schemas.openxmlformats.org/officeDocument/2006/relationships/slide" Target="slide799.xml"/><Relationship Id="rId10" Type="http://schemas.openxmlformats.org/officeDocument/2006/relationships/slide" Target="slide792.xml"/><Relationship Id="rId4" Type="http://schemas.openxmlformats.org/officeDocument/2006/relationships/slide" Target="slide317.xml"/><Relationship Id="rId9" Type="http://schemas.openxmlformats.org/officeDocument/2006/relationships/slide" Target="slide789.xml"/><Relationship Id="rId14" Type="http://schemas.openxmlformats.org/officeDocument/2006/relationships/slide" Target="slide1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slide" Target="slide868.xml"/><Relationship Id="rId13" Type="http://schemas.openxmlformats.org/officeDocument/2006/relationships/slide" Target="slide820.xml"/><Relationship Id="rId3" Type="http://schemas.openxmlformats.org/officeDocument/2006/relationships/slide" Target="slide867.xml"/><Relationship Id="rId7" Type="http://schemas.openxmlformats.org/officeDocument/2006/relationships/slide" Target="slide816.xml"/><Relationship Id="rId12" Type="http://schemas.openxmlformats.org/officeDocument/2006/relationships/slide" Target="slide804.xml"/><Relationship Id="rId17" Type="http://schemas.openxmlformats.org/officeDocument/2006/relationships/slide" Target="slide811.xml"/><Relationship Id="rId2" Type="http://schemas.openxmlformats.org/officeDocument/2006/relationships/slide" Target="slide815.xml"/><Relationship Id="rId16" Type="http://schemas.openxmlformats.org/officeDocument/2006/relationships/slide" Target="slide862.xml"/><Relationship Id="rId1" Type="http://schemas.openxmlformats.org/officeDocument/2006/relationships/slideLayout" Target="../slideLayouts/slideLayout2.xml"/><Relationship Id="rId6" Type="http://schemas.openxmlformats.org/officeDocument/2006/relationships/slide" Target="slide826.xml"/><Relationship Id="rId11" Type="http://schemas.openxmlformats.org/officeDocument/2006/relationships/slide" Target="slide832.xml"/><Relationship Id="rId5" Type="http://schemas.openxmlformats.org/officeDocument/2006/relationships/slide" Target="slide842.xml"/><Relationship Id="rId15" Type="http://schemas.openxmlformats.org/officeDocument/2006/relationships/slide" Target="slide303.xml"/><Relationship Id="rId10" Type="http://schemas.openxmlformats.org/officeDocument/2006/relationships/slide" Target="slide848.xml"/><Relationship Id="rId4" Type="http://schemas.openxmlformats.org/officeDocument/2006/relationships/slide" Target="slide837.xml"/><Relationship Id="rId9" Type="http://schemas.openxmlformats.org/officeDocument/2006/relationships/slide" Target="slide856.xml"/><Relationship Id="rId14" Type="http://schemas.openxmlformats.org/officeDocument/2006/relationships/slide" Target="slide3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5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5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5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5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5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5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5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5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5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5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5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5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5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5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5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5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5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5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5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4.xml"/></Relationships>
</file>

<file path=ppt/slides/_rels/slide5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5.xml"/></Relationships>
</file>

<file path=ppt/slides/_rels/slide5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6.xml"/></Relationships>
</file>

<file path=ppt/slides/_rels/slide5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7.xml"/></Relationships>
</file>

<file path=ppt/slides/_rels/slide5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8.xml"/></Relationships>
</file>

<file path=ppt/slides/_rels/slide5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9.xml"/></Relationships>
</file>

<file path=ppt/slides/_rels/slide5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0.xml"/></Relationships>
</file>

<file path=ppt/slides/_rels/slide5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1.xml"/></Relationships>
</file>

<file path=ppt/slides/_rels/slide5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2.xml"/></Relationships>
</file>

<file path=ppt/slides/_rels/slide5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3.xml"/></Relationships>
</file>

<file path=ppt/slides/_rels/slide5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4.xml"/></Relationships>
</file>

<file path=ppt/slides/_rels/slide5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5.xml"/></Relationships>
</file>

<file path=ppt/slides/_rels/slide5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6.xml"/></Relationships>
</file>

<file path=ppt/slides/_rels/slide5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7.xml"/></Relationships>
</file>

<file path=ppt/slides/_rels/slide5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8.xml"/></Relationships>
</file>

<file path=ppt/slides/_rels/slide5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9.xml"/></Relationships>
</file>

<file path=ppt/slides/_rels/slide5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0.xml"/></Relationships>
</file>

<file path=ppt/slides/_rels/slide5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1.xml"/></Relationships>
</file>

<file path=ppt/slides/_rels/slide5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2.xml"/></Relationships>
</file>

<file path=ppt/slides/_rels/slide5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3.xml"/></Relationships>
</file>

<file path=ppt/slides/_rels/slide5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4.xml"/></Relationships>
</file>

<file path=ppt/slides/_rels/slide5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5.xml"/></Relationships>
</file>

<file path=ppt/slides/_rels/slide5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6.xml"/></Relationships>
</file>

<file path=ppt/slides/_rels/slide5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7.xml"/></Relationships>
</file>

<file path=ppt/slides/_rels/slide5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8.xml"/></Relationships>
</file>

<file path=ppt/slides/_rels/slide5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9.xml"/></Relationships>
</file>

<file path=ppt/slides/_rels/slide5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0.xml"/></Relationships>
</file>

<file path=ppt/slides/_rels/slide5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1.xml"/></Relationships>
</file>

<file path=ppt/slides/_rels/slide5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2.xml"/></Relationships>
</file>

<file path=ppt/slides/_rels/slide5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3.xml"/></Relationships>
</file>

<file path=ppt/slides/_rels/slide5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4.xml"/></Relationships>
</file>

<file path=ppt/slides/_rels/slide5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5.xml"/></Relationships>
</file>

<file path=ppt/slides/_rels/slide5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6.xml"/></Relationships>
</file>

<file path=ppt/slides/_rels/slide5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7.xml"/></Relationships>
</file>

<file path=ppt/slides/_rels/slide5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8.xml"/></Relationships>
</file>

<file path=ppt/slides/_rels/slide5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9.xml"/></Relationships>
</file>

<file path=ppt/slides/_rels/slide5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0.xml"/></Relationships>
</file>

<file path=ppt/slides/_rels/slide5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1.xml"/></Relationships>
</file>

<file path=ppt/slides/_rels/slide5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2.xml"/></Relationships>
</file>

<file path=ppt/slides/_rels/slide5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3.xml"/></Relationships>
</file>

<file path=ppt/slides/_rels/slide5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4.xml"/></Relationships>
</file>

<file path=ppt/slides/_rels/slide5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5.xml"/></Relationships>
</file>

<file path=ppt/slides/_rels/slide5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6.xml"/></Relationships>
</file>

<file path=ppt/slides/_rels/slide58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7.xml"/></Relationships>
</file>

<file path=ppt/slides/_rels/slide5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8.xml"/></Relationships>
</file>

<file path=ppt/slides/_rels/slide5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9.xml"/></Relationships>
</file>

<file path=ppt/slides/_rels/slide5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0.xml"/></Relationships>
</file>

<file path=ppt/slides/_rels/slide5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1.xml"/></Relationships>
</file>

<file path=ppt/slides/_rels/slide5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2.xml"/></Relationships>
</file>

<file path=ppt/slides/_rels/slide5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3.xml"/></Relationships>
</file>

<file path=ppt/slides/_rels/slide58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4.xml"/></Relationships>
</file>

<file path=ppt/slides/_rels/slide5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5.xml"/></Relationships>
</file>

<file path=ppt/slides/_rels/slide5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6.xml"/></Relationships>
</file>

<file path=ppt/slides/_rels/slide5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7.xml"/></Relationships>
</file>

<file path=ppt/slides/_rels/slide59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8.xml"/></Relationships>
</file>

<file path=ppt/slides/_rels/slide59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9.xml"/></Relationships>
</file>

<file path=ppt/slides/_rels/slide59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0.xml"/></Relationships>
</file>

<file path=ppt/slides/_rels/slide59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1.xml"/></Relationships>
</file>

<file path=ppt/slides/_rels/slide59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2.xml"/></Relationships>
</file>

<file path=ppt/slides/_rels/slide5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3.xml"/></Relationships>
</file>

<file path=ppt/slides/_rels/slide59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4.xml"/></Relationships>
</file>

<file path=ppt/slides/_rels/slide60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5.xml"/></Relationships>
</file>

<file path=ppt/slides/_rels/slide60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6.xml"/></Relationships>
</file>

<file path=ppt/slides/_rels/slide60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7.xml"/></Relationships>
</file>

<file path=ppt/slides/_rels/slide60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8.xml"/></Relationships>
</file>

<file path=ppt/slides/_rels/slide60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9.xml"/></Relationships>
</file>

<file path=ppt/slides/_rels/slide60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0.xml"/></Relationships>
</file>

<file path=ppt/slides/_rels/slide6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1.xml"/></Relationships>
</file>

<file path=ppt/slides/_rels/slide60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2.xml"/></Relationships>
</file>

<file path=ppt/slides/_rels/slide60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3.xml"/></Relationships>
</file>

<file path=ppt/slides/_rels/slide60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4.xml"/></Relationships>
</file>

<file path=ppt/slides/_rels/slide6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5.xml"/></Relationships>
</file>

<file path=ppt/slides/_rels/slide6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6.xml"/></Relationships>
</file>

<file path=ppt/slides/_rels/slide6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7.xml"/></Relationships>
</file>

<file path=ppt/slides/_rels/slide6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8.xml"/></Relationships>
</file>

<file path=ppt/slides/_rels/slide6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9.xml"/></Relationships>
</file>

<file path=ppt/slides/_rels/slide6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0.xml"/></Relationships>
</file>

<file path=ppt/slides/_rels/slide6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1.xml"/></Relationships>
</file>

<file path=ppt/slides/_rels/slide6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2.xml"/></Relationships>
</file>

<file path=ppt/slides/_rels/slide6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3.xml"/></Relationships>
</file>

<file path=ppt/slides/_rels/slide6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4.xml"/></Relationships>
</file>

<file path=ppt/slides/_rels/slide6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5.xml"/></Relationships>
</file>

<file path=ppt/slides/_rels/slide6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6.xml"/></Relationships>
</file>

<file path=ppt/slides/_rels/slide6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7.xml"/></Relationships>
</file>

<file path=ppt/slides/_rels/slide6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8.xml"/></Relationships>
</file>

<file path=ppt/slides/_rels/slide6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9.xml"/></Relationships>
</file>

<file path=ppt/slides/_rels/slide6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0.xml"/></Relationships>
</file>

<file path=ppt/slides/_rels/slide6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1.xml"/></Relationships>
</file>

<file path=ppt/slides/_rels/slide6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2.xml"/></Relationships>
</file>

<file path=ppt/slides/_rels/slide6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3.xml"/></Relationships>
</file>

<file path=ppt/slides/_rels/slide6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4.xml"/></Relationships>
</file>

<file path=ppt/slides/_rels/slide6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5.xml"/></Relationships>
</file>

<file path=ppt/slides/_rels/slide6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6.xml"/></Relationships>
</file>

<file path=ppt/slides/_rels/slide6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7.xml"/></Relationships>
</file>

<file path=ppt/slides/_rels/slide6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8.xml"/></Relationships>
</file>

<file path=ppt/slides/_rels/slide6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9.xml"/></Relationships>
</file>

<file path=ppt/slides/_rels/slide6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0.xml"/></Relationships>
</file>

<file path=ppt/slides/_rels/slide6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1.xml"/></Relationships>
</file>

<file path=ppt/slides/_rels/slide6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2.xml"/></Relationships>
</file>

<file path=ppt/slides/_rels/slide6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3.xml"/></Relationships>
</file>

<file path=ppt/slides/_rels/slide6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4.xml"/></Relationships>
</file>

<file path=ppt/slides/_rels/slide6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5.xml"/></Relationships>
</file>

<file path=ppt/slides/_rels/slide6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6.xml"/></Relationships>
</file>

<file path=ppt/slides/_rels/slide6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7.xml"/></Relationships>
</file>

<file path=ppt/slides/_rels/slide6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8.xml"/></Relationships>
</file>

<file path=ppt/slides/_rels/slide6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9.xml"/></Relationships>
</file>

<file path=ppt/slides/_rels/slide6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0.xml"/></Relationships>
</file>

<file path=ppt/slides/_rels/slide6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1.xml"/></Relationships>
</file>

<file path=ppt/slides/_rels/slide6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2.xml"/></Relationships>
</file>

<file path=ppt/slides/_rels/slide6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3.xml"/></Relationships>
</file>

<file path=ppt/slides/_rels/slide6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4.xml"/></Relationships>
</file>

<file path=ppt/slides/_rels/slide6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5.xml"/></Relationships>
</file>

<file path=ppt/slides/_rels/slide6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6.xml"/></Relationships>
</file>

<file path=ppt/slides/_rels/slide6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7.xml"/></Relationships>
</file>

<file path=ppt/slides/_rels/slide6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8.xml"/></Relationships>
</file>

<file path=ppt/slides/_rels/slide6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9.xml"/></Relationships>
</file>

<file path=ppt/slides/_rels/slide6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0.xml"/></Relationships>
</file>

<file path=ppt/slides/_rels/slide6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1.xml"/></Relationships>
</file>

<file path=ppt/slides/_rels/slide6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2.xml"/></Relationships>
</file>

<file path=ppt/slides/_rels/slide6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3.xml"/></Relationships>
</file>

<file path=ppt/slides/_rels/slide6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4.xml"/></Relationships>
</file>

<file path=ppt/slides/_rels/slide6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5.xml"/></Relationships>
</file>

<file path=ppt/slides/_rels/slide6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6.xml"/></Relationships>
</file>

<file path=ppt/slides/_rels/slide6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7.xml"/></Relationships>
</file>

<file path=ppt/slides/_rels/slide6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8.xml"/></Relationships>
</file>

<file path=ppt/slides/_rels/slide6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9.xml"/></Relationships>
</file>

<file path=ppt/slides/_rels/slide6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0.xml"/></Relationships>
</file>

<file path=ppt/slides/_rels/slide6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1.xml"/></Relationships>
</file>

<file path=ppt/slides/_rels/slide6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2.xml"/></Relationships>
</file>

<file path=ppt/slides/_rels/slide6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3.xml"/></Relationships>
</file>

<file path=ppt/slides/_rels/slide6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4.xml"/></Relationships>
</file>

<file path=ppt/slides/_rels/slide6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5.xml"/></Relationships>
</file>

<file path=ppt/slides/_rels/slide6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6.xml"/></Relationships>
</file>

<file path=ppt/slides/_rels/slide6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7.xml"/></Relationships>
</file>

<file path=ppt/slides/_rels/slide6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8.xml"/></Relationships>
</file>

<file path=ppt/slides/_rels/slide6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9.xml"/></Relationships>
</file>

<file path=ppt/slides/_rels/slide6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0.xml"/></Relationships>
</file>

<file path=ppt/slides/_rels/slide6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1.xml"/></Relationships>
</file>

<file path=ppt/slides/_rels/slide6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2.xml"/></Relationships>
</file>

<file path=ppt/slides/_rels/slide6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3.xml"/></Relationships>
</file>

<file path=ppt/slides/_rels/slide6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4.xml"/></Relationships>
</file>

<file path=ppt/slides/_rels/slide6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5.xml"/></Relationships>
</file>

<file path=ppt/slides/_rels/slide6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6.xml"/></Relationships>
</file>

<file path=ppt/slides/_rels/slide68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7.xml"/></Relationships>
</file>

<file path=ppt/slides/_rels/slide6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8.xml"/></Relationships>
</file>

<file path=ppt/slides/_rels/slide6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9.xml"/></Relationships>
</file>

<file path=ppt/slides/_rels/slide6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0.xml"/></Relationships>
</file>

<file path=ppt/slides/_rels/slide6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1.xml"/></Relationships>
</file>

<file path=ppt/slides/_rels/slide6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2.xml"/></Relationships>
</file>

<file path=ppt/slides/_rels/slide6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3.xml"/></Relationships>
</file>

<file path=ppt/slides/_rels/slide68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4.xml"/></Relationships>
</file>

<file path=ppt/slides/_rels/slide6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5.xml"/></Relationships>
</file>

<file path=ppt/slides/_rels/slide6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6.xml"/></Relationships>
</file>

<file path=ppt/slides/_rels/slide6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7.xml"/></Relationships>
</file>

<file path=ppt/slides/_rels/slide69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8.xml"/></Relationships>
</file>

<file path=ppt/slides/_rels/slide69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9.xml"/></Relationships>
</file>

<file path=ppt/slides/_rels/slide69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0.xml"/></Relationships>
</file>

<file path=ppt/slides/_rels/slide69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1.xml"/></Relationships>
</file>

<file path=ppt/slides/_rels/slide69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2.xml"/></Relationships>
</file>

<file path=ppt/slides/_rels/slide6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3.xml"/></Relationships>
</file>

<file path=ppt/slides/_rels/slide69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4.xml"/></Relationships>
</file>

<file path=ppt/slides/_rels/slide70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5.xml"/></Relationships>
</file>

<file path=ppt/slides/_rels/slide70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6.xml"/></Relationships>
</file>

<file path=ppt/slides/_rels/slide70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7.xml"/></Relationships>
</file>

<file path=ppt/slides/_rels/slide70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8.xml"/></Relationships>
</file>

<file path=ppt/slides/_rels/slide70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9.xml"/></Relationships>
</file>

<file path=ppt/slides/_rels/slide70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0.xml"/></Relationships>
</file>

<file path=ppt/slides/_rels/slide7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1.xml"/></Relationships>
</file>

<file path=ppt/slides/_rels/slide70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2.xml"/></Relationships>
</file>

<file path=ppt/slides/_rels/slide70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3.xml"/></Relationships>
</file>

<file path=ppt/slides/_rels/slide70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4.xml"/></Relationships>
</file>

<file path=ppt/slides/_rels/slide7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5.xml"/></Relationships>
</file>

<file path=ppt/slides/_rels/slide7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6.xml"/></Relationships>
</file>

<file path=ppt/slides/_rels/slide7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7.xml"/></Relationships>
</file>

<file path=ppt/slides/_rels/slide7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8.xml"/></Relationships>
</file>

<file path=ppt/slides/_rels/slide7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0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0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0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0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0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0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0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D7FFF-61C0-2C3F-48FF-AC8ED8CAF27B}"/>
              </a:ext>
            </a:extLst>
          </p:cNvPr>
          <p:cNvSpPr>
            <a:spLocks noGrp="1"/>
          </p:cNvSpPr>
          <p:nvPr>
            <p:ph type="title"/>
          </p:nvPr>
        </p:nvSpPr>
        <p:spPr/>
        <p:txBody>
          <a:bodyPr>
            <a:normAutofit/>
          </a:bodyPr>
          <a:lstStyle/>
          <a:p>
            <a:pPr algn="ctr"/>
            <a:r>
              <a:rPr lang="en-US" sz="4800" dirty="0">
                <a:solidFill>
                  <a:schemeClr val="accent3">
                    <a:lumMod val="60000"/>
                    <a:lumOff val="40000"/>
                  </a:schemeClr>
                </a:solidFill>
                <a:latin typeface="iCiel Crocante" panose="02000000000000000000" pitchFamily="50" charset="0"/>
              </a:rPr>
              <a:t>Tuyển tập Bài hát</a:t>
            </a:r>
          </a:p>
        </p:txBody>
      </p:sp>
      <p:sp>
        <p:nvSpPr>
          <p:cNvPr id="3" name="Content Placeholder 2">
            <a:extLst>
              <a:ext uri="{FF2B5EF4-FFF2-40B4-BE49-F238E27FC236}">
                <a16:creationId xmlns:a16="http://schemas.microsoft.com/office/drawing/2014/main" id="{26785264-49AD-9ACF-BC36-05EF6B93566A}"/>
              </a:ext>
            </a:extLst>
          </p:cNvPr>
          <p:cNvSpPr>
            <a:spLocks noGrp="1"/>
          </p:cNvSpPr>
          <p:nvPr>
            <p:ph idx="4294967295"/>
          </p:nvPr>
        </p:nvSpPr>
        <p:spPr>
          <a:xfrm>
            <a:off x="2098896" y="2018734"/>
            <a:ext cx="9771212" cy="4195481"/>
          </a:xfrm>
          <a:prstGeom prst="rect">
            <a:avLst/>
          </a:prstGeom>
        </p:spPr>
        <p:txBody>
          <a:bodyPr/>
          <a:lstStyle/>
          <a:p>
            <a:pPr algn="ctr"/>
            <a:r>
              <a:rPr lang="en-US" sz="6000" b="1" dirty="0">
                <a:latin typeface="Bahnschrift SemiCondensed" panose="020B0502040204020203" pitchFamily="34" charset="0"/>
              </a:rPr>
              <a:t>Ca </a:t>
            </a:r>
            <a:r>
              <a:rPr lang="en-US" sz="6000" b="1" dirty="0" err="1">
                <a:latin typeface="Bahnschrift SemiCondensed" panose="020B0502040204020203" pitchFamily="34" charset="0"/>
              </a:rPr>
              <a:t>đoàn</a:t>
            </a:r>
            <a:r>
              <a:rPr lang="en-US" sz="6000" b="1" dirty="0">
                <a:latin typeface="Bahnschrift SemiCondensed" panose="020B0502040204020203" pitchFamily="34" charset="0"/>
              </a:rPr>
              <a:t> </a:t>
            </a:r>
            <a:r>
              <a:rPr lang="en-US" sz="6000" b="1" dirty="0" err="1">
                <a:latin typeface="Bahnschrift SemiCondensed" panose="020B0502040204020203" pitchFamily="34" charset="0"/>
              </a:rPr>
              <a:t>Tổng</a:t>
            </a:r>
            <a:r>
              <a:rPr lang="en-US" sz="6000" b="1" dirty="0">
                <a:latin typeface="Bahnschrift SemiCondensed" panose="020B0502040204020203" pitchFamily="34" charset="0"/>
              </a:rPr>
              <a:t> </a:t>
            </a:r>
            <a:r>
              <a:rPr lang="en-US" sz="6000" b="1" dirty="0" err="1">
                <a:latin typeface="Bahnschrift SemiCondensed" panose="020B0502040204020203" pitchFamily="34" charset="0"/>
              </a:rPr>
              <a:t>hợp</a:t>
            </a:r>
            <a:endParaRPr lang="en-US" sz="6000" b="1" dirty="0">
              <a:latin typeface="Bahnschrift SemiCondensed" panose="020B0502040204020203" pitchFamily="34" charset="0"/>
            </a:endParaRPr>
          </a:p>
        </p:txBody>
      </p:sp>
    </p:spTree>
    <p:extLst>
      <p:ext uri="{BB962C8B-B14F-4D97-AF65-F5344CB8AC3E}">
        <p14:creationId xmlns:p14="http://schemas.microsoft.com/office/powerpoint/2010/main" val="2927311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D7FFF-61C0-2C3F-48FF-AC8ED8CAF27B}"/>
              </a:ext>
            </a:extLst>
          </p:cNvPr>
          <p:cNvSpPr>
            <a:spLocks noGrp="1"/>
          </p:cNvSpPr>
          <p:nvPr>
            <p:ph type="title"/>
          </p:nvPr>
        </p:nvSpPr>
        <p:spPr>
          <a:xfrm>
            <a:off x="1670271" y="111125"/>
            <a:ext cx="1634903" cy="463549"/>
          </a:xfrm>
        </p:spPr>
        <p:txBody>
          <a:bodyPr>
            <a:noAutofit/>
          </a:bodyPr>
          <a:lstStyle/>
          <a:p>
            <a:r>
              <a:rPr lang="en-US" sz="2400" b="1" dirty="0">
                <a:solidFill>
                  <a:schemeClr val="accent3">
                    <a:lumMod val="60000"/>
                    <a:lumOff val="40000"/>
                  </a:schemeClr>
                </a:solidFill>
              </a:rPr>
              <a:t>NHẬP LỄ</a:t>
            </a:r>
          </a:p>
        </p:txBody>
      </p:sp>
      <p:sp>
        <p:nvSpPr>
          <p:cNvPr id="5" name="TextBox 4">
            <a:extLst>
              <a:ext uri="{FF2B5EF4-FFF2-40B4-BE49-F238E27FC236}">
                <a16:creationId xmlns:a16="http://schemas.microsoft.com/office/drawing/2014/main" id="{90262D19-6080-A188-C691-83D9061C25FA}"/>
              </a:ext>
            </a:extLst>
          </p:cNvPr>
          <p:cNvSpPr txBox="1"/>
          <p:nvPr/>
        </p:nvSpPr>
        <p:spPr>
          <a:xfrm>
            <a:off x="1813146" y="589761"/>
            <a:ext cx="2835054" cy="4893647"/>
          </a:xfrm>
          <a:prstGeom prst="rect">
            <a:avLst/>
          </a:prstGeom>
          <a:noFill/>
        </p:spPr>
        <p:txBody>
          <a:bodyPr wrap="square" rtlCol="0">
            <a:spAutoFit/>
          </a:bodyPr>
          <a:lstStyle/>
          <a:p>
            <a:pPr>
              <a:spcBef>
                <a:spcPts val="600"/>
              </a:spcBef>
            </a:pPr>
            <a:r>
              <a:rPr lang="en-US" sz="1600" kern="100" dirty="0">
                <a:effectLst/>
                <a:latin typeface="Arial" panose="020B0604020202020204" pitchFamily="34" charset="0"/>
                <a:ea typeface="Calibri" panose="020F0502020204030204" pitchFamily="34" charset="0"/>
                <a:hlinkClick r:id="rId2" action="ppaction://hlinksldjump">
                  <a:extLst>
                    <a:ext uri="{A12FA001-AC4F-418D-AE19-62706E023703}">
                      <ahyp:hlinkClr xmlns:ahyp="http://schemas.microsoft.com/office/drawing/2018/hyperlinkcolor" val="tx"/>
                    </a:ext>
                  </a:extLst>
                </a:hlinkClick>
              </a:rPr>
              <a:t>Bến bờ yêu thương</a:t>
            </a:r>
            <a:endParaRPr lang="en-US" sz="1600" kern="100" dirty="0">
              <a:effectLst/>
              <a:latin typeface="Arial" panose="020B0604020202020204" pitchFamily="34" charset="0"/>
              <a:ea typeface="Calibri" panose="020F0502020204030204" pitchFamily="34" charset="0"/>
            </a:endParaRPr>
          </a:p>
          <a:p>
            <a:pPr>
              <a:spcBef>
                <a:spcPts val="600"/>
              </a:spcBef>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3" action="ppaction://hlinksldjump">
                  <a:extLst>
                    <a:ext uri="{A12FA001-AC4F-418D-AE19-62706E023703}">
                      <ahyp:hlinkClr xmlns:ahyp="http://schemas.microsoft.com/office/drawing/2018/hyperlinkcolor" val="tx"/>
                    </a:ext>
                  </a:extLst>
                </a:hlinkClick>
              </a:rPr>
              <a:t>Bước vào</a:t>
            </a:r>
            <a:endParaRPr lang="en-US" sz="1600" kern="100" dirty="0">
              <a:latin typeface="Arial" panose="020B0604020202020204" pitchFamily="34" charset="0"/>
              <a:ea typeface="Calibri" panose="020F0502020204030204" pitchFamily="34" charset="0"/>
              <a:cs typeface="Times New Roman" panose="02020603050405020304" pitchFamily="18" charset="0"/>
            </a:endParaRPr>
          </a:p>
          <a:p>
            <a:pPr>
              <a:spcBef>
                <a:spcPts val="600"/>
              </a:spcBef>
            </a:pPr>
            <a:r>
              <a:rPr lang="en-US" sz="1600" kern="100" dirty="0">
                <a:effectLst/>
                <a:latin typeface="Arial" panose="020B0604020202020204" pitchFamily="34" charset="0"/>
                <a:ea typeface="Calibri" panose="020F0502020204030204" pitchFamily="34" charset="0"/>
                <a:hlinkClick r:id="rId4" action="ppaction://hlinksldjump">
                  <a:extLst>
                    <a:ext uri="{A12FA001-AC4F-418D-AE19-62706E023703}">
                      <ahyp:hlinkClr xmlns:ahyp="http://schemas.microsoft.com/office/drawing/2018/hyperlinkcolor" val="tx"/>
                    </a:ext>
                  </a:extLst>
                </a:hlinkClick>
              </a:rPr>
              <a:t>Ca l</a:t>
            </a:r>
            <a:r>
              <a:rPr lang="en-US" sz="1600" kern="100" dirty="0">
                <a:latin typeface="Arial" panose="020B0604020202020204" pitchFamily="34" charset="0"/>
                <a:ea typeface="Calibri" panose="020F0502020204030204" pitchFamily="34" charset="0"/>
                <a:hlinkClick r:id="rId4" action="ppaction://hlinksldjump">
                  <a:extLst>
                    <a:ext uri="{A12FA001-AC4F-418D-AE19-62706E023703}">
                      <ahyp:hlinkClr xmlns:ahyp="http://schemas.microsoft.com/office/drawing/2018/hyperlinkcolor" val="tx"/>
                    </a:ext>
                  </a:extLst>
                </a:hlinkClick>
              </a:rPr>
              <a:t>ên đi 3 </a:t>
            </a:r>
            <a:endParaRPr lang="en-US" sz="1600" kern="100" dirty="0">
              <a:latin typeface="Arial" panose="020B0604020202020204" pitchFamily="34" charset="0"/>
              <a:ea typeface="Calibri" panose="020F0502020204030204" pitchFamily="34" charset="0"/>
            </a:endParaRPr>
          </a:p>
          <a:p>
            <a:pPr>
              <a:spcBef>
                <a:spcPts val="600"/>
              </a:spcBef>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5" action="ppaction://hlinksldjump">
                  <a:extLst>
                    <a:ext uri="{A12FA001-AC4F-418D-AE19-62706E023703}">
                      <ahyp:hlinkClr xmlns:ahyp="http://schemas.microsoft.com/office/drawing/2018/hyperlinkcolor" val="tx"/>
                    </a:ext>
                  </a:extLst>
                </a:hlinkClick>
              </a:rPr>
              <a:t>Chung lời tạ ơn</a:t>
            </a:r>
            <a:endParaRPr lang="en-US" sz="1600" kern="100" dirty="0">
              <a:latin typeface="Arial" panose="020B0604020202020204" pitchFamily="34" charset="0"/>
              <a:ea typeface="Calibri" panose="020F0502020204030204" pitchFamily="34" charset="0"/>
              <a:cs typeface="Times New Roman" panose="02020603050405020304" pitchFamily="18" charset="0"/>
            </a:endParaRPr>
          </a:p>
          <a:p>
            <a:pPr>
              <a:spcBef>
                <a:spcPts val="600"/>
              </a:spcBef>
            </a:pPr>
            <a:r>
              <a:rPr lang="en-US" sz="1600" kern="100" dirty="0">
                <a:effectLst/>
                <a:latin typeface="Arial" panose="020B0604020202020204" pitchFamily="34" charset="0"/>
                <a:ea typeface="Calibri" panose="020F0502020204030204" pitchFamily="34" charset="0"/>
                <a:hlinkClick r:id="rId6" action="ppaction://hlinksldjump">
                  <a:extLst>
                    <a:ext uri="{A12FA001-AC4F-418D-AE19-62706E023703}">
                      <ahyp:hlinkClr xmlns:ahyp="http://schemas.microsoft.com/office/drawing/2018/hyperlinkcolor" val="tx"/>
                    </a:ext>
                  </a:extLst>
                </a:hlinkClick>
              </a:rPr>
              <a:t>Con hân hoan 2</a:t>
            </a:r>
            <a:endParaRPr lang="en-US" sz="1600" kern="100" dirty="0">
              <a:effectLst/>
              <a:latin typeface="Arial" panose="020B0604020202020204" pitchFamily="34" charset="0"/>
              <a:ea typeface="Calibri" panose="020F0502020204030204" pitchFamily="34" charset="0"/>
            </a:endParaRPr>
          </a:p>
          <a:p>
            <a:pPr>
              <a:spcBef>
                <a:spcPts val="600"/>
              </a:spcBef>
            </a:pPr>
            <a:r>
              <a:rPr lang="en-US" sz="1600" kern="100" dirty="0">
                <a:effectLst/>
                <a:latin typeface="Arial" panose="020B0604020202020204" pitchFamily="34" charset="0"/>
                <a:ea typeface="Calibri" panose="020F0502020204030204" pitchFamily="34" charset="0"/>
                <a:hlinkClick r:id="rId7" action="ppaction://hlinksldjump">
                  <a:extLst>
                    <a:ext uri="{A12FA001-AC4F-418D-AE19-62706E023703}">
                      <ahyp:hlinkClr xmlns:ahyp="http://schemas.microsoft.com/office/drawing/2018/hyperlinkcolor" val="tx"/>
                    </a:ext>
                  </a:extLst>
                </a:hlinkClick>
              </a:rPr>
              <a:t>C</a:t>
            </a:r>
            <a:r>
              <a:rPr lang="en-US" sz="1600" kern="100" dirty="0">
                <a:latin typeface="Arial" panose="020B0604020202020204" pitchFamily="34" charset="0"/>
                <a:ea typeface="Calibri" panose="020F0502020204030204" pitchFamily="34" charset="0"/>
                <a:hlinkClick r:id="rId7" action="ppaction://hlinksldjump">
                  <a:extLst>
                    <a:ext uri="{A12FA001-AC4F-418D-AE19-62706E023703}">
                      <ahyp:hlinkClr xmlns:ahyp="http://schemas.microsoft.com/office/drawing/2018/hyperlinkcolor" val="tx"/>
                    </a:ext>
                  </a:extLst>
                </a:hlinkClick>
              </a:rPr>
              <a:t>on hân hoan</a:t>
            </a:r>
            <a:endParaRPr lang="en-US" sz="1600" kern="100" dirty="0">
              <a:latin typeface="Arial" panose="020B0604020202020204" pitchFamily="34" charset="0"/>
              <a:ea typeface="Calibri" panose="020F0502020204030204" pitchFamily="34" charset="0"/>
            </a:endParaRPr>
          </a:p>
          <a:p>
            <a:pPr>
              <a:spcBef>
                <a:spcPts val="600"/>
              </a:spcBef>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8" action="ppaction://hlinksldjump">
                  <a:extLst>
                    <a:ext uri="{A12FA001-AC4F-418D-AE19-62706E023703}">
                      <ahyp:hlinkClr xmlns:ahyp="http://schemas.microsoft.com/office/drawing/2018/hyperlinkcolor" val="tx"/>
                    </a:ext>
                  </a:extLst>
                </a:hlinkClick>
              </a:rPr>
              <a:t>Con sẽ bước lên</a:t>
            </a:r>
            <a:endParaRPr lang="en-US" sz="1600" kern="100" dirty="0">
              <a:latin typeface="Arial" panose="020B0604020202020204" pitchFamily="34" charset="0"/>
              <a:ea typeface="Calibri" panose="020F0502020204030204" pitchFamily="34" charset="0"/>
              <a:cs typeface="Times New Roman" panose="02020603050405020304" pitchFamily="18" charset="0"/>
            </a:endParaRPr>
          </a:p>
          <a:p>
            <a:pPr>
              <a:spcBef>
                <a:spcPts val="600"/>
              </a:spcBef>
            </a:pPr>
            <a:r>
              <a:rPr lang="en-US" sz="1600" kern="100" dirty="0">
                <a:effectLst/>
                <a:latin typeface="Arial" panose="020B0604020202020204" pitchFamily="34" charset="0"/>
                <a:ea typeface="Calibri" panose="020F0502020204030204" pitchFamily="34" charset="0"/>
                <a:hlinkClick r:id="rId9" action="ppaction://hlinksldjump">
                  <a:extLst>
                    <a:ext uri="{A12FA001-AC4F-418D-AE19-62706E023703}">
                      <ahyp:hlinkClr xmlns:ahyp="http://schemas.microsoft.com/office/drawing/2018/hyperlinkcolor" val="tx"/>
                    </a:ext>
                  </a:extLst>
                </a:hlinkClick>
              </a:rPr>
              <a:t>Dẫn bước con đi</a:t>
            </a:r>
            <a:r>
              <a:rPr lang="en-US" sz="1600" kern="100" dirty="0">
                <a:effectLst/>
                <a:latin typeface="Arial" panose="020B0604020202020204" pitchFamily="34" charset="0"/>
                <a:ea typeface="Calibri" panose="020F0502020204030204" pitchFamily="34" charset="0"/>
              </a:rPr>
              <a:t> </a:t>
            </a:r>
          </a:p>
          <a:p>
            <a:pPr>
              <a:spcBef>
                <a:spcPts val="600"/>
              </a:spcBef>
            </a:pPr>
            <a:r>
              <a:rPr lang="en-US" sz="1600" kern="100" dirty="0">
                <a:effectLst/>
                <a:latin typeface="Arial" panose="020B0604020202020204" pitchFamily="34" charset="0"/>
                <a:ea typeface="Calibri" panose="020F0502020204030204" pitchFamily="34" charset="0"/>
                <a:hlinkClick r:id="rId10" action="ppaction://hlinksldjump">
                  <a:extLst>
                    <a:ext uri="{A12FA001-AC4F-418D-AE19-62706E023703}">
                      <ahyp:hlinkClr xmlns:ahyp="http://schemas.microsoft.com/office/drawing/2018/hyperlinkcolor" val="tx"/>
                    </a:ext>
                  </a:extLst>
                </a:hlinkClick>
              </a:rPr>
              <a:t>Đến trước nhan Ngài</a:t>
            </a:r>
            <a:endParaRPr lang="en-US" sz="1600" kern="100" dirty="0">
              <a:effectLst/>
              <a:latin typeface="Arial" panose="020B0604020202020204" pitchFamily="34" charset="0"/>
              <a:ea typeface="Calibri" panose="020F0502020204030204" pitchFamily="34" charset="0"/>
            </a:endParaRPr>
          </a:p>
          <a:p>
            <a:pPr>
              <a:spcBef>
                <a:spcPts val="600"/>
              </a:spcBef>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11" action="ppaction://hlinksldjump">
                  <a:extLst>
                    <a:ext uri="{A12FA001-AC4F-418D-AE19-62706E023703}">
                      <ahyp:hlinkClr xmlns:ahyp="http://schemas.microsoft.com/office/drawing/2018/hyperlinkcolor" val="tx"/>
                    </a:ext>
                  </a:extLst>
                </a:hlinkClick>
              </a:rPr>
              <a:t>Đi về nhà Chúa</a:t>
            </a:r>
            <a:endParaRPr lang="en-US" sz="1600" kern="100" dirty="0">
              <a:latin typeface="Arial" panose="020B0604020202020204" pitchFamily="34" charset="0"/>
              <a:ea typeface="Calibri" panose="020F0502020204030204" pitchFamily="34" charset="0"/>
              <a:cs typeface="Times New Roman" panose="02020603050405020304" pitchFamily="18" charset="0"/>
            </a:endParaRPr>
          </a:p>
          <a:p>
            <a:pPr>
              <a:spcBef>
                <a:spcPts val="600"/>
              </a:spcBef>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12" action="ppaction://hlinksldjump">
                  <a:extLst>
                    <a:ext uri="{A12FA001-AC4F-418D-AE19-62706E023703}">
                      <ahyp:hlinkClr xmlns:ahyp="http://schemas.microsoft.com/office/drawing/2018/hyperlinkcolor" val="tx"/>
                    </a:ext>
                  </a:extLst>
                </a:hlinkClick>
              </a:rPr>
              <a:t>Hát lên bài ca</a:t>
            </a:r>
            <a:endParaRPr lang="en-US" sz="1600" kern="100" dirty="0">
              <a:latin typeface="Arial" panose="020B0604020202020204" pitchFamily="34" charset="0"/>
              <a:ea typeface="Calibri" panose="020F0502020204030204" pitchFamily="34" charset="0"/>
              <a:cs typeface="Times New Roman" panose="02020603050405020304" pitchFamily="18" charset="0"/>
            </a:endParaRPr>
          </a:p>
          <a:p>
            <a:pPr>
              <a:spcBef>
                <a:spcPts val="600"/>
              </a:spcBef>
            </a:pPr>
            <a:r>
              <a:rPr lang="vi-VN" sz="1600" kern="100" dirty="0">
                <a:latin typeface="Arial" panose="020B0604020202020204" pitchFamily="34" charset="0"/>
                <a:ea typeface="Calibri" panose="020F0502020204030204" pitchFamily="34" charset="0"/>
                <a:cs typeface="Times New Roman" panose="02020603050405020304" pitchFamily="18" charset="0"/>
                <a:hlinkClick r:id="rId13" action="ppaction://hlinksldjump">
                  <a:extLst>
                    <a:ext uri="{A12FA001-AC4F-418D-AE19-62706E023703}">
                      <ahyp:hlinkClr xmlns:ahyp="http://schemas.microsoft.com/office/drawing/2018/hyperlinkcolor" val="tx"/>
                    </a:ext>
                  </a:extLst>
                </a:hlinkClick>
              </a:rPr>
              <a:t>Hãy</a:t>
            </a:r>
            <a:r>
              <a:rPr lang="en-US" sz="1600" kern="100" dirty="0">
                <a:latin typeface="Arial" panose="020B0604020202020204" pitchFamily="34" charset="0"/>
                <a:ea typeface="Calibri" panose="020F0502020204030204" pitchFamily="34" charset="0"/>
                <a:cs typeface="Times New Roman" panose="02020603050405020304" pitchFamily="18" charset="0"/>
                <a:hlinkClick r:id="rId13" action="ppaction://hlinksldjump">
                  <a:extLst>
                    <a:ext uri="{A12FA001-AC4F-418D-AE19-62706E023703}">
                      <ahyp:hlinkClr xmlns:ahyp="http://schemas.microsoft.com/office/drawing/2018/hyperlinkcolor" val="tx"/>
                    </a:ext>
                  </a:extLst>
                </a:hlinkClick>
              </a:rPr>
              <a:t> </a:t>
            </a:r>
            <a:r>
              <a:rPr lang="vi-VN" sz="1600" kern="100" dirty="0">
                <a:latin typeface="Arial" panose="020B0604020202020204" pitchFamily="34" charset="0"/>
                <a:ea typeface="Calibri" panose="020F0502020204030204" pitchFamily="34" charset="0"/>
                <a:cs typeface="Times New Roman" panose="02020603050405020304" pitchFamily="18" charset="0"/>
                <a:hlinkClick r:id="rId13" action="ppaction://hlinksldjump">
                  <a:extLst>
                    <a:ext uri="{A12FA001-AC4F-418D-AE19-62706E023703}">
                      <ahyp:hlinkClr xmlns:ahyp="http://schemas.microsoft.com/office/drawing/2018/hyperlinkcolor" val="tx"/>
                    </a:ext>
                  </a:extLst>
                </a:hlinkClick>
              </a:rPr>
              <a:t>đến</a:t>
            </a:r>
            <a:endParaRPr lang="vi-VN" sz="1600" kern="100" dirty="0">
              <a:latin typeface="Arial" panose="020B0604020202020204" pitchFamily="34" charset="0"/>
              <a:ea typeface="Calibri" panose="020F0502020204030204" pitchFamily="34" charset="0"/>
              <a:cs typeface="Times New Roman" panose="02020603050405020304" pitchFamily="18" charset="0"/>
            </a:endParaRPr>
          </a:p>
          <a:p>
            <a:pPr>
              <a:spcBef>
                <a:spcPts val="600"/>
              </a:spcBef>
            </a:pPr>
            <a:r>
              <a:rPr lang="en-US" sz="1600" kern="100" dirty="0">
                <a:latin typeface="Arial" panose="020B0604020202020204" pitchFamily="34" charset="0"/>
                <a:ea typeface="Calibri" panose="020F0502020204030204" pitchFamily="34" charset="0"/>
                <a:hlinkClick r:id="rId14" action="ppaction://hlinksldjump">
                  <a:extLst>
                    <a:ext uri="{A12FA001-AC4F-418D-AE19-62706E023703}">
                      <ahyp:hlinkClr xmlns:ahyp="http://schemas.microsoft.com/office/drawing/2018/hyperlinkcolor" val="tx"/>
                    </a:ext>
                  </a:extLst>
                </a:hlinkClick>
              </a:rPr>
              <a:t>Hỡi thế trần</a:t>
            </a:r>
            <a:endParaRPr lang="en-US" sz="1600" kern="100" dirty="0">
              <a:latin typeface="Arial" panose="020B0604020202020204" pitchFamily="34" charset="0"/>
              <a:ea typeface="Calibri" panose="020F0502020204030204" pitchFamily="34" charset="0"/>
            </a:endParaRPr>
          </a:p>
          <a:p>
            <a:pPr>
              <a:spcBef>
                <a:spcPts val="600"/>
              </a:spcBef>
            </a:pPr>
            <a:r>
              <a:rPr lang="en-US" sz="1600" kern="100" dirty="0">
                <a:latin typeface="Arial" panose="020B0604020202020204" pitchFamily="34" charset="0"/>
                <a:ea typeface="Calibri" panose="020F0502020204030204" pitchFamily="34" charset="0"/>
                <a:hlinkClick r:id="rId15" action="ppaction://hlinksldjump">
                  <a:extLst>
                    <a:ext uri="{A12FA001-AC4F-418D-AE19-62706E023703}">
                      <ahyp:hlinkClr xmlns:ahyp="http://schemas.microsoft.com/office/drawing/2018/hyperlinkcolor" val="tx"/>
                    </a:ext>
                  </a:extLst>
                </a:hlinkClick>
              </a:rPr>
              <a:t>Khi con về</a:t>
            </a:r>
            <a:r>
              <a:rPr lang="en-US" sz="1600" kern="100" dirty="0">
                <a:latin typeface="Arial" panose="020B0604020202020204" pitchFamily="34" charset="0"/>
                <a:ea typeface="Calibri" panose="020F0502020204030204" pitchFamily="34" charset="0"/>
              </a:rPr>
              <a:t> </a:t>
            </a:r>
          </a:p>
          <a:p>
            <a:pPr>
              <a:spcBef>
                <a:spcPts val="600"/>
              </a:spcBef>
            </a:pPr>
            <a:r>
              <a:rPr lang="en-US" sz="1600" kern="100" dirty="0">
                <a:latin typeface="Arial" panose="020B0604020202020204" pitchFamily="34" charset="0"/>
                <a:ea typeface="Calibri" panose="020F0502020204030204" pitchFamily="34" charset="0"/>
                <a:hlinkClick r:id="rId16" action="ppaction://hlinksldjump">
                  <a:extLst>
                    <a:ext uri="{A12FA001-AC4F-418D-AE19-62706E023703}">
                      <ahyp:hlinkClr xmlns:ahyp="http://schemas.microsoft.com/office/drawing/2018/hyperlinkcolor" val="tx"/>
                    </a:ext>
                  </a:extLst>
                </a:hlinkClick>
              </a:rPr>
              <a:t>Khúc hát lên đền</a:t>
            </a:r>
            <a:endParaRPr lang="en-US" sz="1600" kern="100" dirty="0">
              <a:latin typeface="Arial" panose="020B060402020202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10588A8A-90B5-CF2C-D94C-807CDA5C23D6}"/>
              </a:ext>
            </a:extLst>
          </p:cNvPr>
          <p:cNvSpPr txBox="1"/>
          <p:nvPr/>
        </p:nvSpPr>
        <p:spPr>
          <a:xfrm>
            <a:off x="4294519" y="235817"/>
            <a:ext cx="2835054" cy="5539978"/>
          </a:xfrm>
          <a:prstGeom prst="rect">
            <a:avLst/>
          </a:prstGeom>
          <a:noFill/>
        </p:spPr>
        <p:txBody>
          <a:bodyPr wrap="square" rtlCol="0">
            <a:spAutoFit/>
          </a:bodyPr>
          <a:lstStyle/>
          <a:p>
            <a:pPr>
              <a:spcAft>
                <a:spcPts val="600"/>
              </a:spcAft>
            </a:pPr>
            <a:r>
              <a:rPr lang="en-US" sz="1600" kern="100" dirty="0">
                <a:effectLst/>
                <a:latin typeface="Arial" panose="020B0604020202020204" pitchFamily="34" charset="0"/>
                <a:ea typeface="Calibri" panose="020F0502020204030204" pitchFamily="34" charset="0"/>
                <a:hlinkClick r:id="rId17" action="ppaction://hlinksldjump">
                  <a:extLst>
                    <a:ext uri="{A12FA001-AC4F-418D-AE19-62706E023703}">
                      <ahyp:hlinkClr xmlns:ahyp="http://schemas.microsoft.com/office/drawing/2018/hyperlinkcolor" val="tx"/>
                    </a:ext>
                  </a:extLst>
                </a:hlinkClick>
              </a:rPr>
              <a:t>L</a:t>
            </a:r>
            <a:r>
              <a:rPr lang="en-US" sz="1600" kern="100" dirty="0">
                <a:latin typeface="Arial" panose="020B0604020202020204" pitchFamily="34" charset="0"/>
                <a:ea typeface="Calibri" panose="020F0502020204030204" pitchFamily="34" charset="0"/>
                <a:hlinkClick r:id="rId17" action="ppaction://hlinksldjump">
                  <a:extLst>
                    <a:ext uri="{A12FA001-AC4F-418D-AE19-62706E023703}">
                      <ahyp:hlinkClr xmlns:ahyp="http://schemas.microsoft.com/office/drawing/2018/hyperlinkcolor" val="tx"/>
                    </a:ext>
                  </a:extLst>
                </a:hlinkClick>
              </a:rPr>
              <a:t>ạy Chúa bao ngày tháng </a:t>
            </a:r>
            <a:endParaRPr lang="en-US" sz="1600" kern="100" dirty="0">
              <a:latin typeface="Arial" panose="020B0604020202020204" pitchFamily="34" charset="0"/>
              <a:ea typeface="Calibri" panose="020F0502020204030204" pitchFamily="34" charset="0"/>
            </a:endParaRPr>
          </a:p>
          <a:p>
            <a:pPr>
              <a:spcAft>
                <a:spcPts val="600"/>
              </a:spcAft>
            </a:pPr>
            <a:r>
              <a:rPr lang="en-US" sz="1600" kern="100" dirty="0">
                <a:latin typeface="Arial" panose="020B0604020202020204" pitchFamily="34" charset="0"/>
                <a:ea typeface="Calibri" panose="020F0502020204030204" pitchFamily="34" charset="0"/>
                <a:hlinkClick r:id="rId18" action="ppaction://hlinksldjump">
                  <a:extLst>
                    <a:ext uri="{A12FA001-AC4F-418D-AE19-62706E023703}">
                      <ahyp:hlinkClr xmlns:ahyp="http://schemas.microsoft.com/office/drawing/2018/hyperlinkcolor" val="tx"/>
                    </a:ext>
                  </a:extLst>
                </a:hlinkClick>
              </a:rPr>
              <a:t>Lên đường về nhà Cha</a:t>
            </a:r>
            <a:r>
              <a:rPr lang="en-US" sz="1600" kern="100" dirty="0">
                <a:latin typeface="Arial" panose="020B0604020202020204" pitchFamily="34" charset="0"/>
                <a:ea typeface="Calibri" panose="020F0502020204030204" pitchFamily="34" charset="0"/>
              </a:rPr>
              <a:t> </a:t>
            </a:r>
          </a:p>
          <a:p>
            <a:pPr>
              <a:spcAft>
                <a:spcPts val="600"/>
              </a:spcAft>
            </a:pPr>
            <a:r>
              <a:rPr lang="en-US" sz="1600" kern="100" dirty="0">
                <a:latin typeface="Arial" panose="020B0604020202020204" pitchFamily="34" charset="0"/>
                <a:ea typeface="Calibri" panose="020F0502020204030204" pitchFamily="34" charset="0"/>
                <a:hlinkClick r:id="rId19" action="ppaction://hlinksldjump">
                  <a:extLst>
                    <a:ext uri="{A12FA001-AC4F-418D-AE19-62706E023703}">
                      <ahyp:hlinkClr xmlns:ahyp="http://schemas.microsoft.com/office/drawing/2018/hyperlinkcolor" val="tx"/>
                    </a:ext>
                  </a:extLst>
                </a:hlinkClick>
              </a:rPr>
              <a:t>Nơi nhà Chúa</a:t>
            </a:r>
            <a:endParaRPr lang="en-US" sz="1600" kern="100" dirty="0">
              <a:latin typeface="Arial" panose="020B0604020202020204" pitchFamily="34" charset="0"/>
              <a:ea typeface="Calibri" panose="020F0502020204030204" pitchFamily="34" charset="0"/>
            </a:endParaRPr>
          </a:p>
          <a:p>
            <a:pPr>
              <a:spcAft>
                <a:spcPts val="600"/>
              </a:spcAft>
            </a:pPr>
            <a:r>
              <a:rPr lang="vi-VN" sz="1600" kern="100" dirty="0">
                <a:latin typeface="Arial" panose="020B0604020202020204" pitchFamily="34" charset="0"/>
                <a:ea typeface="Calibri" panose="020F0502020204030204" pitchFamily="34" charset="0"/>
                <a:cs typeface="Times New Roman" panose="02020603050405020304" pitchFamily="18" charset="0"/>
                <a:hlinkClick r:id="rId20" action="ppaction://hlinksldjump">
                  <a:extLst>
                    <a:ext uri="{A12FA001-AC4F-418D-AE19-62706E023703}">
                      <ahyp:hlinkClr xmlns:ahyp="http://schemas.microsoft.com/office/drawing/2018/hyperlinkcolor" val="tx"/>
                    </a:ext>
                  </a:extLst>
                </a:hlinkClick>
              </a:rPr>
              <a:t>Ngợi</a:t>
            </a:r>
            <a:r>
              <a:rPr lang="en-US" sz="1600" kern="100" dirty="0">
                <a:latin typeface="Arial" panose="020B0604020202020204" pitchFamily="34" charset="0"/>
                <a:ea typeface="Calibri" panose="020F0502020204030204" pitchFamily="34" charset="0"/>
                <a:cs typeface="Times New Roman" panose="02020603050405020304" pitchFamily="18" charset="0"/>
                <a:hlinkClick r:id="rId20" action="ppaction://hlinksldjump">
                  <a:extLst>
                    <a:ext uri="{A12FA001-AC4F-418D-AE19-62706E023703}">
                      <ahyp:hlinkClr xmlns:ahyp="http://schemas.microsoft.com/office/drawing/2018/hyperlinkcolor" val="tx"/>
                    </a:ext>
                  </a:extLst>
                </a:hlinkClick>
              </a:rPr>
              <a:t> </a:t>
            </a:r>
            <a:r>
              <a:rPr lang="vi-VN" sz="1600" kern="100" dirty="0">
                <a:latin typeface="Arial" panose="020B0604020202020204" pitchFamily="34" charset="0"/>
                <a:ea typeface="Calibri" panose="020F0502020204030204" pitchFamily="34" charset="0"/>
                <a:cs typeface="Times New Roman" panose="02020603050405020304" pitchFamily="18" charset="0"/>
                <a:hlinkClick r:id="rId20" action="ppaction://hlinksldjump">
                  <a:extLst>
                    <a:ext uri="{A12FA001-AC4F-418D-AE19-62706E023703}">
                      <ahyp:hlinkClr xmlns:ahyp="http://schemas.microsoft.com/office/drawing/2018/hyperlinkcolor" val="tx"/>
                    </a:ext>
                  </a:extLst>
                </a:hlinkClick>
              </a:rPr>
              <a:t>ca</a:t>
            </a:r>
            <a:r>
              <a:rPr lang="en-US" sz="1600" kern="100" dirty="0">
                <a:latin typeface="Arial" panose="020B0604020202020204" pitchFamily="34" charset="0"/>
                <a:ea typeface="Calibri" panose="020F0502020204030204" pitchFamily="34" charset="0"/>
                <a:cs typeface="Times New Roman" panose="02020603050405020304" pitchFamily="18" charset="0"/>
                <a:hlinkClick r:id="rId20" action="ppaction://hlinksldjump">
                  <a:extLst>
                    <a:ext uri="{A12FA001-AC4F-418D-AE19-62706E023703}">
                      <ahyp:hlinkClr xmlns:ahyp="http://schemas.microsoft.com/office/drawing/2018/hyperlinkcolor" val="tx"/>
                    </a:ext>
                  </a:extLst>
                </a:hlinkClick>
              </a:rPr>
              <a:t> </a:t>
            </a:r>
            <a:endParaRPr lang="en-US" sz="1600" kern="100" dirty="0">
              <a:latin typeface="Arial" panose="020B0604020202020204" pitchFamily="34" charset="0"/>
              <a:ea typeface="Calibri" panose="020F0502020204030204" pitchFamily="34" charset="0"/>
              <a:cs typeface="Times New Roman" panose="02020603050405020304" pitchFamily="18" charset="0"/>
            </a:endParaRPr>
          </a:p>
          <a:p>
            <a:pPr>
              <a:spcAft>
                <a:spcPts val="600"/>
              </a:spcAft>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21" action="ppaction://hlinksldjump">
                  <a:extLst>
                    <a:ext uri="{A12FA001-AC4F-418D-AE19-62706E023703}">
                      <ahyp:hlinkClr xmlns:ahyp="http://schemas.microsoft.com/office/drawing/2018/hyperlinkcolor" val="tx"/>
                    </a:ext>
                  </a:extLst>
                </a:hlinkClick>
              </a:rPr>
              <a:t>Nguồn ánh sáng</a:t>
            </a:r>
            <a:endParaRPr lang="vi-VN" sz="1600" kern="100" dirty="0">
              <a:latin typeface="Arial" panose="020B0604020202020204" pitchFamily="34" charset="0"/>
              <a:ea typeface="Calibri" panose="020F0502020204030204" pitchFamily="34" charset="0"/>
              <a:cs typeface="Times New Roman" panose="02020603050405020304" pitchFamily="18" charset="0"/>
            </a:endParaRPr>
          </a:p>
          <a:p>
            <a:pPr>
              <a:spcAft>
                <a:spcPts val="600"/>
              </a:spcAft>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22" action="ppaction://hlinksldjump">
                  <a:extLst>
                    <a:ext uri="{A12FA001-AC4F-418D-AE19-62706E023703}">
                      <ahyp:hlinkClr xmlns:ahyp="http://schemas.microsoft.com/office/drawing/2018/hyperlinkcolor" val="tx"/>
                    </a:ext>
                  </a:extLst>
                </a:hlinkClick>
              </a:rPr>
              <a:t>N</a:t>
            </a:r>
            <a:r>
              <a:rPr lang="vi-VN" sz="1600" kern="100" dirty="0">
                <a:latin typeface="Arial" panose="020B0604020202020204" pitchFamily="34" charset="0"/>
                <a:ea typeface="Calibri" panose="020F0502020204030204" pitchFamily="34" charset="0"/>
                <a:cs typeface="Times New Roman" panose="02020603050405020304" pitchFamily="18" charset="0"/>
                <a:hlinkClick r:id="rId22" action="ppaction://hlinksldjump">
                  <a:extLst>
                    <a:ext uri="{A12FA001-AC4F-418D-AE19-62706E023703}">
                      <ahyp:hlinkClr xmlns:ahyp="http://schemas.microsoft.com/office/drawing/2018/hyperlinkcolor" val="tx"/>
                    </a:ext>
                  </a:extLst>
                </a:hlinkClick>
              </a:rPr>
              <a:t>iềm vui thiết tha</a:t>
            </a:r>
            <a:r>
              <a:rPr lang="en-US" sz="1600" kern="100" dirty="0">
                <a:latin typeface="Arial" panose="020B0604020202020204" pitchFamily="34" charset="0"/>
                <a:ea typeface="Calibri" panose="020F0502020204030204" pitchFamily="34" charset="0"/>
                <a:cs typeface="Times New Roman" panose="02020603050405020304" pitchFamily="18" charset="0"/>
              </a:rPr>
              <a:t> </a:t>
            </a:r>
          </a:p>
          <a:p>
            <a:pPr>
              <a:spcAft>
                <a:spcPts val="600"/>
              </a:spcAft>
            </a:pPr>
            <a:r>
              <a:rPr lang="en-US" sz="1600" kern="100" dirty="0">
                <a:latin typeface="Arial" panose="020B0604020202020204" pitchFamily="34" charset="0"/>
                <a:ea typeface="Calibri" panose="020F0502020204030204" pitchFamily="34" charset="0"/>
                <a:hlinkClick r:id="rId23" action="ppaction://hlinksldjump">
                  <a:extLst>
                    <a:ext uri="{A12FA001-AC4F-418D-AE19-62706E023703}">
                      <ahyp:hlinkClr xmlns:ahyp="http://schemas.microsoft.com/office/drawing/2018/hyperlinkcolor" val="tx"/>
                    </a:ext>
                  </a:extLst>
                </a:hlinkClick>
              </a:rPr>
              <a:t>Tâm tư </a:t>
            </a:r>
            <a:r>
              <a:rPr lang="en-US" sz="1600" kern="100" dirty="0" err="1">
                <a:latin typeface="Arial" panose="020B0604020202020204" pitchFamily="34" charset="0"/>
                <a:ea typeface="Calibri" panose="020F0502020204030204" pitchFamily="34" charset="0"/>
                <a:hlinkClick r:id="rId23" action="ppaction://hlinksldjump">
                  <a:extLst>
                    <a:ext uri="{A12FA001-AC4F-418D-AE19-62706E023703}">
                      <ahyp:hlinkClr xmlns:ahyp="http://schemas.microsoft.com/office/drawing/2018/hyperlinkcolor" val="tx"/>
                    </a:ext>
                  </a:extLst>
                </a:hlinkClick>
              </a:rPr>
              <a:t>hân</a:t>
            </a:r>
            <a:r>
              <a:rPr lang="en-US" sz="1600" kern="100" dirty="0">
                <a:latin typeface="Arial" panose="020B0604020202020204" pitchFamily="34" charset="0"/>
                <a:ea typeface="Calibri" panose="020F0502020204030204" pitchFamily="34" charset="0"/>
                <a:hlinkClick r:id="rId23" action="ppaction://hlinksldjump">
                  <a:extLst>
                    <a:ext uri="{A12FA001-AC4F-418D-AE19-62706E023703}">
                      <ahyp:hlinkClr xmlns:ahyp="http://schemas.microsoft.com/office/drawing/2018/hyperlinkcolor" val="tx"/>
                    </a:ext>
                  </a:extLst>
                </a:hlinkClick>
              </a:rPr>
              <a:t> </a:t>
            </a:r>
            <a:r>
              <a:rPr lang="en-US" sz="1600" kern="100" dirty="0" err="1">
                <a:latin typeface="Arial" panose="020B0604020202020204" pitchFamily="34" charset="0"/>
                <a:ea typeface="Calibri" panose="020F0502020204030204" pitchFamily="34" charset="0"/>
                <a:hlinkClick r:id="rId23" action="ppaction://hlinksldjump">
                  <a:extLst>
                    <a:ext uri="{A12FA001-AC4F-418D-AE19-62706E023703}">
                      <ahyp:hlinkClr xmlns:ahyp="http://schemas.microsoft.com/office/drawing/2018/hyperlinkcolor" val="tx"/>
                    </a:ext>
                  </a:extLst>
                </a:hlinkClick>
              </a:rPr>
              <a:t>hoan</a:t>
            </a:r>
            <a:r>
              <a:rPr lang="en-US" sz="1600" kern="100" dirty="0">
                <a:latin typeface="Arial" panose="020B0604020202020204" pitchFamily="34" charset="0"/>
                <a:ea typeface="Calibri" panose="020F0502020204030204" pitchFamily="34" charset="0"/>
              </a:rPr>
              <a:t> </a:t>
            </a:r>
          </a:p>
          <a:p>
            <a:pPr>
              <a:spcAft>
                <a:spcPts val="600"/>
              </a:spcAft>
            </a:pPr>
            <a:r>
              <a:rPr lang="en-US" sz="1600" kern="100" dirty="0">
                <a:latin typeface="Arial" panose="020B0604020202020204" pitchFamily="34" charset="0"/>
                <a:ea typeface="Calibri" panose="020F0502020204030204" pitchFamily="34" charset="0"/>
                <a:hlinkClick r:id="rId24" action="ppaction://hlinksldjump">
                  <a:extLst>
                    <a:ext uri="{A12FA001-AC4F-418D-AE19-62706E023703}">
                      <ahyp:hlinkClr xmlns:ahyp="http://schemas.microsoft.com/office/drawing/2018/hyperlinkcolor" val="tx"/>
                    </a:ext>
                  </a:extLst>
                </a:hlinkClick>
              </a:rPr>
              <a:t>Tiến vào thánh cung</a:t>
            </a:r>
            <a:r>
              <a:rPr lang="en-US" sz="1600" kern="100" dirty="0">
                <a:latin typeface="Arial" panose="020B0604020202020204" pitchFamily="34" charset="0"/>
                <a:ea typeface="Calibri" panose="020F0502020204030204" pitchFamily="34" charset="0"/>
              </a:rPr>
              <a:t> </a:t>
            </a:r>
          </a:p>
          <a:p>
            <a:pPr>
              <a:spcAft>
                <a:spcPts val="600"/>
              </a:spcAft>
            </a:pPr>
            <a:r>
              <a:rPr lang="en-US" sz="1600" kern="100" dirty="0">
                <a:latin typeface="Arial" panose="020B0604020202020204" pitchFamily="34" charset="0"/>
                <a:ea typeface="Calibri" panose="020F0502020204030204" pitchFamily="34" charset="0"/>
                <a:hlinkClick r:id="rId25" action="ppaction://hlinksldjump">
                  <a:extLst>
                    <a:ext uri="{A12FA001-AC4F-418D-AE19-62706E023703}">
                      <ahyp:hlinkClr xmlns:ahyp="http://schemas.microsoft.com/office/drawing/2018/hyperlinkcolor" val="tx"/>
                    </a:ext>
                  </a:extLst>
                </a:hlinkClick>
              </a:rPr>
              <a:t>Tôi muốn hát</a:t>
            </a:r>
            <a:endParaRPr lang="en-US" sz="1600" kern="100" dirty="0">
              <a:latin typeface="Arial" panose="020B0604020202020204" pitchFamily="34" charset="0"/>
              <a:ea typeface="Calibri" panose="020F0502020204030204" pitchFamily="34" charset="0"/>
            </a:endParaRPr>
          </a:p>
          <a:p>
            <a:pPr>
              <a:spcAft>
                <a:spcPts val="600"/>
              </a:spcAft>
            </a:pPr>
            <a:r>
              <a:rPr lang="vi-VN" sz="1600" kern="100" dirty="0">
                <a:latin typeface="Arial" panose="020B0604020202020204" pitchFamily="34" charset="0"/>
                <a:ea typeface="Calibri" panose="020F0502020204030204" pitchFamily="34" charset="0"/>
                <a:cs typeface="Times New Roman" panose="02020603050405020304" pitchFamily="18" charset="0"/>
                <a:hlinkClick r:id="rId26" action="ppaction://hlinksldjump">
                  <a:extLst>
                    <a:ext uri="{A12FA001-AC4F-418D-AE19-62706E023703}">
                      <ahyp:hlinkClr xmlns:ahyp="http://schemas.microsoft.com/office/drawing/2018/hyperlinkcolor" val="tx"/>
                    </a:ext>
                  </a:extLst>
                </a:hlinkClick>
              </a:rPr>
              <a:t>Tôi</a:t>
            </a:r>
            <a:r>
              <a:rPr lang="en-US" sz="1600" kern="100" dirty="0">
                <a:latin typeface="Arial" panose="020B0604020202020204" pitchFamily="34" charset="0"/>
                <a:ea typeface="Calibri" panose="020F0502020204030204" pitchFamily="34" charset="0"/>
                <a:cs typeface="Times New Roman" panose="02020603050405020304" pitchFamily="18" charset="0"/>
                <a:hlinkClick r:id="rId26" action="ppaction://hlinksldjump">
                  <a:extLst>
                    <a:ext uri="{A12FA001-AC4F-418D-AE19-62706E023703}">
                      <ahyp:hlinkClr xmlns:ahyp="http://schemas.microsoft.com/office/drawing/2018/hyperlinkcolor" val="tx"/>
                    </a:ext>
                  </a:extLst>
                </a:hlinkClick>
              </a:rPr>
              <a:t> </a:t>
            </a:r>
            <a:r>
              <a:rPr lang="vi-VN" sz="1600" kern="100" dirty="0">
                <a:latin typeface="Arial" panose="020B0604020202020204" pitchFamily="34" charset="0"/>
                <a:ea typeface="Calibri" panose="020F0502020204030204" pitchFamily="34" charset="0"/>
                <a:cs typeface="Times New Roman" panose="02020603050405020304" pitchFamily="18" charset="0"/>
                <a:hlinkClick r:id="rId26" action="ppaction://hlinksldjump">
                  <a:extLst>
                    <a:ext uri="{A12FA001-AC4F-418D-AE19-62706E023703}">
                      <ahyp:hlinkClr xmlns:ahyp="http://schemas.microsoft.com/office/drawing/2018/hyperlinkcolor" val="tx"/>
                    </a:ext>
                  </a:extLst>
                </a:hlinkClick>
              </a:rPr>
              <a:t>mừng vui</a:t>
            </a:r>
            <a:endParaRPr lang="vi-VN" sz="1600" kern="100" dirty="0">
              <a:latin typeface="Arial" panose="020B0604020202020204" pitchFamily="34" charset="0"/>
              <a:ea typeface="Calibri" panose="020F0502020204030204" pitchFamily="34" charset="0"/>
              <a:cs typeface="Times New Roman" panose="02020603050405020304" pitchFamily="18" charset="0"/>
            </a:endParaRPr>
          </a:p>
          <a:p>
            <a:pPr>
              <a:spcAft>
                <a:spcPts val="600"/>
              </a:spcAft>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27" action="ppaction://hlinksldjump">
                  <a:extLst>
                    <a:ext uri="{A12FA001-AC4F-418D-AE19-62706E023703}">
                      <ahyp:hlinkClr xmlns:ahyp="http://schemas.microsoft.com/office/drawing/2018/hyperlinkcolor" val="tx"/>
                    </a:ext>
                  </a:extLst>
                </a:hlinkClick>
              </a:rPr>
              <a:t>Trèo lên cao sơn</a:t>
            </a:r>
            <a:endParaRPr lang="en-US" sz="1600" kern="100" dirty="0">
              <a:latin typeface="Arial" panose="020B0604020202020204" pitchFamily="34" charset="0"/>
              <a:ea typeface="Calibri" panose="020F0502020204030204" pitchFamily="34" charset="0"/>
              <a:cs typeface="Times New Roman" panose="02020603050405020304" pitchFamily="18" charset="0"/>
            </a:endParaRPr>
          </a:p>
          <a:p>
            <a:pPr>
              <a:spcAft>
                <a:spcPts val="600"/>
              </a:spcAft>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28" action="ppaction://hlinksldjump">
                  <a:extLst>
                    <a:ext uri="{A12FA001-AC4F-418D-AE19-62706E023703}">
                      <ahyp:hlinkClr xmlns:ahyp="http://schemas.microsoft.com/office/drawing/2018/hyperlinkcolor" val="tx"/>
                    </a:ext>
                  </a:extLst>
                </a:hlinkClick>
              </a:rPr>
              <a:t>V</a:t>
            </a:r>
            <a:r>
              <a:rPr lang="vi-VN" sz="1600" kern="100" dirty="0">
                <a:latin typeface="Arial" panose="020B0604020202020204" pitchFamily="34" charset="0"/>
                <a:ea typeface="Calibri" panose="020F0502020204030204" pitchFamily="34" charset="0"/>
                <a:cs typeface="Times New Roman" panose="02020603050405020304" pitchFamily="18" charset="0"/>
                <a:hlinkClick r:id="rId28" action="ppaction://hlinksldjump">
                  <a:extLst>
                    <a:ext uri="{A12FA001-AC4F-418D-AE19-62706E023703}">
                      <ahyp:hlinkClr xmlns:ahyp="http://schemas.microsoft.com/office/drawing/2018/hyperlinkcolor" val="tx"/>
                    </a:ext>
                  </a:extLst>
                </a:hlinkClick>
              </a:rPr>
              <a:t>ề cung triều</a:t>
            </a:r>
            <a:endParaRPr lang="en-US" sz="1600" kern="100" dirty="0">
              <a:latin typeface="Arial" panose="020B0604020202020204" pitchFamily="34" charset="0"/>
              <a:ea typeface="Calibri" panose="020F0502020204030204" pitchFamily="34" charset="0"/>
              <a:cs typeface="Times New Roman" panose="02020603050405020304" pitchFamily="18" charset="0"/>
            </a:endParaRPr>
          </a:p>
          <a:p>
            <a:pPr>
              <a:spcAft>
                <a:spcPts val="600"/>
              </a:spcAft>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29" action="ppaction://hlinksldjump">
                  <a:extLst>
                    <a:ext uri="{A12FA001-AC4F-418D-AE19-62706E023703}">
                      <ahyp:hlinkClr xmlns:ahyp="http://schemas.microsoft.com/office/drawing/2018/hyperlinkcolor" val="tx"/>
                    </a:ext>
                  </a:extLst>
                </a:hlinkClick>
              </a:rPr>
              <a:t>Vào nhà Chúa</a:t>
            </a:r>
            <a:endParaRPr lang="en-US" sz="1600" kern="100" dirty="0">
              <a:latin typeface="Arial" panose="020B0604020202020204" pitchFamily="34" charset="0"/>
              <a:ea typeface="Calibri" panose="020F0502020204030204" pitchFamily="34" charset="0"/>
              <a:cs typeface="Times New Roman" panose="02020603050405020304" pitchFamily="18" charset="0"/>
            </a:endParaRPr>
          </a:p>
          <a:p>
            <a:pPr>
              <a:spcAft>
                <a:spcPts val="600"/>
              </a:spcAft>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30" action="ppaction://hlinksldjump">
                  <a:extLst>
                    <a:ext uri="{A12FA001-AC4F-418D-AE19-62706E023703}">
                      <ahyp:hlinkClr xmlns:ahyp="http://schemas.microsoft.com/office/drawing/2018/hyperlinkcolor" val="tx"/>
                    </a:ext>
                  </a:extLst>
                </a:hlinkClick>
              </a:rPr>
              <a:t>Về đây hỡi người</a:t>
            </a:r>
            <a:endParaRPr lang="en-US" sz="1600" kern="100" dirty="0">
              <a:latin typeface="Arial" panose="020B0604020202020204" pitchFamily="34" charset="0"/>
              <a:ea typeface="Calibri" panose="020F0502020204030204" pitchFamily="34" charset="0"/>
              <a:cs typeface="Times New Roman" panose="02020603050405020304" pitchFamily="18" charset="0"/>
            </a:endParaRPr>
          </a:p>
          <a:p>
            <a:pPr>
              <a:spcAft>
                <a:spcPts val="600"/>
              </a:spcAft>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31" action="ppaction://hlinksldjump">
                  <a:extLst>
                    <a:ext uri="{A12FA001-AC4F-418D-AE19-62706E023703}">
                      <ahyp:hlinkClr xmlns:ahyp="http://schemas.microsoft.com/office/drawing/2018/hyperlinkcolor" val="tx"/>
                    </a:ext>
                  </a:extLst>
                </a:hlinkClick>
              </a:rPr>
              <a:t>V</a:t>
            </a:r>
            <a:r>
              <a:rPr lang="vi-VN" sz="1600" kern="100" dirty="0">
                <a:latin typeface="Arial" panose="020B0604020202020204" pitchFamily="34" charset="0"/>
                <a:ea typeface="Calibri" panose="020F0502020204030204" pitchFamily="34" charset="0"/>
                <a:cs typeface="Times New Roman" panose="02020603050405020304" pitchFamily="18" charset="0"/>
                <a:hlinkClick r:id="rId31" action="ppaction://hlinksldjump">
                  <a:extLst>
                    <a:ext uri="{A12FA001-AC4F-418D-AE19-62706E023703}">
                      <ahyp:hlinkClr xmlns:ahyp="http://schemas.microsoft.com/office/drawing/2018/hyperlinkcolor" val="tx"/>
                    </a:ext>
                  </a:extLst>
                </a:hlinkClick>
              </a:rPr>
              <a:t>ề</a:t>
            </a:r>
            <a:r>
              <a:rPr lang="en-US" sz="1600" kern="100" dirty="0">
                <a:latin typeface="Arial" panose="020B0604020202020204" pitchFamily="34" charset="0"/>
                <a:ea typeface="Calibri" panose="020F0502020204030204" pitchFamily="34" charset="0"/>
                <a:cs typeface="Times New Roman" panose="02020603050405020304" pitchFamily="18" charset="0"/>
                <a:hlinkClick r:id="rId31" action="ppaction://hlinksldjump">
                  <a:extLst>
                    <a:ext uri="{A12FA001-AC4F-418D-AE19-62706E023703}">
                      <ahyp:hlinkClr xmlns:ahyp="http://schemas.microsoft.com/office/drawing/2018/hyperlinkcolor" val="tx"/>
                    </a:ext>
                  </a:extLst>
                </a:hlinkClick>
              </a:rPr>
              <a:t> </a:t>
            </a:r>
            <a:r>
              <a:rPr lang="vi-VN" sz="1600" kern="100" dirty="0">
                <a:latin typeface="Arial" panose="020B0604020202020204" pitchFamily="34" charset="0"/>
                <a:ea typeface="Calibri" panose="020F0502020204030204" pitchFamily="34" charset="0"/>
                <a:cs typeface="Times New Roman" panose="02020603050405020304" pitchFamily="18" charset="0"/>
                <a:hlinkClick r:id="rId31" action="ppaction://hlinksldjump">
                  <a:extLst>
                    <a:ext uri="{A12FA001-AC4F-418D-AE19-62706E023703}">
                      <ahyp:hlinkClr xmlns:ahyp="http://schemas.microsoft.com/office/drawing/2018/hyperlinkcolor" val="tx"/>
                    </a:ext>
                  </a:extLst>
                </a:hlinkClick>
              </a:rPr>
              <a:t>bên Chúa</a:t>
            </a:r>
            <a:r>
              <a:rPr lang="en-US" sz="1600" kern="100" dirty="0">
                <a:latin typeface="Arial" panose="020B0604020202020204" pitchFamily="34" charset="0"/>
                <a:ea typeface="Calibri" panose="020F0502020204030204" pitchFamily="34" charset="0"/>
                <a:cs typeface="Times New Roman" panose="02020603050405020304" pitchFamily="18" charset="0"/>
                <a:hlinkClick r:id="rId31" action="ppaction://hlinksldjump">
                  <a:extLst>
                    <a:ext uri="{A12FA001-AC4F-418D-AE19-62706E023703}">
                      <ahyp:hlinkClr xmlns:ahyp="http://schemas.microsoft.com/office/drawing/2018/hyperlinkcolor" val="tx"/>
                    </a:ext>
                  </a:extLst>
                </a:hlinkClick>
              </a:rPr>
              <a:t> </a:t>
            </a:r>
            <a:endParaRPr lang="en-US" sz="1600" kern="100" dirty="0">
              <a:latin typeface="Arial" panose="020B0604020202020204" pitchFamily="34" charset="0"/>
              <a:ea typeface="Calibri" panose="020F0502020204030204" pitchFamily="34" charset="0"/>
              <a:cs typeface="Times New Roman" panose="02020603050405020304" pitchFamily="18" charset="0"/>
            </a:endParaRPr>
          </a:p>
          <a:p>
            <a:pPr>
              <a:spcAft>
                <a:spcPts val="600"/>
              </a:spcAft>
            </a:pPr>
            <a:r>
              <a:rPr lang="en-US" sz="1600" kern="100" dirty="0">
                <a:latin typeface="Arial" panose="020B0604020202020204" pitchFamily="34" charset="0"/>
                <a:ea typeface="Calibri" panose="020F0502020204030204" pitchFamily="34" charset="0"/>
                <a:cs typeface="Times New Roman" panose="02020603050405020304" pitchFamily="18" charset="0"/>
                <a:hlinkClick r:id="rId32" action="ppaction://hlinksldjump">
                  <a:extLst>
                    <a:ext uri="{A12FA001-AC4F-418D-AE19-62706E023703}">
                      <ahyp:hlinkClr xmlns:ahyp="http://schemas.microsoft.com/office/drawing/2018/hyperlinkcolor" val="tx"/>
                    </a:ext>
                  </a:extLst>
                </a:hlinkClick>
              </a:rPr>
              <a:t>V</a:t>
            </a:r>
            <a:r>
              <a:rPr lang="vi-VN" sz="1600" kern="100" dirty="0">
                <a:latin typeface="Arial" panose="020B0604020202020204" pitchFamily="34" charset="0"/>
                <a:ea typeface="Calibri" panose="020F0502020204030204" pitchFamily="34" charset="0"/>
                <a:cs typeface="Times New Roman" panose="02020603050405020304" pitchFamily="18" charset="0"/>
                <a:hlinkClick r:id="rId32" action="ppaction://hlinksldjump">
                  <a:extLst>
                    <a:ext uri="{A12FA001-AC4F-418D-AE19-62706E023703}">
                      <ahyp:hlinkClr xmlns:ahyp="http://schemas.microsoft.com/office/drawing/2018/hyperlinkcolor" val="tx"/>
                    </a:ext>
                  </a:extLst>
                </a:hlinkClick>
              </a:rPr>
              <a:t>ề nơi đây</a:t>
            </a:r>
            <a:endParaRPr lang="vi-VN" sz="1600" kern="100" dirty="0">
              <a:latin typeface="Arial" panose="020B0604020202020204" pitchFamily="34" charset="0"/>
              <a:ea typeface="Calibri" panose="020F0502020204030204" pitchFamily="34" charset="0"/>
              <a:cs typeface="Times New Roman" panose="02020603050405020304" pitchFamily="18" charset="0"/>
            </a:endParaRPr>
          </a:p>
          <a:p>
            <a:pPr>
              <a:spcAft>
                <a:spcPts val="600"/>
              </a:spcAft>
            </a:pPr>
            <a:endParaRPr lang="vi-VN" sz="1600" kern="100" dirty="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4725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E1C4D8E-B0AA-5D18-BB73-C427B33FEC6A}"/>
              </a:ext>
            </a:extLst>
          </p:cNvPr>
          <p:cNvSpPr txBox="1"/>
          <p:nvPr/>
        </p:nvSpPr>
        <p:spPr>
          <a:xfrm>
            <a:off x="1697258" y="516784"/>
            <a:ext cx="3136900" cy="5432256"/>
          </a:xfrm>
          <a:prstGeom prst="rect">
            <a:avLst/>
          </a:prstGeom>
          <a:noFill/>
        </p:spPr>
        <p:txBody>
          <a:bodyPr wrap="square" rtlCol="0">
            <a:spAutoFit/>
          </a:bodyPr>
          <a:lstStyle/>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Bài ca dâng hiến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Bài ca yêu thương</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Bánh trắng rượu ngon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Ca kh</a:t>
            </a:r>
            <a:r>
              <a:rPr lang="en-US" sz="1600" kern="100" dirty="0">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úc trầm hương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Con dâng Chúa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Còn gì dâng Ngài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Của lễ con dâng</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Con xin d</a:t>
            </a:r>
            <a:r>
              <a:rPr lang="en-US" sz="1600" kern="100" dirty="0">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âng</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Cùng tấm bánh</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D</a:t>
            </a:r>
            <a:r>
              <a:rPr lang="en-US" sz="1600" kern="100" dirty="0">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âng Chúa (Hiệp lòng dâng lễ vật)</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Dâng Chúa (này con dâng Chúa)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Dâng Chúa trời</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D</a:t>
            </a:r>
            <a:r>
              <a:rPr lang="en-US"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âng lên Chúa</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Dâng lên trước thiên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tòa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D</a:t>
            </a:r>
            <a:r>
              <a:rPr lang="en-US" sz="1600" kern="1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âng niềm cảm mến</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Dâng niềm tin yêu</a:t>
            </a:r>
            <a:endParaRPr lang="en-US" sz="1600" kern="1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844CEF23-9919-6D6A-402C-43CD94E80B25}"/>
              </a:ext>
            </a:extLst>
          </p:cNvPr>
          <p:cNvSpPr txBox="1"/>
          <p:nvPr/>
        </p:nvSpPr>
        <p:spPr>
          <a:xfrm>
            <a:off x="4861145" y="73531"/>
            <a:ext cx="2906713" cy="6155531"/>
          </a:xfrm>
          <a:prstGeom prst="rect">
            <a:avLst/>
          </a:prstGeom>
          <a:noFill/>
        </p:spPr>
        <p:txBody>
          <a:bodyPr wrap="square" rtlCol="0">
            <a:spAutoFit/>
          </a:bodyPr>
          <a:lstStyle/>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Dâng</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 trọn cuộc đời</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Đôi tay này</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Giờ </a:t>
            </a:r>
            <a:r>
              <a:rPr lang="en-US" sz="1600" kern="100" dirty="0">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đây chúng con</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Hiến lễ ăn năn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Hiến lễ giao hòa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Hiến lễ tình yêu</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Hiến lễ y</a:t>
            </a:r>
            <a:r>
              <a:rPr lang="en-US" sz="1600" kern="100" dirty="0">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êu thương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Hiệp dâng</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Hy tế tuyệt vời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Kinh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dâng</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err="1">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Khúc</a:t>
            </a:r>
            <a:r>
              <a:rPr lang="en-US" sz="1600" kern="100" dirty="0">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tình</a:t>
            </a:r>
            <a:r>
              <a:rPr lang="en-US" sz="1600" kern="100" dirty="0">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hiến</a:t>
            </a:r>
            <a:r>
              <a:rPr lang="en-US" sz="1600" kern="100" dirty="0">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dâng</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Lấy gì đáp đền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Lễ dâng (tựa trầm hương..)</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rPr>
              <a:t>Lễ dâng 5 (Xin chắp đôi..) </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2" action="ppaction://hlinksldjump">
                  <a:extLst>
                    <a:ext uri="{A12FA001-AC4F-418D-AE19-62706E023703}">
                      <ahyp:hlinkClr xmlns:ahyp="http://schemas.microsoft.com/office/drawing/2018/hyperlinkcolor" val="tx"/>
                    </a:ext>
                  </a:extLst>
                </a:hlinkClick>
              </a:rPr>
              <a:t>Lễ vật giao hòa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3" action="ppaction://hlinksldjump">
                  <a:extLst>
                    <a:ext uri="{A12FA001-AC4F-418D-AE19-62706E023703}">
                      <ahyp:hlinkClr xmlns:ahyp="http://schemas.microsoft.com/office/drawing/2018/hyperlinkcolor" val="tx"/>
                    </a:ext>
                  </a:extLst>
                </a:hlinkClick>
              </a:rPr>
              <a:t>Lời chân thành</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4" action="ppaction://hlinksldjump">
                  <a:extLst>
                    <a:ext uri="{A12FA001-AC4F-418D-AE19-62706E023703}">
                      <ahyp:hlinkClr xmlns:ahyp="http://schemas.microsoft.com/office/drawing/2018/hyperlinkcolor" val="tx"/>
                    </a:ext>
                  </a:extLst>
                </a:hlinkClick>
              </a:rPr>
              <a:t>Lời trầm hương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5" action="ppaction://hlinksldjump">
                  <a:extLst>
                    <a:ext uri="{A12FA001-AC4F-418D-AE19-62706E023703}">
                      <ahyp:hlinkClr xmlns:ahyp="http://schemas.microsoft.com/office/drawing/2018/hyperlinkcolor" val="tx"/>
                    </a:ext>
                  </a:extLst>
                </a:hlinkClick>
              </a:rPr>
              <a:t>Này từng giọt rượu</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6" action="ppaction://hlinksldjump">
                  <a:extLst>
                    <a:ext uri="{A12FA001-AC4F-418D-AE19-62706E023703}">
                      <ahyp:hlinkClr xmlns:ahyp="http://schemas.microsoft.com/office/drawing/2018/hyperlinkcolor" val="tx"/>
                    </a:ext>
                  </a:extLst>
                </a:hlinkClick>
              </a:rPr>
              <a:t>Nâng cao</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965CE43A-92D2-7C8D-AB45-EE8E75D092C3}"/>
              </a:ext>
            </a:extLst>
          </p:cNvPr>
          <p:cNvSpPr txBox="1"/>
          <p:nvPr/>
        </p:nvSpPr>
        <p:spPr>
          <a:xfrm>
            <a:off x="7675562" y="73531"/>
            <a:ext cx="2547938" cy="5020926"/>
          </a:xfrm>
          <a:prstGeom prst="rect">
            <a:avLst/>
          </a:prstGeom>
          <a:noFill/>
        </p:spPr>
        <p:txBody>
          <a:bodyPr wrap="square" rtlCol="0">
            <a:spAutoFit/>
          </a:bodyPr>
          <a:lstStyle/>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7" action="ppaction://hlinksldjump">
                  <a:extLst>
                    <a:ext uri="{A12FA001-AC4F-418D-AE19-62706E023703}">
                      <ahyp:hlinkClr xmlns:ahyp="http://schemas.microsoft.com/office/drawing/2018/hyperlinkcolor" val="tx"/>
                    </a:ext>
                  </a:extLst>
                </a:hlinkClick>
              </a:rPr>
              <a:t>Nhạc khúc yêu thương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8" action="ppaction://hlinksldjump">
                  <a:extLst>
                    <a:ext uri="{A12FA001-AC4F-418D-AE19-62706E023703}">
                      <ahyp:hlinkClr xmlns:ahyp="http://schemas.microsoft.com/office/drawing/2018/hyperlinkcolor" val="tx"/>
                    </a:ext>
                  </a:extLst>
                </a:hlinkClick>
              </a:rPr>
              <a:t>Rượu nho bánh miến</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9" action="ppaction://hlinksldjump">
                  <a:extLst>
                    <a:ext uri="{A12FA001-AC4F-418D-AE19-62706E023703}">
                      <ahyp:hlinkClr xmlns:ahyp="http://schemas.microsoft.com/office/drawing/2018/hyperlinkcolor" val="tx"/>
                    </a:ext>
                  </a:extLst>
                </a:hlinkClick>
              </a:rPr>
              <a:t>Tấm bánh đời con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0" action="ppaction://hlinksldjump">
                  <a:extLst>
                    <a:ext uri="{A12FA001-AC4F-418D-AE19-62706E023703}">
                      <ahyp:hlinkClr xmlns:ahyp="http://schemas.microsoft.com/office/drawing/2018/hyperlinkcolor" val="tx"/>
                    </a:ext>
                  </a:extLst>
                </a:hlinkClick>
              </a:rPr>
              <a:t>Tấm lòng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1" action="ppaction://hlinksldjump">
                  <a:extLst>
                    <a:ext uri="{A12FA001-AC4F-418D-AE19-62706E023703}">
                      <ahyp:hlinkClr xmlns:ahyp="http://schemas.microsoft.com/office/drawing/2018/hyperlinkcolor" val="tx"/>
                    </a:ext>
                  </a:extLst>
                </a:hlinkClick>
              </a:rPr>
              <a:t>Thân lúa miến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2" action="ppaction://hlinksldjump">
                  <a:extLst>
                    <a:ext uri="{A12FA001-AC4F-418D-AE19-62706E023703}">
                      <ahyp:hlinkClr xmlns:ahyp="http://schemas.microsoft.com/office/drawing/2018/hyperlinkcolor" val="tx"/>
                    </a:ext>
                  </a:extLst>
                </a:hlinkClick>
              </a:rPr>
              <a:t>Tiến dâng lên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3" action="ppaction://hlinksldjump">
                  <a:extLst>
                    <a:ext uri="{A12FA001-AC4F-418D-AE19-62706E023703}">
                      <ahyp:hlinkClr xmlns:ahyp="http://schemas.microsoft.com/office/drawing/2018/hyperlinkcolor" val="tx"/>
                    </a:ext>
                  </a:extLst>
                </a:hlinkClick>
              </a:rPr>
              <a:t>Tựa làn trầm hương</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4" action="ppaction://hlinksldjump">
                  <a:extLst>
                    <a:ext uri="{A12FA001-AC4F-418D-AE19-62706E023703}">
                      <ahyp:hlinkClr xmlns:ahyp="http://schemas.microsoft.com/office/drawing/2018/hyperlinkcolor" val="tx"/>
                    </a:ext>
                  </a:extLst>
                </a:hlinkClick>
              </a:rPr>
              <a:t>Tựa trầm hương ngát bay</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5" action="ppaction://hlinksldjump">
                  <a:extLst>
                    <a:ext uri="{A12FA001-AC4F-418D-AE19-62706E023703}">
                      <ahyp:hlinkClr xmlns:ahyp="http://schemas.microsoft.com/office/drawing/2018/hyperlinkcolor" val="tx"/>
                    </a:ext>
                  </a:extLst>
                </a:hlinkClick>
              </a:rPr>
              <a:t>Từng giọt rượu</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6" action="ppaction://hlinksldjump">
                  <a:extLst>
                    <a:ext uri="{A12FA001-AC4F-418D-AE19-62706E023703}">
                      <ahyp:hlinkClr xmlns:ahyp="http://schemas.microsoft.com/office/drawing/2018/hyperlinkcolor" val="tx"/>
                    </a:ext>
                  </a:extLst>
                </a:hlinkClick>
              </a:rPr>
              <a:t>Xin dâng (Đời con như của lễ …)</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7" action="ppaction://hlinksldjump">
                  <a:extLst>
                    <a:ext uri="{A12FA001-AC4F-418D-AE19-62706E023703}">
                      <ahyp:hlinkClr xmlns:ahyp="http://schemas.microsoft.com/office/drawing/2018/hyperlinkcolor" val="tx"/>
                    </a:ext>
                  </a:extLst>
                </a:hlinkClick>
              </a:rPr>
              <a:t>Xin dâng lên</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8" action="ppaction://hlinksldjump">
                  <a:extLst>
                    <a:ext uri="{A12FA001-AC4F-418D-AE19-62706E023703}">
                      <ahyp:hlinkClr xmlns:ahyp="http://schemas.microsoft.com/office/drawing/2018/hyperlinkcolor" val="tx"/>
                    </a:ext>
                  </a:extLst>
                </a:hlinkClick>
              </a:rPr>
              <a:t>Xin dâng lên Chúa</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9" action="ppaction://hlinksldjump">
                  <a:extLst>
                    <a:ext uri="{A12FA001-AC4F-418D-AE19-62706E023703}">
                      <ahyp:hlinkClr xmlns:ahyp="http://schemas.microsoft.com/office/drawing/2018/hyperlinkcolor" val="tx"/>
                    </a:ext>
                  </a:extLst>
                </a:hlinkClick>
              </a:rPr>
              <a:t>Xin dâng lên Ngài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50" action="ppaction://hlinksldjump">
                  <a:extLst>
                    <a:ext uri="{A12FA001-AC4F-418D-AE19-62706E023703}">
                      <ahyp:hlinkClr xmlns:ahyp="http://schemas.microsoft.com/office/drawing/2018/hyperlinkcolor" val="tx"/>
                    </a:ext>
                  </a:extLst>
                </a:hlinkClick>
              </a:rPr>
              <a:t>Xin thương nghe</a:t>
            </a:r>
            <a:endParaRPr lang="en-US" sz="1600" kern="100" dirty="0">
              <a:latin typeface="Tahoma" panose="020B0604030504040204" pitchFamily="34" charset="0"/>
              <a:ea typeface="Tahoma" panose="020B0604030504040204" pitchFamily="34" charset="0"/>
              <a:cs typeface="Tahoma" panose="020B0604030504040204" pitchFamily="34" charset="0"/>
            </a:endParaRPr>
          </a:p>
        </p:txBody>
      </p:sp>
      <p:sp>
        <p:nvSpPr>
          <p:cNvPr id="4" name="Title 1">
            <a:extLst>
              <a:ext uri="{FF2B5EF4-FFF2-40B4-BE49-F238E27FC236}">
                <a16:creationId xmlns:a16="http://schemas.microsoft.com/office/drawing/2014/main" id="{71DC6986-FEDC-BBF0-8C47-176FD5CB9FBE}"/>
              </a:ext>
            </a:extLst>
          </p:cNvPr>
          <p:cNvSpPr txBox="1">
            <a:spLocks/>
          </p:cNvSpPr>
          <p:nvPr/>
        </p:nvSpPr>
        <p:spPr>
          <a:xfrm>
            <a:off x="1670271" y="111125"/>
            <a:ext cx="1634903"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DÂNG LỄ</a:t>
            </a:r>
          </a:p>
        </p:txBody>
      </p:sp>
    </p:spTree>
    <p:extLst>
      <p:ext uri="{BB962C8B-B14F-4D97-AF65-F5344CB8AC3E}">
        <p14:creationId xmlns:p14="http://schemas.microsoft.com/office/powerpoint/2010/main" val="1711252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323947F-C2FA-152D-3230-A2681155BA35}"/>
              </a:ext>
            </a:extLst>
          </p:cNvPr>
          <p:cNvSpPr txBox="1"/>
          <p:nvPr/>
        </p:nvSpPr>
        <p:spPr>
          <a:xfrm>
            <a:off x="4175572" y="37265"/>
            <a:ext cx="2387265" cy="6155531"/>
          </a:xfrm>
          <a:prstGeom prst="rect">
            <a:avLst/>
          </a:prstGeom>
          <a:noFill/>
        </p:spPr>
        <p:txBody>
          <a:bodyPr wrap="square" rtlCol="0">
            <a:spAutoFit/>
          </a:bodyPr>
          <a:lstStyle/>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Dẫn con từng bước</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Đâu có tình yêu thương</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Đồng cỏ tươi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Đồng xanh thơ</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Đưa môn sinh lên núi</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Đường con đi</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Gia nghiệp đời con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Hãy tạ ơn Chúa</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Khúc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cảm</a:t>
            </a:r>
            <a:r>
              <a:rPr lang="en-US" sz="1600" kern="100" dirty="0">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tạ</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err="1">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Lắng</a:t>
            </a:r>
            <a:r>
              <a:rPr lang="en-US" sz="1600" kern="100" dirty="0">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 nghe lời Chúa</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Lời hằng sống</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Lời cảm ơn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Lời tạ ơn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Lời thiêng</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Luật yêu thương</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Lương thực của con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Mây trên đỉnh núi</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Nếu Chúa là</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Nguồn trợ lực đời tôi</a:t>
            </a:r>
            <a:r>
              <a:rPr lang="en-US" sz="1600" kern="100" dirty="0">
                <a:latin typeface="Tahoma" panose="020B0604030504040204" pitchFamily="34" charset="0"/>
                <a:ea typeface="Tahoma" panose="020B0604030504040204" pitchFamily="34" charset="0"/>
                <a:cs typeface="Tahoma" panose="020B0604030504040204" pitchFamily="34" charset="0"/>
              </a:rPr>
              <a:t> </a:t>
            </a:r>
          </a:p>
        </p:txBody>
      </p:sp>
      <p:sp>
        <p:nvSpPr>
          <p:cNvPr id="7" name="TextBox 6">
            <a:extLst>
              <a:ext uri="{FF2B5EF4-FFF2-40B4-BE49-F238E27FC236}">
                <a16:creationId xmlns:a16="http://schemas.microsoft.com/office/drawing/2014/main" id="{B3A0965B-94AC-F513-54F4-26D8B8D3BFD7}"/>
              </a:ext>
            </a:extLst>
          </p:cNvPr>
          <p:cNvSpPr txBox="1"/>
          <p:nvPr/>
        </p:nvSpPr>
        <p:spPr>
          <a:xfrm>
            <a:off x="6671596" y="37265"/>
            <a:ext cx="2689667" cy="6478697"/>
          </a:xfrm>
          <a:prstGeom prst="rect">
            <a:avLst/>
          </a:prstGeom>
          <a:noFill/>
        </p:spPr>
        <p:txBody>
          <a:bodyPr wrap="square" rtlCol="0">
            <a:spAutoFit/>
          </a:bodyPr>
          <a:lstStyle/>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Nhạc khúc yêu thương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Như con thơ</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Sống trong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niềm</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vui</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err="1">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Tất</a:t>
            </a:r>
            <a:r>
              <a:rPr lang="en-US" sz="1600" kern="100" dirty="0">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cả</a:t>
            </a:r>
            <a:r>
              <a:rPr lang="en-US" sz="1600" kern="100" dirty="0">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là</a:t>
            </a:r>
            <a:r>
              <a:rPr lang="en-US" sz="1600" kern="100" dirty="0">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hồng</a:t>
            </a:r>
            <a:r>
              <a:rPr lang="en-US" sz="1600" kern="100" dirty="0">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ân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Tâm tình hiến dâng</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Tim con hân hoan</a:t>
            </a:r>
            <a:endParaRPr lang="en-US" sz="1600" kern="100" dirty="0">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Tình ca vô tận</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Tình Chúa biến đổi đời con</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T</a:t>
            </a:r>
            <a:r>
              <a:rPr lang="en-US" sz="1600" kern="100" dirty="0">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ình Chúa yêu con 1</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Tìm về chân thiện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mỹ</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rPr>
              <a:t>Tình Ngài sưởi ấm lòng con</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2" action="ppaction://hlinksldjump">
                  <a:extLst>
                    <a:ext uri="{A12FA001-AC4F-418D-AE19-62706E023703}">
                      <ahyp:hlinkClr xmlns:ahyp="http://schemas.microsoft.com/office/drawing/2018/hyperlinkcolor" val="tx"/>
                    </a:ext>
                  </a:extLst>
                </a:hlinkClick>
              </a:rPr>
              <a:t>Tình Ngài yêu</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3" action="ppaction://hlinksldjump">
                  <a:extLst>
                    <a:ext uri="{A12FA001-AC4F-418D-AE19-62706E023703}">
                      <ahyp:hlinkClr xmlns:ahyp="http://schemas.microsoft.com/office/drawing/2018/hyperlinkcolor" val="tx"/>
                    </a:ext>
                  </a:extLst>
                </a:hlinkClick>
              </a:rPr>
              <a:t>Tình thương của Chúa</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4" action="ppaction://hlinksldjump">
                  <a:extLst>
                    <a:ext uri="{A12FA001-AC4F-418D-AE19-62706E023703}">
                      <ahyp:hlinkClr xmlns:ahyp="http://schemas.microsoft.com/office/drawing/2018/hyperlinkcolor" val="tx"/>
                    </a:ext>
                  </a:extLst>
                </a:hlinkClick>
              </a:rPr>
              <a:t>T</a:t>
            </a:r>
            <a:r>
              <a:rPr lang="en-US" sz="1600" kern="100" dirty="0">
                <a:latin typeface="Tahoma" panose="020B0604030504040204" pitchFamily="34" charset="0"/>
                <a:ea typeface="Tahoma" panose="020B0604030504040204" pitchFamily="34" charset="0"/>
                <a:cs typeface="Tahoma" panose="020B0604030504040204" pitchFamily="34" charset="0"/>
                <a:hlinkClick r:id="rId34" action="ppaction://hlinksldjump">
                  <a:extLst>
                    <a:ext uri="{A12FA001-AC4F-418D-AE19-62706E023703}">
                      <ahyp:hlinkClr xmlns:ahyp="http://schemas.microsoft.com/office/drawing/2018/hyperlinkcolor" val="tx"/>
                    </a:ext>
                  </a:extLst>
                </a:hlinkClick>
              </a:rPr>
              <a:t>ình thương nhiệm màu</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5" action="ppaction://hlinksldjump">
                  <a:extLst>
                    <a:ext uri="{A12FA001-AC4F-418D-AE19-62706E023703}">
                      <ahyp:hlinkClr xmlns:ahyp="http://schemas.microsoft.com/office/drawing/2018/hyperlinkcolor" val="tx"/>
                    </a:ext>
                  </a:extLst>
                </a:hlinkClick>
              </a:rPr>
              <a:t>Tình yêu Chúa cao vời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6" action="ppaction://hlinksldjump">
                  <a:extLst>
                    <a:ext uri="{A12FA001-AC4F-418D-AE19-62706E023703}">
                      <ahyp:hlinkClr xmlns:ahyp="http://schemas.microsoft.com/office/drawing/2018/hyperlinkcolor" val="tx"/>
                    </a:ext>
                  </a:extLst>
                </a:hlinkClick>
              </a:rPr>
              <a:t>Tình yêu của Chúa</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7" action="ppaction://hlinksldjump">
                  <a:extLst>
                    <a:ext uri="{A12FA001-AC4F-418D-AE19-62706E023703}">
                      <ahyp:hlinkClr xmlns:ahyp="http://schemas.microsoft.com/office/drawing/2018/hyperlinkcolor" val="tx"/>
                    </a:ext>
                  </a:extLst>
                </a:hlinkClick>
              </a:rPr>
              <a:t>T</a:t>
            </a:r>
            <a:r>
              <a:rPr lang="en-US" sz="1600" kern="100" dirty="0">
                <a:latin typeface="Tahoma" panose="020B0604030504040204" pitchFamily="34" charset="0"/>
                <a:ea typeface="Tahoma" panose="020B0604030504040204" pitchFamily="34" charset="0"/>
                <a:cs typeface="Tahoma" panose="020B0604030504040204" pitchFamily="34" charset="0"/>
                <a:hlinkClick r:id="rId37" action="ppaction://hlinksldjump">
                  <a:extLst>
                    <a:ext uri="{A12FA001-AC4F-418D-AE19-62706E023703}">
                      <ahyp:hlinkClr xmlns:ahyp="http://schemas.microsoft.com/office/drawing/2018/hyperlinkcolor" val="tx"/>
                    </a:ext>
                  </a:extLst>
                </a:hlinkClick>
              </a:rPr>
              <a:t>ình yêu thương vời vợi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8" action="ppaction://hlinksldjump">
                  <a:extLst>
                    <a:ext uri="{A12FA001-AC4F-418D-AE19-62706E023703}">
                      <ahyp:hlinkClr xmlns:ahyp="http://schemas.microsoft.com/office/drawing/2018/hyperlinkcolor" val="tx"/>
                    </a:ext>
                  </a:extLst>
                </a:hlinkClick>
              </a:rPr>
              <a:t>Tình yêu Chúa vút cao</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9" action="ppaction://hlinksldjump">
                  <a:extLst>
                    <a:ext uri="{A12FA001-AC4F-418D-AE19-62706E023703}">
                      <ahyp:hlinkClr xmlns:ahyp="http://schemas.microsoft.com/office/drawing/2018/hyperlinkcolor" val="tx"/>
                    </a:ext>
                  </a:extLst>
                </a:hlinkClick>
              </a:rPr>
              <a:t>Thánh giá đời con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0" action="ppaction://hlinksldjump">
                  <a:extLst>
                    <a:ext uri="{A12FA001-AC4F-418D-AE19-62706E023703}">
                      <ahyp:hlinkClr xmlns:ahyp="http://schemas.microsoft.com/office/drawing/2018/hyperlinkcolor" val="tx"/>
                    </a:ext>
                  </a:extLst>
                </a:hlinkClick>
              </a:rPr>
              <a:t>Thắp sáng lên</a:t>
            </a:r>
            <a:endParaRPr lang="en-US" sz="1600" kern="100" dirty="0">
              <a:effectLst/>
              <a:latin typeface="Tahoma" panose="020B0604030504040204" pitchFamily="34" charset="0"/>
              <a:ea typeface="Tahoma" panose="020B0604030504040204" pitchFamily="34" charset="0"/>
              <a:cs typeface="Tahoma" panose="020B0604030504040204" pitchFamily="34" charset="0"/>
              <a:hlinkClick r:id="rId41" action="ppaction://hlinksldjump">
                <a:extLst>
                  <a:ext uri="{A12FA001-AC4F-418D-AE19-62706E023703}">
                    <ahyp:hlinkClr xmlns:ahyp="http://schemas.microsoft.com/office/drawing/2018/hyperlinkcolor" val="tx"/>
                  </a:ext>
                </a:extLst>
              </a:hlinkClick>
            </a:endParaRPr>
          </a:p>
        </p:txBody>
      </p:sp>
      <p:sp>
        <p:nvSpPr>
          <p:cNvPr id="9" name="Title 1">
            <a:extLst>
              <a:ext uri="{FF2B5EF4-FFF2-40B4-BE49-F238E27FC236}">
                <a16:creationId xmlns:a16="http://schemas.microsoft.com/office/drawing/2014/main" id="{99BA7A30-8F7E-7325-3407-74A735DB8000}"/>
              </a:ext>
            </a:extLst>
          </p:cNvPr>
          <p:cNvSpPr txBox="1">
            <a:spLocks/>
          </p:cNvSpPr>
          <p:nvPr/>
        </p:nvSpPr>
        <p:spPr>
          <a:xfrm>
            <a:off x="1670271" y="-24133"/>
            <a:ext cx="1634903"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HIỆP LỄ</a:t>
            </a:r>
          </a:p>
        </p:txBody>
      </p:sp>
      <p:sp>
        <p:nvSpPr>
          <p:cNvPr id="2" name="TextBox 1">
            <a:extLst>
              <a:ext uri="{FF2B5EF4-FFF2-40B4-BE49-F238E27FC236}">
                <a16:creationId xmlns:a16="http://schemas.microsoft.com/office/drawing/2014/main" id="{552F519E-15B1-C83B-84BF-8DFCB926B49A}"/>
              </a:ext>
            </a:extLst>
          </p:cNvPr>
          <p:cNvSpPr txBox="1"/>
          <p:nvPr/>
        </p:nvSpPr>
        <p:spPr>
          <a:xfrm>
            <a:off x="1721071" y="461252"/>
            <a:ext cx="2505301" cy="6155531"/>
          </a:xfrm>
          <a:prstGeom prst="rect">
            <a:avLst/>
          </a:prstGeom>
          <a:noFill/>
        </p:spPr>
        <p:txBody>
          <a:bodyPr wrap="square" rtlCol="0">
            <a:spAutoFit/>
          </a:bodyPr>
          <a:lstStyle/>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42" action="ppaction://hlinksldjump">
                  <a:extLst>
                    <a:ext uri="{A12FA001-AC4F-418D-AE19-62706E023703}">
                      <ahyp:hlinkClr xmlns:ahyp="http://schemas.microsoft.com/office/drawing/2018/hyperlinkcolor" val="tx"/>
                    </a:ext>
                  </a:extLst>
                </a:hlinkClick>
              </a:rPr>
              <a:t>Bao la tình Chúa</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3" action="ppaction://hlinksldjump">
                  <a:extLst>
                    <a:ext uri="{A12FA001-AC4F-418D-AE19-62706E023703}">
                      <ahyp:hlinkClr xmlns:ahyp="http://schemas.microsoft.com/office/drawing/2018/hyperlinkcolor" val="tx"/>
                    </a:ext>
                  </a:extLst>
                </a:hlinkClick>
              </a:rPr>
              <a:t>Biến đổi đời con</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44" action="ppaction://hlinksldjump">
                  <a:extLst>
                    <a:ext uri="{A12FA001-AC4F-418D-AE19-62706E023703}">
                      <ahyp:hlinkClr xmlns:ahyp="http://schemas.microsoft.com/office/drawing/2018/hyperlinkcolor" val="tx"/>
                    </a:ext>
                  </a:extLst>
                </a:hlinkClick>
              </a:rPr>
              <a:t>B</a:t>
            </a:r>
            <a:r>
              <a:rPr lang="en-US" sz="1600" kern="100" dirty="0">
                <a:latin typeface="Tahoma" panose="020B0604030504040204" pitchFamily="34" charset="0"/>
                <a:ea typeface="Tahoma" panose="020B0604030504040204" pitchFamily="34" charset="0"/>
                <a:cs typeface="Tahoma" panose="020B0604030504040204" pitchFamily="34" charset="0"/>
                <a:hlinkClick r:id="rId44" action="ppaction://hlinksldjump">
                  <a:extLst>
                    <a:ext uri="{A12FA001-AC4F-418D-AE19-62706E023703}">
                      <ahyp:hlinkClr xmlns:ahyp="http://schemas.microsoft.com/office/drawing/2018/hyperlinkcolor" val="tx"/>
                    </a:ext>
                  </a:extLst>
                </a:hlinkClick>
              </a:rPr>
              <a:t>ỏ Ngài con theo ai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45" action="ppaction://hlinksldjump">
                  <a:extLst>
                    <a:ext uri="{A12FA001-AC4F-418D-AE19-62706E023703}">
                      <ahyp:hlinkClr xmlns:ahyp="http://schemas.microsoft.com/office/drawing/2018/hyperlinkcolor" val="tx"/>
                    </a:ext>
                  </a:extLst>
                </a:hlinkClick>
              </a:rPr>
              <a:t>Ca khúc hồng ân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46" action="ppaction://hlinksldjump">
                  <a:extLst>
                    <a:ext uri="{A12FA001-AC4F-418D-AE19-62706E023703}">
                      <ahyp:hlinkClr xmlns:ahyp="http://schemas.microsoft.com/office/drawing/2018/hyperlinkcolor" val="tx"/>
                    </a:ext>
                  </a:extLst>
                </a:hlinkClick>
              </a:rPr>
              <a:t>Cát biển sao trời</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7" action="ppaction://hlinksldjump">
                  <a:extLst>
                    <a:ext uri="{A12FA001-AC4F-418D-AE19-62706E023703}">
                      <ahyp:hlinkClr xmlns:ahyp="http://schemas.microsoft.com/office/drawing/2018/hyperlinkcolor" val="tx"/>
                    </a:ext>
                  </a:extLst>
                </a:hlinkClick>
              </a:rPr>
              <a:t>Ca vang tình yêu Chúa</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48" action="ppaction://hlinksldjump">
                  <a:extLst>
                    <a:ext uri="{A12FA001-AC4F-418D-AE19-62706E023703}">
                      <ahyp:hlinkClr xmlns:ahyp="http://schemas.microsoft.com/office/drawing/2018/hyperlinkcolor" val="tx"/>
                    </a:ext>
                  </a:extLst>
                </a:hlinkClick>
              </a:rPr>
              <a:t>Ca vang t</a:t>
            </a:r>
            <a:r>
              <a:rPr lang="en-US" sz="1600" kern="100" dirty="0">
                <a:latin typeface="Tahoma" panose="020B0604030504040204" pitchFamily="34" charset="0"/>
                <a:ea typeface="Tahoma" panose="020B0604030504040204" pitchFamily="34" charset="0"/>
                <a:cs typeface="Tahoma" panose="020B0604030504040204" pitchFamily="34" charset="0"/>
                <a:hlinkClick r:id="rId48" action="ppaction://hlinksldjump">
                  <a:extLst>
                    <a:ext uri="{A12FA001-AC4F-418D-AE19-62706E023703}">
                      <ahyp:hlinkClr xmlns:ahyp="http://schemas.microsoft.com/office/drawing/2018/hyperlinkcolor" val="tx"/>
                    </a:ext>
                  </a:extLst>
                </a:hlinkClick>
              </a:rPr>
              <a:t>ình yêu Chúa 2</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49" action="ppaction://hlinksldjump">
                  <a:extLst>
                    <a:ext uri="{A12FA001-AC4F-418D-AE19-62706E023703}">
                      <ahyp:hlinkClr xmlns:ahyp="http://schemas.microsoft.com/office/drawing/2018/hyperlinkcolor" val="tx"/>
                    </a:ext>
                  </a:extLst>
                </a:hlinkClick>
              </a:rPr>
              <a:t>Chính nhờ Ngài</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50" action="ppaction://hlinksldjump">
                  <a:extLst>
                    <a:ext uri="{A12FA001-AC4F-418D-AE19-62706E023703}">
                      <ahyp:hlinkClr xmlns:ahyp="http://schemas.microsoft.com/office/drawing/2018/hyperlinkcolor" val="tx"/>
                    </a:ext>
                  </a:extLst>
                </a:hlinkClick>
              </a:rPr>
              <a:t>Cho con biết yêu thương</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51" action="ppaction://hlinksldjump">
                  <a:extLst>
                    <a:ext uri="{A12FA001-AC4F-418D-AE19-62706E023703}">
                      <ahyp:hlinkClr xmlns:ahyp="http://schemas.microsoft.com/office/drawing/2018/hyperlinkcolor" val="tx"/>
                    </a:ext>
                  </a:extLst>
                </a:hlinkClick>
              </a:rPr>
              <a:t>Cho con vững tin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52" action="ppaction://hlinksldjump">
                  <a:extLst>
                    <a:ext uri="{A12FA001-AC4F-418D-AE19-62706E023703}">
                      <ahyp:hlinkClr xmlns:ahyp="http://schemas.microsoft.com/office/drawing/2018/hyperlinkcolor" val="tx"/>
                    </a:ext>
                  </a:extLst>
                </a:hlinkClick>
              </a:rPr>
              <a:t>Cho tình tôi nguyên vẹn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53" action="ppaction://hlinksldjump">
                  <a:extLst>
                    <a:ext uri="{A12FA001-AC4F-418D-AE19-62706E023703}">
                      <ahyp:hlinkClr xmlns:ahyp="http://schemas.microsoft.com/office/drawing/2018/hyperlinkcolor" val="tx"/>
                    </a:ext>
                  </a:extLst>
                </a:hlinkClick>
              </a:rPr>
              <a:t>Chúa chăn nuôi tôi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54" action="ppaction://hlinksldjump">
                  <a:extLst>
                    <a:ext uri="{A12FA001-AC4F-418D-AE19-62706E023703}">
                      <ahyp:hlinkClr xmlns:ahyp="http://schemas.microsoft.com/office/drawing/2018/hyperlinkcolor" val="tx"/>
                    </a:ext>
                  </a:extLst>
                </a:hlinkClick>
              </a:rPr>
              <a:t>Chúa là con đường</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55" action="ppaction://hlinksldjump">
                  <a:extLst>
                    <a:ext uri="{A12FA001-AC4F-418D-AE19-62706E023703}">
                      <ahyp:hlinkClr xmlns:ahyp="http://schemas.microsoft.com/office/drawing/2018/hyperlinkcolor" val="tx"/>
                    </a:ext>
                  </a:extLst>
                </a:hlinkClick>
              </a:rPr>
              <a:t>Chúa là gia nghiệp</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56" action="ppaction://hlinksldjump">
                  <a:extLst>
                    <a:ext uri="{A12FA001-AC4F-418D-AE19-62706E023703}">
                      <ahyp:hlinkClr xmlns:ahyp="http://schemas.microsoft.com/office/drawing/2018/hyperlinkcolor" val="tx"/>
                    </a:ext>
                  </a:extLst>
                </a:hlinkClick>
              </a:rPr>
              <a:t>Chúa là gia nghiệp 2</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57" action="ppaction://hlinksldjump">
                  <a:extLst>
                    <a:ext uri="{A12FA001-AC4F-418D-AE19-62706E023703}">
                      <ahyp:hlinkClr xmlns:ahyp="http://schemas.microsoft.com/office/drawing/2018/hyperlinkcolor" val="tx"/>
                    </a:ext>
                  </a:extLst>
                </a:hlinkClick>
              </a:rPr>
              <a:t>Chúa là mục tử</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58" action="ppaction://hlinksldjump">
                  <a:extLst>
                    <a:ext uri="{A12FA001-AC4F-418D-AE19-62706E023703}">
                      <ahyp:hlinkClr xmlns:ahyp="http://schemas.microsoft.com/office/drawing/2018/hyperlinkcolor" val="tx"/>
                    </a:ext>
                  </a:extLst>
                </a:hlinkClick>
              </a:rPr>
              <a:t>Chúa là tất cả đời con</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59" action="ppaction://hlinksldjump">
                  <a:extLst>
                    <a:ext uri="{A12FA001-AC4F-418D-AE19-62706E023703}">
                      <ahyp:hlinkClr xmlns:ahyp="http://schemas.microsoft.com/office/drawing/2018/hyperlinkcolor" val="tx"/>
                    </a:ext>
                  </a:extLst>
                </a:hlinkClick>
              </a:rPr>
              <a:t>Chứng nhân tình yêu</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60" action="ppaction://hlinksldjump">
                  <a:extLst>
                    <a:ext uri="{A12FA001-AC4F-418D-AE19-62706E023703}">
                      <ahyp:hlinkClr xmlns:ahyp="http://schemas.microsoft.com/office/drawing/2018/hyperlinkcolor" val="tx"/>
                    </a:ext>
                  </a:extLst>
                </a:hlinkClick>
              </a:rPr>
              <a:t>Chúng con cần đến Chúa</a:t>
            </a:r>
            <a:endParaRPr lang="en-US" sz="1600" kern="100"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DF92969C-355A-4160-BAE2-150E701C7330}"/>
              </a:ext>
            </a:extLst>
          </p:cNvPr>
          <p:cNvSpPr txBox="1"/>
          <p:nvPr/>
        </p:nvSpPr>
        <p:spPr>
          <a:xfrm>
            <a:off x="9361263" y="37265"/>
            <a:ext cx="2689667" cy="1631216"/>
          </a:xfrm>
          <a:prstGeom prst="rect">
            <a:avLst/>
          </a:prstGeom>
          <a:noFill/>
        </p:spPr>
        <p:txBody>
          <a:bodyPr wrap="square" rtlCol="0">
            <a:spAutoFit/>
          </a:bodyPr>
          <a:lstStyle/>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61" action="ppaction://hlinksldjump">
                  <a:extLst>
                    <a:ext uri="{A12FA001-AC4F-418D-AE19-62706E023703}">
                      <ahyp:hlinkClr xmlns:ahyp="http://schemas.microsoft.com/office/drawing/2018/hyperlinkcolor" val="tx"/>
                    </a:ext>
                  </a:extLst>
                </a:hlinkClick>
              </a:rPr>
              <a:t>Trông cậy Chúa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41" action="ppaction://hlinksldjump">
                  <a:extLst>
                    <a:ext uri="{A12FA001-AC4F-418D-AE19-62706E023703}">
                      <ahyp:hlinkClr xmlns:ahyp="http://schemas.microsoft.com/office/drawing/2018/hyperlinkcolor" val="tx"/>
                    </a:ext>
                  </a:extLst>
                </a:hlinkClick>
              </a:rPr>
              <a:t>Trong trái tim Chúa yêu</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62" action="ppaction://hlinksldjump">
                  <a:extLst>
                    <a:ext uri="{A12FA001-AC4F-418D-AE19-62706E023703}">
                      <ahyp:hlinkClr xmlns:ahyp="http://schemas.microsoft.com/office/drawing/2018/hyperlinkcolor" val="tx"/>
                    </a:ext>
                  </a:extLst>
                </a:hlinkClick>
              </a:rPr>
              <a:t>Vinh quang Chúa</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63" action="ppaction://hlinksldjump">
                  <a:extLst>
                    <a:ext uri="{A12FA001-AC4F-418D-AE19-62706E023703}">
                      <ahyp:hlinkClr xmlns:ahyp="http://schemas.microsoft.com/office/drawing/2018/hyperlinkcolor" val="tx"/>
                    </a:ext>
                  </a:extLst>
                </a:hlinkClick>
              </a:rPr>
              <a:t>Xin cho con yêu đời yêu 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64" action="ppaction://hlinksldjump">
                  <a:extLst>
                    <a:ext uri="{A12FA001-AC4F-418D-AE19-62706E023703}">
                      <ahyp:hlinkClr xmlns:ahyp="http://schemas.microsoft.com/office/drawing/2018/hyperlinkcolor" val="tx"/>
                    </a:ext>
                  </a:extLst>
                </a:hlinkClick>
              </a:rPr>
              <a:t>Y</a:t>
            </a:r>
            <a:r>
              <a:rPr lang="en-US" sz="1600" kern="100" dirty="0">
                <a:latin typeface="Tahoma" panose="020B0604030504040204" pitchFamily="34" charset="0"/>
                <a:ea typeface="Tahoma" panose="020B0604030504040204" pitchFamily="34" charset="0"/>
                <a:cs typeface="Tahoma" panose="020B0604030504040204" pitchFamily="34" charset="0"/>
                <a:hlinkClick r:id="rId64" action="ppaction://hlinksldjump">
                  <a:extLst>
                    <a:ext uri="{A12FA001-AC4F-418D-AE19-62706E023703}">
                      <ahyp:hlinkClr xmlns:ahyp="http://schemas.microsoft.com/office/drawing/2018/hyperlinkcolor" val="tx"/>
                    </a:ext>
                  </a:extLst>
                </a:hlinkClick>
              </a:rPr>
              <a:t>êu thương cho người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98946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775FC2-0226-FF26-656F-A2FB1D0B0D12}"/>
              </a:ext>
            </a:extLst>
          </p:cNvPr>
          <p:cNvSpPr txBox="1"/>
          <p:nvPr/>
        </p:nvSpPr>
        <p:spPr>
          <a:xfrm>
            <a:off x="1866902" y="493369"/>
            <a:ext cx="3095625" cy="6459525"/>
          </a:xfrm>
          <a:prstGeom prst="rect">
            <a:avLst/>
          </a:prstGeom>
          <a:noFill/>
        </p:spPr>
        <p:txBody>
          <a:bodyPr wrap="square" rtlCol="0">
            <a:spAutoFit/>
          </a:bodyPr>
          <a:lstStyle/>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Cùng vui bước</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Đâu có tình yêu thương</a:t>
            </a:r>
            <a:endParaRPr lang="en-US" sz="1600" kern="100" dirty="0">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Đem tin mừng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Đến muôn đời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Đi gieo Tin Mừng</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Đường đi có Chúa</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Giờ đây Chúa sai tôi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Hãy đi</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Hồng ân Chúa bao la</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Hồng ân Thiên Chúa</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Kinh tạ lễ</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Lạy Cha xin cho</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Lệnh truyền giáo</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Lễ đã xong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Loan báo tin mừng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Lời cầu cho xứ đạo</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Này chính Chúa</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Nhân chứng Phúc Âm</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p:txBody>
      </p:sp>
      <p:sp>
        <p:nvSpPr>
          <p:cNvPr id="5" name="Title 1">
            <a:extLst>
              <a:ext uri="{FF2B5EF4-FFF2-40B4-BE49-F238E27FC236}">
                <a16:creationId xmlns:a16="http://schemas.microsoft.com/office/drawing/2014/main" id="{D30E7AB2-1F77-19A8-2647-3EE567313FE5}"/>
              </a:ext>
            </a:extLst>
          </p:cNvPr>
          <p:cNvSpPr txBox="1">
            <a:spLocks/>
          </p:cNvSpPr>
          <p:nvPr/>
        </p:nvSpPr>
        <p:spPr>
          <a:xfrm>
            <a:off x="1670271" y="111125"/>
            <a:ext cx="1634903"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KẾT LỄ</a:t>
            </a:r>
          </a:p>
        </p:txBody>
      </p:sp>
      <p:sp>
        <p:nvSpPr>
          <p:cNvPr id="2" name="TextBox 1">
            <a:extLst>
              <a:ext uri="{FF2B5EF4-FFF2-40B4-BE49-F238E27FC236}">
                <a16:creationId xmlns:a16="http://schemas.microsoft.com/office/drawing/2014/main" id="{F89A7EF7-E2E2-AA17-C43F-BEBAF960FBDA}"/>
              </a:ext>
            </a:extLst>
          </p:cNvPr>
          <p:cNvSpPr txBox="1"/>
          <p:nvPr/>
        </p:nvSpPr>
        <p:spPr>
          <a:xfrm>
            <a:off x="4548187" y="493369"/>
            <a:ext cx="3095625" cy="5109091"/>
          </a:xfrm>
          <a:prstGeom prst="rect">
            <a:avLst/>
          </a:prstGeom>
          <a:noFill/>
        </p:spPr>
        <p:txBody>
          <a:bodyPr wrap="square" rtlCol="0">
            <a:spAutoFit/>
          </a:bodyPr>
          <a:lstStyle/>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Như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Giêsu</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Ra về</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Ra về bình an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Sống chứng nhân</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Tạ ơn Chúa với Mẹ</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Ta ra về</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Tán tụng hồng ân</a:t>
            </a:r>
            <a:endParaRPr lang="en-US" sz="1600" kern="100" dirty="0">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Thánh tâm Chúa Giê-su</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Thắp sáng trong con</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Trái tim Người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Trong an bình</a:t>
            </a:r>
            <a:endParaRPr lang="en-US" sz="1600" kern="100" dirty="0">
              <a:effectLst/>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2" action="ppaction://hlinksldjump">
                  <a:extLst>
                    <a:ext uri="{A12FA001-AC4F-418D-AE19-62706E023703}">
                      <ahyp:hlinkClr xmlns:ahyp="http://schemas.microsoft.com/office/drawing/2018/hyperlinkcolor" val="tx"/>
                    </a:ext>
                  </a:extLst>
                </a:hlinkClick>
              </a:rPr>
              <a:t>Truyền giáo ca</a:t>
            </a:r>
            <a:endParaRPr lang="en-US" sz="1600" kern="100" dirty="0">
              <a:effectLst/>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3" action="ppaction://hlinksldjump">
                  <a:extLst>
                    <a:ext uri="{A12FA001-AC4F-418D-AE19-62706E023703}">
                      <ahyp:hlinkClr xmlns:ahyp="http://schemas.microsoft.com/office/drawing/2018/hyperlinkcolor" val="tx"/>
                    </a:ext>
                  </a:extLst>
                </a:hlinkClick>
              </a:rPr>
              <a:t>Từ bây giờ</a:t>
            </a:r>
            <a:endParaRPr lang="en-US" sz="1600" kern="100" dirty="0">
              <a:effectLst/>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rPr>
              <a:t>Xin cho con (Giờ đây chúng con ra về Chúa ơ)</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83975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F30BF7-744D-6FFA-F6A7-D239510D24E3}"/>
              </a:ext>
            </a:extLst>
          </p:cNvPr>
          <p:cNvSpPr txBox="1"/>
          <p:nvPr/>
        </p:nvSpPr>
        <p:spPr>
          <a:xfrm>
            <a:off x="1788188" y="574674"/>
            <a:ext cx="2708496" cy="4139595"/>
          </a:xfrm>
          <a:prstGeom prst="rect">
            <a:avLst/>
          </a:prstGeom>
          <a:noFill/>
        </p:spPr>
        <p:txBody>
          <a:bodyPr wrap="square" rtlCol="0">
            <a:spAutoFit/>
          </a:bodyPr>
          <a:lstStyle/>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Ave Maria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Bài ca dâng Mẹ</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Chuỗi ngọc vàng kinh</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Chút tình con thơ</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Con đến trước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tòa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Con xin dâng Mẹ</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Cung chúc trinh vương</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Dâng lễ với Mẹ</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Dâng về Mẹ</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Dao ca Mẹ dịu hiền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Đây tháng hoa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Đức Mẹ dâng Chúa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Giêsu</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 lên Thiên Chúa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9CEB2665-9EEC-9CA2-8FC7-4113E1A0F97F}"/>
              </a:ext>
            </a:extLst>
          </p:cNvPr>
          <p:cNvSpPr txBox="1"/>
          <p:nvPr/>
        </p:nvSpPr>
        <p:spPr>
          <a:xfrm>
            <a:off x="4496684" y="574674"/>
            <a:ext cx="2885854" cy="4216539"/>
          </a:xfrm>
          <a:prstGeom prst="rect">
            <a:avLst/>
          </a:prstGeom>
          <a:noFill/>
        </p:spPr>
        <p:txBody>
          <a:bodyPr wrap="square" rtlCol="0">
            <a:spAutoFit/>
          </a:bodyPr>
          <a:lstStyle/>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Hoa mân côi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Hoan ca Maria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Khúc hát dâng hoa</a:t>
            </a:r>
            <a:endParaRPr lang="en-US" sz="1600" kern="1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Linh hồn tôi 2</a:t>
            </a:r>
            <a:endParaRPr lang="en-US" sz="1600" kern="1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Linh hồn tôi 5</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Lời cầu cho xứ đạo</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Mẹ đẹp tươi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Mẹ là bóng mát</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Mừng sinh nhật đức Maria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Mừng tháng hoa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Nguồn cậy trông</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Nữ vương mân côi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Sao mai đưa lối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BC095320-E9F2-CD9B-5BF6-ECF55905A7B8}"/>
              </a:ext>
            </a:extLst>
          </p:cNvPr>
          <p:cNvSpPr txBox="1"/>
          <p:nvPr/>
        </p:nvSpPr>
        <p:spPr>
          <a:xfrm>
            <a:off x="7694573" y="574674"/>
            <a:ext cx="2885854" cy="978409"/>
          </a:xfrm>
          <a:prstGeom prst="rect">
            <a:avLst/>
          </a:prstGeom>
          <a:noFill/>
        </p:spPr>
        <p:txBody>
          <a:bodyPr wrap="square" rtlCol="0">
            <a:spAutoFit/>
          </a:bodyPr>
          <a:lstStyle/>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Tràng hoa mân côi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Xin vâng 1</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p:txBody>
      </p:sp>
      <p:sp>
        <p:nvSpPr>
          <p:cNvPr id="6" name="Title 1">
            <a:extLst>
              <a:ext uri="{FF2B5EF4-FFF2-40B4-BE49-F238E27FC236}">
                <a16:creationId xmlns:a16="http://schemas.microsoft.com/office/drawing/2014/main" id="{48226CCB-53E2-93A1-44F4-8FA8AD7A64F6}"/>
              </a:ext>
            </a:extLst>
          </p:cNvPr>
          <p:cNvSpPr txBox="1">
            <a:spLocks/>
          </p:cNvSpPr>
          <p:nvPr/>
        </p:nvSpPr>
        <p:spPr>
          <a:xfrm>
            <a:off x="1670271" y="111125"/>
            <a:ext cx="1634903"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ĐỨC MẸ</a:t>
            </a:r>
          </a:p>
        </p:txBody>
      </p:sp>
    </p:spTree>
    <p:extLst>
      <p:ext uri="{BB962C8B-B14F-4D97-AF65-F5344CB8AC3E}">
        <p14:creationId xmlns:p14="http://schemas.microsoft.com/office/powerpoint/2010/main" val="930256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055476-00CA-7AA2-E11C-11AD9C15CEF5}"/>
              </a:ext>
            </a:extLst>
          </p:cNvPr>
          <p:cNvSpPr txBox="1"/>
          <p:nvPr/>
        </p:nvSpPr>
        <p:spPr>
          <a:xfrm>
            <a:off x="1854200" y="580704"/>
            <a:ext cx="4152900" cy="6555128"/>
          </a:xfrm>
          <a:prstGeom prst="rect">
            <a:avLst/>
          </a:prstGeom>
          <a:noFill/>
        </p:spPr>
        <p:txBody>
          <a:bodyPr wrap="square" rtlCol="0">
            <a:spAutoFit/>
          </a:bodyPr>
          <a:lstStyle/>
          <a:p>
            <a:pPr>
              <a:lnSpc>
                <a:spcPct val="107000"/>
              </a:lnSpc>
              <a:spcAft>
                <a:spcPts val="8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Anh hùng tử đạo</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Anh h</a:t>
            </a:r>
            <a:r>
              <a:rPr lang="en-US" sz="16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ùng Việt Nam</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Bài ca ngàn trùng</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Bài ca thánh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Phanxico</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Xavie</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 – Ân Tứ</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Ca mừng chư thánh</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Ca mừng thánh nữ</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Ca mừng các thánh</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Cầu xin thánh gia</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 </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Đáp ca – Các Thánh Tử Đạo</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Đóa</a:t>
            </a:r>
            <a:r>
              <a:rPr lang="en-US" sz="1600" kern="100" dirty="0">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 hồng bé nhỏ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Têrêsa</a:t>
            </a:r>
            <a:r>
              <a:rPr lang="en-US" sz="1600" kern="100" dirty="0">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Kính thánh tông đồ</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Khúc hát một loài hoa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Lạy thánh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Giuse</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Luca Thánh sử</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Mừng các thánh</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Mừng chư thánh</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Phanxico</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Xavie</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 – Ninh Doãn Hùng</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E70AD770-5377-BA5C-E657-2D843BBE6250}"/>
              </a:ext>
            </a:extLst>
          </p:cNvPr>
          <p:cNvSpPr txBox="1"/>
          <p:nvPr/>
        </p:nvSpPr>
        <p:spPr>
          <a:xfrm>
            <a:off x="6007100" y="589088"/>
            <a:ext cx="4152900" cy="2162387"/>
          </a:xfrm>
          <a:prstGeom prst="rect">
            <a:avLst/>
          </a:prstGeom>
          <a:noFill/>
        </p:spPr>
        <p:txBody>
          <a:bodyPr wrap="square" rtlCol="0">
            <a:spAutoFit/>
          </a:bodyPr>
          <a:lstStyle/>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Thánh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Giuse</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 1 – Hoàng Thanh</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Thánh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Giuse</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 2 – Kim Long</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Thánh</a:t>
            </a:r>
            <a:r>
              <a:rPr lang="en-US" sz="1600" kern="100" dirty="0">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vịnh</a:t>
            </a:r>
            <a:r>
              <a:rPr lang="en-US" sz="1600" kern="100" dirty="0">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 116 – Kim Long</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Thánh</a:t>
            </a:r>
            <a:r>
              <a:rPr lang="en-US" sz="1600" kern="100" dirty="0">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 Vịnh 125 – Kim Long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Thánh</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Vịnh</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 15 – Kim Long - FX</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Về bến thiên đàng</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p:txBody>
      </p:sp>
      <p:sp>
        <p:nvSpPr>
          <p:cNvPr id="4" name="Title 1">
            <a:extLst>
              <a:ext uri="{FF2B5EF4-FFF2-40B4-BE49-F238E27FC236}">
                <a16:creationId xmlns:a16="http://schemas.microsoft.com/office/drawing/2014/main" id="{383191C0-B75C-D712-EC44-ACEB7AF0BF58}"/>
              </a:ext>
            </a:extLst>
          </p:cNvPr>
          <p:cNvSpPr txBox="1">
            <a:spLocks/>
          </p:cNvSpPr>
          <p:nvPr/>
        </p:nvSpPr>
        <p:spPr>
          <a:xfrm>
            <a:off x="1670271" y="111125"/>
            <a:ext cx="2263554"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CÁC THÁNH</a:t>
            </a:r>
          </a:p>
        </p:txBody>
      </p:sp>
    </p:spTree>
    <p:extLst>
      <p:ext uri="{BB962C8B-B14F-4D97-AF65-F5344CB8AC3E}">
        <p14:creationId xmlns:p14="http://schemas.microsoft.com/office/powerpoint/2010/main" val="670491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0A90BE0-8693-27FF-6ED7-DD2F7F5CC11A}"/>
              </a:ext>
            </a:extLst>
          </p:cNvPr>
          <p:cNvSpPr txBox="1">
            <a:spLocks/>
          </p:cNvSpPr>
          <p:nvPr/>
        </p:nvSpPr>
        <p:spPr>
          <a:xfrm>
            <a:off x="1670271" y="111125"/>
            <a:ext cx="2054004"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MÙA VỌNG</a:t>
            </a:r>
          </a:p>
        </p:txBody>
      </p:sp>
      <p:sp>
        <p:nvSpPr>
          <p:cNvPr id="2" name="TextBox 1">
            <a:extLst>
              <a:ext uri="{FF2B5EF4-FFF2-40B4-BE49-F238E27FC236}">
                <a16:creationId xmlns:a16="http://schemas.microsoft.com/office/drawing/2014/main" id="{0F7CBF99-D3EF-D4D6-DB4E-E5D5CB9376E7}"/>
              </a:ext>
            </a:extLst>
          </p:cNvPr>
          <p:cNvSpPr txBox="1"/>
          <p:nvPr/>
        </p:nvSpPr>
        <p:spPr>
          <a:xfrm>
            <a:off x="1876646" y="590548"/>
            <a:ext cx="2682654" cy="4862870"/>
          </a:xfrm>
          <a:prstGeom prst="rect">
            <a:avLst/>
          </a:prstGeom>
          <a:noFill/>
        </p:spPr>
        <p:txBody>
          <a:bodyPr wrap="square" rtlCol="0">
            <a:spAutoFit/>
          </a:bodyPr>
          <a:lstStyle/>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Ca nhập lễ </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Chúa sẽ đến</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Để Chúa đến</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Hãy dọn đường</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Hãy sẵn sàng</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L</a:t>
            </a:r>
            <a:r>
              <a:rPr lang="vi-VN" sz="1600" kern="100" dirty="0">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ễ dâng trông đợi</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Mây ơi mưa xuống</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Mưa ơi</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Này hỡi dân Sion </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Nguyện mùa vọng </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Nguyện</a:t>
            </a:r>
            <a:r>
              <a:rPr lang="vi-VN" sz="1600" kern="100" dirty="0">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 trời cao </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Ta hướng tâm hồn lên </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T</a:t>
            </a:r>
            <a:r>
              <a:rPr lang="vi-VN"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iếng gọi trong sa mạc</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T</a:t>
            </a:r>
            <a:r>
              <a:rPr lang="vi-VN" sz="1600" kern="100" dirty="0">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rời cao 2 </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endParaRPr lang="vi-VN" sz="1600" kern="1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94922504-B30D-5B80-76C8-BA1462ABF2E3}"/>
              </a:ext>
            </a:extLst>
          </p:cNvPr>
          <p:cNvSpPr txBox="1"/>
          <p:nvPr/>
        </p:nvSpPr>
        <p:spPr>
          <a:xfrm>
            <a:off x="4657946" y="590548"/>
            <a:ext cx="2444971" cy="2277547"/>
          </a:xfrm>
          <a:prstGeom prst="rect">
            <a:avLst/>
          </a:prstGeom>
          <a:noFill/>
        </p:spPr>
        <p:txBody>
          <a:bodyPr wrap="square" rtlCol="0">
            <a:spAutoFit/>
          </a:bodyPr>
          <a:lstStyle/>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Trời cao </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T</a:t>
            </a:r>
            <a:r>
              <a:rPr lang="vi-VN" sz="1600" kern="1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rông chờ Chúa đến </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T</a:t>
            </a:r>
            <a:r>
              <a:rPr lang="vi-VN" sz="1600" kern="100" dirty="0">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rung tín đợi chờ </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Vì Chúa sẽ đến </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Vui lên </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Vui lên anh em </a:t>
            </a:r>
            <a:endParaRPr lang="vi-VN"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vi-VN" sz="1600" kern="100" dirty="0">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Xin Chúa đến </a:t>
            </a:r>
            <a:endParaRPr lang="vi-VN" sz="16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97411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9A8B4DE-DBF9-727C-32DB-BD52165E11D9}"/>
              </a:ext>
            </a:extLst>
          </p:cNvPr>
          <p:cNvSpPr txBox="1">
            <a:spLocks/>
          </p:cNvSpPr>
          <p:nvPr/>
        </p:nvSpPr>
        <p:spPr>
          <a:xfrm>
            <a:off x="1670271" y="111125"/>
            <a:ext cx="2054004"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GIÁNG SINH</a:t>
            </a:r>
          </a:p>
        </p:txBody>
      </p:sp>
      <p:sp>
        <p:nvSpPr>
          <p:cNvPr id="2" name="TextBox 1">
            <a:extLst>
              <a:ext uri="{FF2B5EF4-FFF2-40B4-BE49-F238E27FC236}">
                <a16:creationId xmlns:a16="http://schemas.microsoft.com/office/drawing/2014/main" id="{DEE8E7D4-AE0A-EB27-B385-CBDF46CAF848}"/>
              </a:ext>
            </a:extLst>
          </p:cNvPr>
          <p:cNvSpPr txBox="1"/>
          <p:nvPr/>
        </p:nvSpPr>
        <p:spPr>
          <a:xfrm>
            <a:off x="1917700" y="673100"/>
            <a:ext cx="4114800" cy="5104346"/>
          </a:xfrm>
          <a:prstGeom prst="rect">
            <a:avLst/>
          </a:prstGeom>
          <a:noFill/>
        </p:spPr>
        <p:txBody>
          <a:bodyPr wrap="square" rtlCol="0">
            <a:spAutoFit/>
          </a:bodyPr>
          <a:lstStyle/>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Bên máng cỏ</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Ca vang lên nào</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Cao cung lên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Dâng Chúa đêm nay</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Dâng hài nhi</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Đêm nay Noel về</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Hang Belem</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Hội nhạc thiên quốc</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Loài người ơi</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Màn đêm lung linh</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Một hài nhi</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Mùa đông năm ấy</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Ngày ánh sáng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Niềm vui Giáng Sinh</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endParaRPr lang="en-US" sz="1600" dirty="0"/>
          </a:p>
        </p:txBody>
      </p:sp>
      <p:sp>
        <p:nvSpPr>
          <p:cNvPr id="4" name="TextBox 3">
            <a:extLst>
              <a:ext uri="{FF2B5EF4-FFF2-40B4-BE49-F238E27FC236}">
                <a16:creationId xmlns:a16="http://schemas.microsoft.com/office/drawing/2014/main" id="{55920F77-71B1-7005-288F-E71A386CF911}"/>
              </a:ext>
            </a:extLst>
          </p:cNvPr>
          <p:cNvSpPr txBox="1"/>
          <p:nvPr/>
        </p:nvSpPr>
        <p:spPr>
          <a:xfrm>
            <a:off x="4394200" y="673100"/>
            <a:ext cx="4114800" cy="2040623"/>
          </a:xfrm>
          <a:prstGeom prst="rect">
            <a:avLst/>
          </a:prstGeom>
          <a:noFill/>
        </p:spPr>
        <p:txBody>
          <a:bodyPr wrap="square" rtlCol="0">
            <a:spAutoFit/>
          </a:bodyPr>
          <a:lstStyle/>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Noel về</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Tâm tình hòa bình 1</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Trời hân hoan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Trong hang đá nhỏ 1</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Trong hang đá nhỏ 2</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endParaRPr lang="en-US" sz="1600" dirty="0"/>
          </a:p>
        </p:txBody>
      </p:sp>
    </p:spTree>
    <p:extLst>
      <p:ext uri="{BB962C8B-B14F-4D97-AF65-F5344CB8AC3E}">
        <p14:creationId xmlns:p14="http://schemas.microsoft.com/office/powerpoint/2010/main" val="78389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1B8E996-181C-A054-76EC-6A80F29CCC82}"/>
              </a:ext>
            </a:extLst>
          </p:cNvPr>
          <p:cNvSpPr txBox="1"/>
          <p:nvPr/>
        </p:nvSpPr>
        <p:spPr>
          <a:xfrm>
            <a:off x="1949671" y="490035"/>
            <a:ext cx="3057304" cy="5509200"/>
          </a:xfrm>
          <a:prstGeom prst="rect">
            <a:avLst/>
          </a:prstGeom>
          <a:noFill/>
        </p:spPr>
        <p:txBody>
          <a:bodyPr wrap="square" rtlCol="0">
            <a:spAutoFit/>
          </a:bodyPr>
          <a:lstStyle/>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Bài ca sám hối</a:t>
            </a:r>
            <a:endParaRPr lang="en-US" sz="16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Chúa nhân từ</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Chúa vào thành </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Chút lòng son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Con đường Chúa đã đi qua</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Con nay trở về</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Con vươn hồn lên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Dân ta ơi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Dù con chưa thấy Ngài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Đưa môn sinh lên núi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err="1">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Ephata</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Giọt lệ sầu</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Hãy quay về</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Hãy tiếp nhận con</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Hãy thật lòng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Hãy trở về</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Hãy trở về 1</a:t>
            </a:r>
            <a:endParaRPr lang="en-US" sz="1600" kern="100"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888BFFDE-DE4B-ABCC-32A6-AB7483024371}"/>
              </a:ext>
            </a:extLst>
          </p:cNvPr>
          <p:cNvSpPr txBox="1"/>
          <p:nvPr/>
        </p:nvSpPr>
        <p:spPr>
          <a:xfrm>
            <a:off x="5092921" y="490035"/>
            <a:ext cx="2590800" cy="5186035"/>
          </a:xfrm>
          <a:prstGeom prst="rect">
            <a:avLst/>
          </a:prstGeom>
          <a:noFill/>
        </p:spPr>
        <p:txBody>
          <a:bodyPr wrap="square" rtlCol="0">
            <a:spAutoFit/>
          </a:bodyPr>
          <a:lstStyle/>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Hãy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trỗi</a:t>
            </a:r>
            <a:r>
              <a:rPr lang="en-US" sz="1600" kern="100" dirty="0">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 dậy</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Hãy xé lòng</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Hỡi người hãy nhớ</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Kinh chay</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Là hạt bụi</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Lời vọng tình yêu</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Luật yêu thương</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Nguyện Chúa chí ái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Phó thác</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Quỳ bên cung thánh</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Quyết trở về</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Sao Chúa bỏ con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rPr>
              <a:t>Tâm tình sám hối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2" action="ppaction://hlinksldjump">
                  <a:extLst>
                    <a:ext uri="{A12FA001-AC4F-418D-AE19-62706E023703}">
                      <ahyp:hlinkClr xmlns:ahyp="http://schemas.microsoft.com/office/drawing/2018/hyperlinkcolor" val="tx"/>
                    </a:ext>
                  </a:extLst>
                </a:hlinkClick>
              </a:rPr>
              <a:t>Tình yêu Chúa vút cao</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3" action="ppaction://hlinksldjump">
                  <a:extLst>
                    <a:ext uri="{A12FA001-AC4F-418D-AE19-62706E023703}">
                      <ahyp:hlinkClr xmlns:ahyp="http://schemas.microsoft.com/office/drawing/2018/hyperlinkcolor" val="tx"/>
                    </a:ext>
                  </a:extLst>
                </a:hlinkClick>
              </a:rPr>
              <a:t>Trái tim tinh tuyền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4" action="ppaction://hlinksldjump">
                  <a:extLst>
                    <a:ext uri="{A12FA001-AC4F-418D-AE19-62706E023703}">
                      <ahyp:hlinkClr xmlns:ahyp="http://schemas.microsoft.com/office/drawing/2018/hyperlinkcolor" val="tx"/>
                    </a:ext>
                  </a:extLst>
                </a:hlinkClick>
              </a:rPr>
              <a:t>Trên con đường trở về</a:t>
            </a:r>
            <a:r>
              <a:rPr lang="en-US" sz="1600" kern="100" dirty="0">
                <a:latin typeface="Tahoma" panose="020B0604030504040204" pitchFamily="34" charset="0"/>
                <a:ea typeface="Tahoma" panose="020B0604030504040204" pitchFamily="34" charset="0"/>
                <a:cs typeface="Tahoma" panose="020B0604030504040204" pitchFamily="34" charset="0"/>
              </a:rPr>
              <a:t> </a:t>
            </a:r>
          </a:p>
        </p:txBody>
      </p:sp>
      <p:sp>
        <p:nvSpPr>
          <p:cNvPr id="3" name="TextBox 2">
            <a:extLst>
              <a:ext uri="{FF2B5EF4-FFF2-40B4-BE49-F238E27FC236}">
                <a16:creationId xmlns:a16="http://schemas.microsoft.com/office/drawing/2014/main" id="{7050D8C6-63CD-6CE0-3A30-0A106C8C7F06}"/>
              </a:ext>
            </a:extLst>
          </p:cNvPr>
          <p:cNvSpPr txBox="1"/>
          <p:nvPr/>
        </p:nvSpPr>
        <p:spPr>
          <a:xfrm>
            <a:off x="7769667" y="493209"/>
            <a:ext cx="2590800" cy="1985159"/>
          </a:xfrm>
          <a:prstGeom prst="rect">
            <a:avLst/>
          </a:prstGeom>
          <a:noFill/>
        </p:spPr>
        <p:txBody>
          <a:bodyPr wrap="square" rtlCol="0">
            <a:spAutoFit/>
          </a:bodyPr>
          <a:lstStyle/>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Vang lời tụng ca</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5" action="ppaction://hlinksldjump">
                  <a:extLst>
                    <a:ext uri="{A12FA001-AC4F-418D-AE19-62706E023703}">
                      <ahyp:hlinkClr xmlns:ahyp="http://schemas.microsoft.com/office/drawing/2018/hyperlinkcolor" val="tx"/>
                    </a:ext>
                  </a:extLst>
                </a:hlinkClick>
              </a:rPr>
              <a:t>Vươn cao linh hồn</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6" action="ppaction://hlinksldjump">
                  <a:extLst>
                    <a:ext uri="{A12FA001-AC4F-418D-AE19-62706E023703}">
                      <ahyp:hlinkClr xmlns:ahyp="http://schemas.microsoft.com/office/drawing/2018/hyperlinkcolor" val="tx"/>
                    </a:ext>
                  </a:extLst>
                </a:hlinkClick>
              </a:rPr>
              <a:t>Xin Ngài thương con</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7" action="ppaction://hlinksldjump">
                  <a:extLst>
                    <a:ext uri="{A12FA001-AC4F-418D-AE19-62706E023703}">
                      <ahyp:hlinkClr xmlns:ahyp="http://schemas.microsoft.com/office/drawing/2018/hyperlinkcolor" val="tx"/>
                    </a:ext>
                  </a:extLst>
                </a:hlinkClick>
              </a:rPr>
              <a:t>Xin tha thứ</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8" action="ppaction://hlinksldjump">
                  <a:extLst>
                    <a:ext uri="{A12FA001-AC4F-418D-AE19-62706E023703}">
                      <ahyp:hlinkClr xmlns:ahyp="http://schemas.microsoft.com/office/drawing/2018/hyperlinkcolor" val="tx"/>
                    </a:ext>
                  </a:extLst>
                </a:hlinkClick>
              </a:rPr>
              <a:t>Xin thương con 2</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lgn="just">
              <a:spcAft>
                <a:spcPts val="600"/>
              </a:spcAft>
            </a:pPr>
            <a:endParaRPr lang="en-US"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Title 1">
            <a:extLst>
              <a:ext uri="{FF2B5EF4-FFF2-40B4-BE49-F238E27FC236}">
                <a16:creationId xmlns:a16="http://schemas.microsoft.com/office/drawing/2014/main" id="{C057A2E9-157F-E1F6-489C-D1256358C482}"/>
              </a:ext>
            </a:extLst>
          </p:cNvPr>
          <p:cNvSpPr txBox="1">
            <a:spLocks/>
          </p:cNvSpPr>
          <p:nvPr/>
        </p:nvSpPr>
        <p:spPr>
          <a:xfrm>
            <a:off x="1670271" y="111125"/>
            <a:ext cx="2054004"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MÙA CHAY</a:t>
            </a:r>
          </a:p>
        </p:txBody>
      </p:sp>
    </p:spTree>
    <p:extLst>
      <p:ext uri="{BB962C8B-B14F-4D97-AF65-F5344CB8AC3E}">
        <p14:creationId xmlns:p14="http://schemas.microsoft.com/office/powerpoint/2010/main" val="1909356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6C167B-3B4B-4E45-9ABD-4C9B64C37051}"/>
              </a:ext>
            </a:extLst>
          </p:cNvPr>
          <p:cNvSpPr txBox="1"/>
          <p:nvPr/>
        </p:nvSpPr>
        <p:spPr>
          <a:xfrm>
            <a:off x="1825625" y="574674"/>
            <a:ext cx="3975100" cy="5486951"/>
          </a:xfrm>
          <a:prstGeom prst="rect">
            <a:avLst/>
          </a:prstGeom>
          <a:noFill/>
        </p:spPr>
        <p:txBody>
          <a:bodyPr wrap="square" rtlCol="0">
            <a:spAutoFit/>
          </a:bodyPr>
          <a:lstStyle/>
          <a:p>
            <a:pPr>
              <a:lnSpc>
                <a:spcPct val="107000"/>
              </a:lnSpc>
              <a:spcAft>
                <a:spcPts val="8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Ánh sáng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vinh</a:t>
            </a:r>
            <a:r>
              <a:rPr lang="en-US" sz="1600" kern="100" dirty="0">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quang</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B</a:t>
            </a:r>
            <a:r>
              <a:rPr lang="en-US" sz="1600" kern="100" dirty="0" err="1">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ài</a:t>
            </a:r>
            <a:r>
              <a:rPr lang="en-US" sz="16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 ca </a:t>
            </a:r>
            <a:r>
              <a:rPr lang="en-US" sz="1600" kern="100" dirty="0" err="1">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dâng</a:t>
            </a:r>
            <a:r>
              <a:rPr lang="en-US" sz="16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lễ</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Chúa</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đã</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sống</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lại</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Chúa</a:t>
            </a:r>
            <a:r>
              <a:rPr lang="en-US" sz="1600" kern="100" dirty="0">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lên</a:t>
            </a:r>
            <a:r>
              <a:rPr lang="en-US" sz="1600" kern="100" dirty="0">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trời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Chúa</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ngự</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về</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trời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Chúa Phục Sinh</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Chúa sống lại rồi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Chúa về trời con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đi</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Con hãy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nhớ</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 </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Cứ</a:t>
            </a:r>
            <a:r>
              <a:rPr lang="en-US" sz="1600" kern="100" dirty="0">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dấu</a:t>
            </a:r>
            <a:r>
              <a:rPr lang="en-US" sz="1600" kern="100" dirty="0">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này</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Dâng niềm cảm mến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Dâng ngọn nến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hồng</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Dâng</a:t>
            </a:r>
            <a:r>
              <a:rPr lang="en-US"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niềm</a:t>
            </a:r>
            <a:r>
              <a:rPr lang="en-US"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 tin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yêu</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Giêsu</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 con xin Ng</a:t>
            </a:r>
            <a:r>
              <a:rPr lang="en-US" sz="1600" kern="100" dirty="0">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ài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p:txBody>
      </p:sp>
      <p:sp>
        <p:nvSpPr>
          <p:cNvPr id="5" name="Title 1">
            <a:extLst>
              <a:ext uri="{FF2B5EF4-FFF2-40B4-BE49-F238E27FC236}">
                <a16:creationId xmlns:a16="http://schemas.microsoft.com/office/drawing/2014/main" id="{A1545E93-3C47-891D-0F83-26694E8B3255}"/>
              </a:ext>
            </a:extLst>
          </p:cNvPr>
          <p:cNvSpPr txBox="1">
            <a:spLocks/>
          </p:cNvSpPr>
          <p:nvPr/>
        </p:nvSpPr>
        <p:spPr>
          <a:xfrm>
            <a:off x="1670271" y="111125"/>
            <a:ext cx="2054004"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PHỤC SINH</a:t>
            </a:r>
          </a:p>
        </p:txBody>
      </p:sp>
      <p:sp>
        <p:nvSpPr>
          <p:cNvPr id="2" name="TextBox 1">
            <a:extLst>
              <a:ext uri="{FF2B5EF4-FFF2-40B4-BE49-F238E27FC236}">
                <a16:creationId xmlns:a16="http://schemas.microsoft.com/office/drawing/2014/main" id="{2280B9EA-D8AC-5241-C167-849D402806A2}"/>
              </a:ext>
            </a:extLst>
          </p:cNvPr>
          <p:cNvSpPr txBox="1"/>
          <p:nvPr/>
        </p:nvSpPr>
        <p:spPr>
          <a:xfrm>
            <a:off x="4403727" y="180974"/>
            <a:ext cx="3975100" cy="5823004"/>
          </a:xfrm>
          <a:prstGeom prst="rect">
            <a:avLst/>
          </a:prstGeom>
          <a:noFill/>
        </p:spPr>
        <p:txBody>
          <a:bodyPr wrap="square" rtlCol="0">
            <a:spAutoFit/>
          </a:bodyPr>
          <a:lstStyle/>
          <a:p>
            <a:pPr>
              <a:lnSpc>
                <a:spcPct val="107000"/>
              </a:lnSpc>
              <a:spcAft>
                <a:spcPts val="800"/>
              </a:spcAft>
            </a:pP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Giờ</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 Chúa Phục Sinh </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Hành khúc Phục sinh </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Hoan ca Phục sinh -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Nguyễn</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 Duy </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Hôm</a:t>
            </a:r>
            <a:r>
              <a:rPr lang="en-US" sz="1600" kern="100" dirty="0">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 nay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mừng</a:t>
            </a:r>
            <a:r>
              <a:rPr lang="en-US" sz="1600" kern="100" dirty="0">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Chúa</a:t>
            </a:r>
            <a:r>
              <a:rPr lang="en-US" sz="1600" kern="100" dirty="0">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lên</a:t>
            </a:r>
            <a:r>
              <a:rPr lang="en-US" sz="1600" kern="100" dirty="0">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trời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Khải hoàn ca </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Khải hoàn ca 2</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Khúc hát vượt qua </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Nào ta hãy mừng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vui</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 </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err="1">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Ngày</a:t>
            </a:r>
            <a:r>
              <a:rPr lang="en-US" sz="1600" kern="100" dirty="0">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Chúa</a:t>
            </a:r>
            <a:r>
              <a:rPr lang="en-US" sz="1600" kern="100" dirty="0">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tạo</a:t>
            </a:r>
            <a:r>
              <a:rPr lang="en-US" sz="1600" kern="100" dirty="0">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nên</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Ng</a:t>
            </a:r>
            <a:r>
              <a:rPr lang="en-US" sz="1600" kern="100" dirty="0" err="1">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ày</a:t>
            </a:r>
            <a:r>
              <a:rPr lang="en-US" sz="1600" kern="100" dirty="0">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vinh</a:t>
            </a:r>
            <a:r>
              <a:rPr lang="en-US" sz="1600" kern="100" dirty="0">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quang</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Người</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sống</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lại</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từ</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cõi</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chết</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Tiến</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 ca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Phục</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sinh</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Thánh</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 ca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Phục</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sinh</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 </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Tin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hồi</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Phục</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sinh</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 </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8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Trong </a:t>
            </a:r>
            <a:r>
              <a:rPr lang="en-US" sz="1600" kern="100" dirty="0" err="1">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ánh</a:t>
            </a:r>
            <a:r>
              <a:rPr lang="en-US" sz="1600" kern="100" dirty="0">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lửa</a:t>
            </a:r>
            <a:r>
              <a:rPr lang="en-US" sz="1600" kern="100" dirty="0">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Phục</a:t>
            </a:r>
            <a:r>
              <a:rPr lang="en-US" sz="1600" kern="100" dirty="0">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sinh</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rPr>
              <a:t>Vui</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rPr>
              <a:t> ca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rPr>
              <a:t>Phục</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rPr>
              <a:t> </a:t>
            </a:r>
            <a:r>
              <a:rPr lang="en-US" sz="1600" kern="100" dirty="0" err="1">
                <a:effectLst/>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rPr>
              <a:t>sinh</a:t>
            </a: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rPr>
              <a:t> </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18665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135D18-E6DB-0554-9F9F-7DDF6EDCE4AA}"/>
              </a:ext>
            </a:extLst>
          </p:cNvPr>
          <p:cNvSpPr txBox="1"/>
          <p:nvPr/>
        </p:nvSpPr>
        <p:spPr>
          <a:xfrm>
            <a:off x="1670271" y="574674"/>
            <a:ext cx="2956517" cy="5509200"/>
          </a:xfrm>
          <a:prstGeom prst="rect">
            <a:avLst/>
          </a:prstGeom>
          <a:noFill/>
        </p:spPr>
        <p:txBody>
          <a:bodyPr wrap="square" rtlCol="0">
            <a:spAutoFit/>
          </a:bodyPr>
          <a:lstStyle/>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Bước vào nhà Chúa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Chung kết trầu cau</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Dâng đời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Dâng đời trăm năm</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Dâng Người cuộc đời</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Diễm tình ca 3</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Dìu nhau trao yêu thương</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Đến trong tình yêu</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Đưa nhau</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Đưa nhau vào thánh điện</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Hai trái tim</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Hôm nay hân hoan</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Khi hoa nở miền Cana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Kinh cầu tình yêu</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Kinh tình yêu 2</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Lời nguyện cho đôi tân hôn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Mẹ ơi con đến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FA54BFAD-08FF-533E-E694-83B5575DDB0B}"/>
              </a:ext>
            </a:extLst>
          </p:cNvPr>
          <p:cNvSpPr txBox="1"/>
          <p:nvPr/>
        </p:nvSpPr>
        <p:spPr>
          <a:xfrm>
            <a:off x="4468702" y="231774"/>
            <a:ext cx="2880241" cy="4785926"/>
          </a:xfrm>
          <a:prstGeom prst="rect">
            <a:avLst/>
          </a:prstGeom>
          <a:noFill/>
        </p:spPr>
        <p:txBody>
          <a:bodyPr wrap="square" rtlCol="0">
            <a:spAutoFit/>
          </a:bodyPr>
          <a:lstStyle/>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Nguyện cầu cho nhau</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Phúc cho những ai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T</a:t>
            </a:r>
            <a:r>
              <a:rPr lang="en-US" sz="1600" kern="100" dirty="0">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ình dâng Mẹ</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Tình yêu dâng Chúa</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Tình yêu muôn đời</a:t>
            </a:r>
            <a:endParaRPr lang="en-US" sz="1600" kern="100" dirty="0">
              <a:effectLst/>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Trước bàn thờ</a:t>
            </a:r>
            <a:r>
              <a:rPr lang="en-US" sz="1600" kern="100" dirty="0">
                <a:effectLst/>
                <a:latin typeface="Tahoma" panose="020B0604030504040204" pitchFamily="34" charset="0"/>
                <a:ea typeface="Tahoma" panose="020B0604030504040204" pitchFamily="34" charset="0"/>
                <a:cs typeface="Tahoma" panose="020B0604030504040204" pitchFamily="34" charset="0"/>
              </a:rPr>
              <a:t> - Kim Long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Trước bàn thờ - </a:t>
            </a:r>
            <a:r>
              <a:rPr lang="en-US" sz="1600" kern="100" dirty="0" err="1">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phanxico</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Xin Chúa kết hiệp (dù tháng ngày qua)</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Xin khấn nguyện</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Xin mẹ</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Vịnh ca 127</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Vinh Phúc Thay</a:t>
            </a:r>
            <a:endParaRPr lang="en-US" sz="1600" kern="100" dirty="0">
              <a:effectLst/>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rPr>
              <a:t>Yêu thương đơm hoa kết trái</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endParaRPr lang="en-US" sz="1600"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1B4CD3A1-0009-DCAE-7DB5-3ADC5F0DAC74}"/>
              </a:ext>
            </a:extLst>
          </p:cNvPr>
          <p:cNvSpPr txBox="1"/>
          <p:nvPr/>
        </p:nvSpPr>
        <p:spPr>
          <a:xfrm>
            <a:off x="9673856" y="111125"/>
            <a:ext cx="2688856" cy="1308050"/>
          </a:xfrm>
          <a:prstGeom prst="rect">
            <a:avLst/>
          </a:prstGeom>
          <a:noFill/>
        </p:spPr>
        <p:txBody>
          <a:bodyPr wrap="square" rtlCol="0">
            <a:spAutoFit/>
          </a:bodyPr>
          <a:lstStyle/>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2" action="ppaction://hlinksldjump">
                  <a:extLst>
                    <a:ext uri="{A12FA001-AC4F-418D-AE19-62706E023703}">
                      <ahyp:hlinkClr xmlns:ahyp="http://schemas.microsoft.com/office/drawing/2018/hyperlinkcolor" val="tx"/>
                    </a:ext>
                  </a:extLst>
                </a:hlinkClick>
              </a:rPr>
              <a:t>Alleluia Hôn phối</a:t>
            </a:r>
            <a:r>
              <a:rPr lang="en-US" sz="1600" kern="100" dirty="0">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3" action="ppaction://hlinksldjump">
                  <a:extLst>
                    <a:ext uri="{A12FA001-AC4F-418D-AE19-62706E023703}">
                      <ahyp:hlinkClr xmlns:ahyp="http://schemas.microsoft.com/office/drawing/2018/hyperlinkcolor" val="tx"/>
                    </a:ext>
                  </a:extLst>
                </a:hlinkClick>
              </a:rPr>
              <a:t>Alleluia</a:t>
            </a:r>
            <a:endParaRPr lang="en-US" sz="1600" kern="100" dirty="0">
              <a:latin typeface="Tahoma" panose="020B0604030504040204" pitchFamily="34" charset="0"/>
              <a:ea typeface="Tahoma" panose="020B0604030504040204" pitchFamily="34" charset="0"/>
              <a:cs typeface="Tahoma" panose="020B0604030504040204" pitchFamily="34" charset="0"/>
            </a:endParaRPr>
          </a:p>
          <a:p>
            <a:pPr>
              <a:spcAft>
                <a:spcPts val="600"/>
              </a:spcAft>
            </a:pPr>
            <a:r>
              <a:rPr lang="en-US" sz="1600" kern="100" dirty="0">
                <a:effectLst/>
                <a:latin typeface="Tahoma" panose="020B0604030504040204" pitchFamily="34" charset="0"/>
                <a:ea typeface="Tahoma" panose="020B0604030504040204" pitchFamily="34" charset="0"/>
                <a:cs typeface="Tahoma" panose="020B0604030504040204" pitchFamily="34" charset="0"/>
                <a:hlinkClick r:id="rId34" action="ppaction://hlinksldjump">
                  <a:extLst>
                    <a:ext uri="{A12FA001-AC4F-418D-AE19-62706E023703}">
                      <ahyp:hlinkClr xmlns:ahyp="http://schemas.microsoft.com/office/drawing/2018/hyperlinkcolor" val="tx"/>
                    </a:ext>
                  </a:extLst>
                </a:hlinkClick>
              </a:rPr>
              <a:t>Alleluia 4</a:t>
            </a:r>
            <a:r>
              <a:rPr lang="en-US" sz="1600" kern="100" dirty="0">
                <a:effectLst/>
                <a:latin typeface="Tahoma" panose="020B0604030504040204" pitchFamily="34" charset="0"/>
                <a:ea typeface="Tahoma" panose="020B0604030504040204" pitchFamily="34" charset="0"/>
                <a:cs typeface="Tahoma" panose="020B0604030504040204" pitchFamily="34" charset="0"/>
              </a:rPr>
              <a:t> </a:t>
            </a:r>
          </a:p>
          <a:p>
            <a:pPr>
              <a:spcAft>
                <a:spcPts val="600"/>
              </a:spcAft>
            </a:pPr>
            <a:r>
              <a:rPr lang="en-US" sz="1600" kern="100" dirty="0">
                <a:latin typeface="Tahoma" panose="020B0604030504040204" pitchFamily="34" charset="0"/>
                <a:ea typeface="Tahoma" panose="020B0604030504040204" pitchFamily="34" charset="0"/>
                <a:cs typeface="Tahoma" panose="020B0604030504040204" pitchFamily="34" charset="0"/>
                <a:hlinkClick r:id="rId35" action="ppaction://hlinksldjump">
                  <a:extLst>
                    <a:ext uri="{A12FA001-AC4F-418D-AE19-62706E023703}">
                      <ahyp:hlinkClr xmlns:ahyp="http://schemas.microsoft.com/office/drawing/2018/hyperlinkcolor" val="tx"/>
                    </a:ext>
                  </a:extLst>
                </a:hlinkClick>
              </a:rPr>
              <a:t>Alleluia 5</a:t>
            </a:r>
            <a:endParaRPr lang="en-US" sz="1600" dirty="0">
              <a:latin typeface="Tahoma" panose="020B0604030504040204" pitchFamily="34" charset="0"/>
              <a:ea typeface="Tahoma" panose="020B0604030504040204" pitchFamily="34" charset="0"/>
              <a:cs typeface="Tahoma" panose="020B0604030504040204" pitchFamily="34" charset="0"/>
            </a:endParaRPr>
          </a:p>
        </p:txBody>
      </p:sp>
      <p:sp>
        <p:nvSpPr>
          <p:cNvPr id="6" name="Title 1">
            <a:extLst>
              <a:ext uri="{FF2B5EF4-FFF2-40B4-BE49-F238E27FC236}">
                <a16:creationId xmlns:a16="http://schemas.microsoft.com/office/drawing/2014/main" id="{B44FA923-9A8F-A2D7-DB1B-5EDD89A176FB}"/>
              </a:ext>
            </a:extLst>
          </p:cNvPr>
          <p:cNvSpPr txBox="1">
            <a:spLocks/>
          </p:cNvSpPr>
          <p:nvPr/>
        </p:nvSpPr>
        <p:spPr>
          <a:xfrm>
            <a:off x="1670271" y="111125"/>
            <a:ext cx="2054004"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HÔN PHỐI</a:t>
            </a:r>
          </a:p>
        </p:txBody>
      </p:sp>
    </p:spTree>
    <p:extLst>
      <p:ext uri="{BB962C8B-B14F-4D97-AF65-F5344CB8AC3E}">
        <p14:creationId xmlns:p14="http://schemas.microsoft.com/office/powerpoint/2010/main" val="2510357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EE74B66-3142-92CE-42DC-F14BB880AA8D}"/>
              </a:ext>
            </a:extLst>
          </p:cNvPr>
          <p:cNvSpPr txBox="1"/>
          <p:nvPr/>
        </p:nvSpPr>
        <p:spPr>
          <a:xfrm>
            <a:off x="1841720" y="574674"/>
            <a:ext cx="3412905" cy="5500032"/>
          </a:xfrm>
          <a:prstGeom prst="rect">
            <a:avLst/>
          </a:prstGeom>
          <a:noFill/>
        </p:spPr>
        <p:txBody>
          <a:bodyPr wrap="square" rtlCol="0">
            <a:spAutoFit/>
          </a:bodyPr>
          <a:lstStyle/>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Bến bờ yêu thương</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Chúa chăn nuôi tôi 2</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Chúa chăn nuôi tôi</a:t>
            </a:r>
            <a:r>
              <a:rPr lang="en-US" sz="15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Chúa nhân từ</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Chúa tới gọi con về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Con chỉ là tạo vật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Con trông cậy Chúa</a:t>
            </a:r>
            <a:r>
              <a:rPr lang="en-US" sz="15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Con xin dâng</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Của lễ cậy trông</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 Đáp ca</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Giờ vĩnh biệt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Hy lễ cuối cùng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Hy vọng vào Ngài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 Lạy các thánh của Chúa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Lời kinh tạm biệt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Một cuộc giã từ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8" action="ppaction://hlinksldjump">
                  <a:extLst>
                    <a:ext uri="{A12FA001-AC4F-418D-AE19-62706E023703}">
                      <ahyp:hlinkClr xmlns:ahyp="http://schemas.microsoft.com/office/drawing/2018/hyperlinkcolor" val="tx"/>
                    </a:ext>
                  </a:extLst>
                </a:hlinkClick>
              </a:rPr>
              <a:t>Ngày về (khi chúa thương gọi..</a:t>
            </a:r>
            <a:r>
              <a:rPr lang="en-US" sz="1500" kern="100" dirty="0">
                <a:latin typeface="Tahoma" panose="020B0604030504040204" pitchFamily="34" charset="0"/>
                <a:ea typeface="Tahoma" panose="020B0604030504040204" pitchFamily="34" charset="0"/>
                <a:cs typeface="Tahoma" panose="020B0604030504040204" pitchFamily="34" charset="0"/>
              </a:rPr>
              <a:t>)</a:t>
            </a:r>
          </a:p>
        </p:txBody>
      </p:sp>
      <p:sp>
        <p:nvSpPr>
          <p:cNvPr id="10" name="TextBox 9">
            <a:extLst>
              <a:ext uri="{FF2B5EF4-FFF2-40B4-BE49-F238E27FC236}">
                <a16:creationId xmlns:a16="http://schemas.microsoft.com/office/drawing/2014/main" id="{3CF05D56-5160-F485-3B9A-F4EE64AF4269}"/>
              </a:ext>
            </a:extLst>
          </p:cNvPr>
          <p:cNvSpPr txBox="1"/>
          <p:nvPr/>
        </p:nvSpPr>
        <p:spPr>
          <a:xfrm>
            <a:off x="4759325" y="186298"/>
            <a:ext cx="3321937" cy="6169381"/>
          </a:xfrm>
          <a:prstGeom prst="rect">
            <a:avLst/>
          </a:prstGeom>
          <a:noFill/>
        </p:spPr>
        <p:txBody>
          <a:bodyPr wrap="square" rtlCol="0">
            <a:spAutoFit/>
          </a:bodyPr>
          <a:lstStyle/>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9" action="ppaction://hlinksldjump">
                  <a:extLst>
                    <a:ext uri="{A12FA001-AC4F-418D-AE19-62706E023703}">
                      <ahyp:hlinkClr xmlns:ahyp="http://schemas.microsoft.com/office/drawing/2018/hyperlinkcolor" val="tx"/>
                    </a:ext>
                  </a:extLst>
                </a:hlinkClick>
              </a:rPr>
              <a:t>Ngày về 2 (Người đi trong…)</a:t>
            </a:r>
            <a:endParaRPr lang="en-US" sz="1500" kern="100" dirty="0">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20" action="ppaction://hlinksldjump">
                  <a:extLst>
                    <a:ext uri="{A12FA001-AC4F-418D-AE19-62706E023703}">
                      <ahyp:hlinkClr xmlns:ahyp="http://schemas.microsoft.com/office/drawing/2018/hyperlinkcolor" val="tx"/>
                    </a:ext>
                  </a:extLst>
                </a:hlinkClick>
              </a:rPr>
              <a:t>Người ơi hãy nhớ 2</a:t>
            </a:r>
            <a:r>
              <a:rPr lang="en-US" sz="15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21" action="ppaction://hlinksldjump">
                  <a:extLst>
                    <a:ext uri="{A12FA001-AC4F-418D-AE19-62706E023703}">
                      <ahyp:hlinkClr xmlns:ahyp="http://schemas.microsoft.com/office/drawing/2018/hyperlinkcolor" val="tx"/>
                    </a:ext>
                  </a:extLst>
                </a:hlinkClick>
              </a:rPr>
              <a:t>Nguyện Chúa chí ái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22" action="ppaction://hlinksldjump">
                  <a:extLst>
                    <a:ext uri="{A12FA001-AC4F-418D-AE19-62706E023703}">
                      <ahyp:hlinkClr xmlns:ahyp="http://schemas.microsoft.com/office/drawing/2018/hyperlinkcolor" val="tx"/>
                    </a:ext>
                  </a:extLst>
                </a:hlinkClick>
              </a:rPr>
              <a:t>Nhạc khúc yêu thương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23" action="ppaction://hlinksldjump">
                  <a:extLst>
                    <a:ext uri="{A12FA001-AC4F-418D-AE19-62706E023703}">
                      <ahyp:hlinkClr xmlns:ahyp="http://schemas.microsoft.com/office/drawing/2018/hyperlinkcolor" val="tx"/>
                    </a:ext>
                  </a:extLst>
                </a:hlinkClick>
              </a:rPr>
              <a:t>Như Đức Ki-Tô</a:t>
            </a:r>
            <a:r>
              <a:rPr lang="en-US" sz="15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Niềm </a:t>
            </a:r>
            <a:r>
              <a:rPr lang="en-US" sz="1500" kern="100" dirty="0" err="1">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hy</a:t>
            </a:r>
            <a:r>
              <a:rPr lang="en-US" sz="1500" kern="100" dirty="0">
                <a:latin typeface="Tahoma" panose="020B0604030504040204" pitchFamily="34" charset="0"/>
                <a:ea typeface="Tahoma" panose="020B0604030504040204" pitchFamily="34" charset="0"/>
                <a:cs typeface="Tahoma" panose="020B0604030504040204" pitchFamily="34" charset="0"/>
                <a:hlinkClick r:id="rId24" action="ppaction://hlinksldjump">
                  <a:extLst>
                    <a:ext uri="{A12FA001-AC4F-418D-AE19-62706E023703}">
                      <ahyp:hlinkClr xmlns:ahyp="http://schemas.microsoft.com/office/drawing/2018/hyperlinkcolor" val="tx"/>
                    </a:ext>
                  </a:extLst>
                </a:hlinkClick>
              </a:rPr>
              <a:t> vọng</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25" action="ppaction://hlinksldjump">
                  <a:extLst>
                    <a:ext uri="{A12FA001-AC4F-418D-AE19-62706E023703}">
                      <ahyp:hlinkClr xmlns:ahyp="http://schemas.microsoft.com/office/drawing/2018/hyperlinkcolor" val="tx"/>
                    </a:ext>
                  </a:extLst>
                </a:hlinkClick>
              </a:rPr>
              <a:t>Sự sống thay đổi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26" action="ppaction://hlinksldjump">
                  <a:extLst>
                    <a:ext uri="{A12FA001-AC4F-418D-AE19-62706E023703}">
                      <ahyp:hlinkClr xmlns:ahyp="http://schemas.microsoft.com/office/drawing/2018/hyperlinkcolor" val="tx"/>
                    </a:ext>
                  </a:extLst>
                </a:hlinkClick>
              </a:rPr>
              <a:t>Tiếng con nghẹn ngào </a:t>
            </a:r>
            <a:r>
              <a:rPr lang="en-US" sz="15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27" action="ppaction://hlinksldjump">
                  <a:extLst>
                    <a:ext uri="{A12FA001-AC4F-418D-AE19-62706E023703}">
                      <ahyp:hlinkClr xmlns:ahyp="http://schemas.microsoft.com/office/drawing/2018/hyperlinkcolor" val="tx"/>
                    </a:ext>
                  </a:extLst>
                </a:hlinkClick>
              </a:rPr>
              <a:t>Tiếng vọng từ vực sâu</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28" action="ppaction://hlinksldjump">
                  <a:extLst>
                    <a:ext uri="{A12FA001-AC4F-418D-AE19-62706E023703}">
                      <ahyp:hlinkClr xmlns:ahyp="http://schemas.microsoft.com/office/drawing/2018/hyperlinkcolor" val="tx"/>
                    </a:ext>
                  </a:extLst>
                </a:hlinkClick>
              </a:rPr>
              <a:t>Tình Chúa thương tôi</a:t>
            </a:r>
            <a:r>
              <a:rPr lang="en-US" sz="15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29" action="ppaction://hlinksldjump">
                  <a:extLst>
                    <a:ext uri="{A12FA001-AC4F-418D-AE19-62706E023703}">
                      <ahyp:hlinkClr xmlns:ahyp="http://schemas.microsoft.com/office/drawing/2018/hyperlinkcolor" val="tx"/>
                    </a:ext>
                  </a:extLst>
                </a:hlinkClick>
              </a:rPr>
              <a:t>Trong gian truân</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30" action="ppaction://hlinksldjump">
                  <a:extLst>
                    <a:ext uri="{A12FA001-AC4F-418D-AE19-62706E023703}">
                      <ahyp:hlinkClr xmlns:ahyp="http://schemas.microsoft.com/office/drawing/2018/hyperlinkcolor" val="tx"/>
                    </a:ext>
                  </a:extLst>
                </a:hlinkClick>
              </a:rPr>
              <a:t>Trông cậy Chúa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31" action="ppaction://hlinksldjump">
                  <a:extLst>
                    <a:ext uri="{A12FA001-AC4F-418D-AE19-62706E023703}">
                      <ahyp:hlinkClr xmlns:ahyp="http://schemas.microsoft.com/office/drawing/2018/hyperlinkcolor" val="tx"/>
                    </a:ext>
                  </a:extLst>
                </a:hlinkClick>
              </a:rPr>
              <a:t>Trung kiên chờ Mẹ</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32" action="ppaction://hlinksldjump">
                  <a:extLst>
                    <a:ext uri="{A12FA001-AC4F-418D-AE19-62706E023703}">
                      <ahyp:hlinkClr xmlns:ahyp="http://schemas.microsoft.com/office/drawing/2018/hyperlinkcolor" val="tx"/>
                    </a:ext>
                  </a:extLst>
                </a:hlinkClick>
              </a:rPr>
              <a:t>Từ chốn luyện hình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33" action="ppaction://hlinksldjump">
                  <a:extLst>
                    <a:ext uri="{A12FA001-AC4F-418D-AE19-62706E023703}">
                      <ahyp:hlinkClr xmlns:ahyp="http://schemas.microsoft.com/office/drawing/2018/hyperlinkcolor" val="tx"/>
                    </a:ext>
                  </a:extLst>
                </a:hlinkClick>
              </a:rPr>
              <a:t>Từ nơi ngục hình</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34" action="ppaction://hlinksldjump">
                  <a:extLst>
                    <a:ext uri="{A12FA001-AC4F-418D-AE19-62706E023703}">
                      <ahyp:hlinkClr xmlns:ahyp="http://schemas.microsoft.com/office/drawing/2018/hyperlinkcolor" val="tx"/>
                    </a:ext>
                  </a:extLst>
                </a:hlinkClick>
              </a:rPr>
              <a:t>Từ vực sâu – Kim Long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35" action="ppaction://hlinksldjump">
                  <a:extLst>
                    <a:ext uri="{A12FA001-AC4F-418D-AE19-62706E023703}">
                      <ahyp:hlinkClr xmlns:ahyp="http://schemas.microsoft.com/office/drawing/2018/hyperlinkcolor" val="tx"/>
                    </a:ext>
                  </a:extLst>
                </a:hlinkClick>
              </a:rPr>
              <a:t>Từ vực sâu – Mi Trầm</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36" action="ppaction://hlinksldjump">
                  <a:extLst>
                    <a:ext uri="{A12FA001-AC4F-418D-AE19-62706E023703}">
                      <ahyp:hlinkClr xmlns:ahyp="http://schemas.microsoft.com/office/drawing/2018/hyperlinkcolor" val="tx"/>
                    </a:ext>
                  </a:extLst>
                </a:hlinkClick>
              </a:rPr>
              <a:t>Xin Chúa Thương</a:t>
            </a:r>
            <a:endParaRPr lang="en-US" sz="1500" kern="100" dirty="0">
              <a:latin typeface="Tahoma" panose="020B0604030504040204" pitchFamily="34" charset="0"/>
              <a:ea typeface="Tahoma" panose="020B0604030504040204" pitchFamily="34" charset="0"/>
              <a:cs typeface="Tahoma" panose="020B0604030504040204" pitchFamily="34" charset="0"/>
            </a:endParaRPr>
          </a:p>
          <a:p>
            <a:endParaRPr lang="en-US" sz="1600" dirty="0"/>
          </a:p>
        </p:txBody>
      </p:sp>
      <p:sp>
        <p:nvSpPr>
          <p:cNvPr id="3" name="Title 1">
            <a:extLst>
              <a:ext uri="{FF2B5EF4-FFF2-40B4-BE49-F238E27FC236}">
                <a16:creationId xmlns:a16="http://schemas.microsoft.com/office/drawing/2014/main" id="{1BAD30C0-AB19-A79C-2E47-730338D3ADC8}"/>
              </a:ext>
            </a:extLst>
          </p:cNvPr>
          <p:cNvSpPr txBox="1">
            <a:spLocks/>
          </p:cNvSpPr>
          <p:nvPr/>
        </p:nvSpPr>
        <p:spPr>
          <a:xfrm>
            <a:off x="1670271" y="111125"/>
            <a:ext cx="2054004"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CẦU HỒN</a:t>
            </a:r>
          </a:p>
        </p:txBody>
      </p:sp>
      <p:sp>
        <p:nvSpPr>
          <p:cNvPr id="2" name="TextBox 1">
            <a:extLst>
              <a:ext uri="{FF2B5EF4-FFF2-40B4-BE49-F238E27FC236}">
                <a16:creationId xmlns:a16="http://schemas.microsoft.com/office/drawing/2014/main" id="{F0E96780-284A-EAC3-DD3C-CF40FF19E6EC}"/>
              </a:ext>
            </a:extLst>
          </p:cNvPr>
          <p:cNvSpPr txBox="1"/>
          <p:nvPr/>
        </p:nvSpPr>
        <p:spPr>
          <a:xfrm>
            <a:off x="7591425" y="198998"/>
            <a:ext cx="3321937" cy="1958228"/>
          </a:xfrm>
          <a:prstGeom prst="rect">
            <a:avLst/>
          </a:prstGeom>
          <a:noFill/>
        </p:spPr>
        <p:txBody>
          <a:bodyPr wrap="square" rtlCol="0">
            <a:spAutoFit/>
          </a:bodyPr>
          <a:lstStyle/>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37" action="ppaction://hlinksldjump">
                  <a:extLst>
                    <a:ext uri="{A12FA001-AC4F-418D-AE19-62706E023703}">
                      <ahyp:hlinkClr xmlns:ahyp="http://schemas.microsoft.com/office/drawing/2018/hyperlinkcolor" val="tx"/>
                    </a:ext>
                  </a:extLst>
                </a:hlinkClick>
              </a:rPr>
              <a:t>Xin Ngài thương con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38" action="ppaction://hlinksldjump">
                  <a:extLst>
                    <a:ext uri="{A12FA001-AC4F-418D-AE19-62706E023703}">
                      <ahyp:hlinkClr xmlns:ahyp="http://schemas.microsoft.com/office/drawing/2018/hyperlinkcolor" val="tx"/>
                    </a:ext>
                  </a:extLst>
                </a:hlinkClick>
              </a:rPr>
              <a:t>Xin phó thác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39" action="ppaction://hlinksldjump">
                  <a:extLst>
                    <a:ext uri="{A12FA001-AC4F-418D-AE19-62706E023703}">
                      <ahyp:hlinkClr xmlns:ahyp="http://schemas.microsoft.com/office/drawing/2018/hyperlinkcolor" val="tx"/>
                    </a:ext>
                  </a:extLst>
                </a:hlinkClick>
              </a:rPr>
              <a:t>Xin thương con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40" action="ppaction://hlinksldjump">
                  <a:extLst>
                    <a:ext uri="{A12FA001-AC4F-418D-AE19-62706E023703}">
                      <ahyp:hlinkClr xmlns:ahyp="http://schemas.microsoft.com/office/drawing/2018/hyperlinkcolor" val="tx"/>
                    </a:ext>
                  </a:extLst>
                </a:hlinkClick>
              </a:rPr>
              <a:t>Xin thứ tha</a:t>
            </a:r>
            <a:r>
              <a:rPr lang="en-US" sz="15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41" action="ppaction://hlinksldjump">
                  <a:extLst>
                    <a:ext uri="{A12FA001-AC4F-418D-AE19-62706E023703}">
                      <ahyp:hlinkClr xmlns:ahyp="http://schemas.microsoft.com/office/drawing/2018/hyperlinkcolor" val="tx"/>
                    </a:ext>
                  </a:extLst>
                </a:hlinkClick>
              </a:rPr>
              <a:t>Xin xót thương con</a:t>
            </a:r>
            <a:endParaRPr lang="en-US" sz="1500" kern="100" dirty="0">
              <a:latin typeface="Tahoma" panose="020B0604030504040204" pitchFamily="34" charset="0"/>
              <a:ea typeface="Tahoma" panose="020B0604030504040204" pitchFamily="34" charset="0"/>
              <a:cs typeface="Tahoma" panose="020B0604030504040204" pitchFamily="34" charset="0"/>
            </a:endParaRPr>
          </a:p>
          <a:p>
            <a:endParaRPr lang="en-US" sz="1600" dirty="0"/>
          </a:p>
        </p:txBody>
      </p:sp>
    </p:spTree>
    <p:extLst>
      <p:ext uri="{BB962C8B-B14F-4D97-AF65-F5344CB8AC3E}">
        <p14:creationId xmlns:p14="http://schemas.microsoft.com/office/powerpoint/2010/main" val="1773368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C5F3B-E641-D0B2-1AA6-B6DDADE55593}"/>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A050400-E724-0DC3-2F54-594BD589A933}"/>
              </a:ext>
            </a:extLst>
          </p:cNvPr>
          <p:cNvSpPr txBox="1">
            <a:spLocks/>
          </p:cNvSpPr>
          <p:nvPr/>
        </p:nvSpPr>
        <p:spPr>
          <a:xfrm>
            <a:off x="1670271" y="111125"/>
            <a:ext cx="2054004"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LINH MỤC</a:t>
            </a:r>
          </a:p>
        </p:txBody>
      </p:sp>
      <p:sp>
        <p:nvSpPr>
          <p:cNvPr id="2" name="TextBox 1">
            <a:extLst>
              <a:ext uri="{FF2B5EF4-FFF2-40B4-BE49-F238E27FC236}">
                <a16:creationId xmlns:a16="http://schemas.microsoft.com/office/drawing/2014/main" id="{313D935D-77D8-409F-629F-7C7A4CBD4643}"/>
              </a:ext>
            </a:extLst>
          </p:cNvPr>
          <p:cNvSpPr txBox="1"/>
          <p:nvPr/>
        </p:nvSpPr>
        <p:spPr>
          <a:xfrm>
            <a:off x="1841720" y="574674"/>
            <a:ext cx="3412905" cy="5176097"/>
          </a:xfrm>
          <a:prstGeom prst="rect">
            <a:avLst/>
          </a:prstGeom>
          <a:noFill/>
        </p:spPr>
        <p:txBody>
          <a:bodyPr wrap="square" rtlCol="0">
            <a:spAutoFit/>
          </a:bodyPr>
          <a:lstStyle/>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Chúa cất tiếng gọi con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Chúa đã gọi con đi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Chúa sai tôi </a:t>
            </a:r>
            <a:r>
              <a:rPr lang="en-US" sz="1500" kern="1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Chứng nhân tình yêu</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Con đã chọn Ngài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Dấu ấn tình yêu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Đẹp thay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Giao ước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Hoan ca tri ân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Lạy Chúa con đây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Như con thơ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Niềm xác tín của con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Tâm tình hiến dâng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rPr>
              <a:t>Tâm tình phó thác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Tình thương của Chúa </a:t>
            </a:r>
            <a:endParaRPr lang="en-US" sz="1500" kern="1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kern="1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Tình yêu Chúa cao vời </a:t>
            </a:r>
            <a:endParaRPr lang="en-US" sz="15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81919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DF507-1C4A-0ECD-C565-04B3A44A9AD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3C4629C0-4AF6-5DDC-4A86-6DA0864B0F61}"/>
              </a:ext>
            </a:extLst>
          </p:cNvPr>
          <p:cNvSpPr txBox="1">
            <a:spLocks/>
          </p:cNvSpPr>
          <p:nvPr/>
        </p:nvSpPr>
        <p:spPr>
          <a:xfrm>
            <a:off x="1670270" y="111125"/>
            <a:ext cx="3301779"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CHÚA THÁNH THẦN</a:t>
            </a:r>
          </a:p>
        </p:txBody>
      </p:sp>
    </p:spTree>
    <p:extLst>
      <p:ext uri="{BB962C8B-B14F-4D97-AF65-F5344CB8AC3E}">
        <p14:creationId xmlns:p14="http://schemas.microsoft.com/office/powerpoint/2010/main" val="3161433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DF507-1C4A-0ECD-C565-04B3A44A9AD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3C4629C0-4AF6-5DDC-4A86-6DA0864B0F61}"/>
              </a:ext>
            </a:extLst>
          </p:cNvPr>
          <p:cNvSpPr txBox="1">
            <a:spLocks/>
          </p:cNvSpPr>
          <p:nvPr/>
        </p:nvSpPr>
        <p:spPr>
          <a:xfrm>
            <a:off x="1670270" y="111125"/>
            <a:ext cx="3301779"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BÀI HÁT VỀ CHÚA</a:t>
            </a:r>
          </a:p>
        </p:txBody>
      </p:sp>
    </p:spTree>
    <p:extLst>
      <p:ext uri="{BB962C8B-B14F-4D97-AF65-F5344CB8AC3E}">
        <p14:creationId xmlns:p14="http://schemas.microsoft.com/office/powerpoint/2010/main" val="2107952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DF507-1C4A-0ECD-C565-04B3A44A9AD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3C4629C0-4AF6-5DDC-4A86-6DA0864B0F61}"/>
              </a:ext>
            </a:extLst>
          </p:cNvPr>
          <p:cNvSpPr txBox="1">
            <a:spLocks/>
          </p:cNvSpPr>
          <p:nvPr/>
        </p:nvSpPr>
        <p:spPr>
          <a:xfrm>
            <a:off x="1670270" y="111125"/>
            <a:ext cx="3301779" cy="463549"/>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1"/>
                </a:solidFill>
                <a:latin typeface="Segoe UI Semibold" panose="020B0702040204020203" pitchFamily="34" charset="0"/>
                <a:ea typeface="+mj-ea"/>
                <a:cs typeface="Segoe UI Semibold" panose="020B07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chemeClr val="accent3">
                    <a:lumMod val="60000"/>
                    <a:lumOff val="40000"/>
                  </a:schemeClr>
                </a:solidFill>
              </a:rPr>
              <a:t>XUÂN</a:t>
            </a:r>
          </a:p>
        </p:txBody>
      </p:sp>
      <p:sp>
        <p:nvSpPr>
          <p:cNvPr id="2" name="TextBox 1">
            <a:extLst>
              <a:ext uri="{FF2B5EF4-FFF2-40B4-BE49-F238E27FC236}">
                <a16:creationId xmlns:a16="http://schemas.microsoft.com/office/drawing/2014/main" id="{82F086F3-AE41-D1CC-9A8B-709D9D7B8E12}"/>
              </a:ext>
            </a:extLst>
          </p:cNvPr>
          <p:cNvSpPr txBox="1"/>
          <p:nvPr/>
        </p:nvSpPr>
        <p:spPr>
          <a:xfrm>
            <a:off x="1843314" y="574674"/>
            <a:ext cx="3889829" cy="4868640"/>
          </a:xfrm>
          <a:prstGeom prst="rect">
            <a:avLst/>
          </a:prstGeom>
          <a:noFill/>
        </p:spPr>
        <p:txBody>
          <a:bodyPr wrap="square" rtlCol="0">
            <a:spAutoFit/>
          </a:bodyPr>
          <a:lstStyle/>
          <a:p>
            <a:pPr>
              <a:lnSpc>
                <a:spcPct val="107000"/>
              </a:lnSpc>
              <a:spcAft>
                <a:spcPts val="600"/>
              </a:spcAft>
            </a:pPr>
            <a:r>
              <a:rPr lang="vi-VN" sz="1500" dirty="0" err="1">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All</a:t>
            </a:r>
            <a:r>
              <a:rPr lang="vi-VN" sz="1500" dirty="0">
                <a:latin typeface="Tahoma" panose="020B0604030504040204" pitchFamily="34" charset="0"/>
                <a:ea typeface="Tahoma" panose="020B0604030504040204" pitchFamily="34" charset="0"/>
                <a:cs typeface="Tahoma" panose="020B0604030504040204" pitchFamily="34" charset="0"/>
                <a:hlinkClick r:id="rId2" action="ppaction://hlinksldjump">
                  <a:extLst>
                    <a:ext uri="{A12FA001-AC4F-418D-AE19-62706E023703}">
                      <ahyp:hlinkClr xmlns:ahyp="http://schemas.microsoft.com/office/drawing/2018/hyperlinkcolor" val="tx"/>
                    </a:ext>
                  </a:extLst>
                </a:hlinkClick>
              </a:rPr>
              <a:t> - Giao thừa</a:t>
            </a:r>
            <a:r>
              <a:rPr lang="vi-VN" sz="15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5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All – </a:t>
            </a:r>
            <a:r>
              <a:rPr lang="en-US" sz="1500" dirty="0" err="1">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Mùng</a:t>
            </a:r>
            <a:r>
              <a:rPr lang="en-US" sz="1500" dirty="0">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 3 </a:t>
            </a:r>
            <a:r>
              <a:rPr lang="en-US" sz="1500" dirty="0" err="1">
                <a:latin typeface="Tahoma" panose="020B0604030504040204" pitchFamily="34" charset="0"/>
                <a:ea typeface="Tahoma" panose="020B0604030504040204" pitchFamily="34" charset="0"/>
                <a:cs typeface="Tahoma" panose="020B0604030504040204" pitchFamily="34" charset="0"/>
                <a:hlinkClick r:id="rId3" action="ppaction://hlinksldjump">
                  <a:extLst>
                    <a:ext uri="{A12FA001-AC4F-418D-AE19-62706E023703}">
                      <ahyp:hlinkClr xmlns:ahyp="http://schemas.microsoft.com/office/drawing/2018/hyperlinkcolor" val="tx"/>
                    </a:ext>
                  </a:extLst>
                </a:hlinkClick>
              </a:rPr>
              <a:t>tết</a:t>
            </a:r>
            <a:r>
              <a:rPr lang="en-US" sz="15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vi-VN" sz="1500" dirty="0">
                <a:latin typeface="Tahoma" panose="020B0604030504040204" pitchFamily="34" charset="0"/>
                <a:ea typeface="Tahoma" panose="020B0604030504040204" pitchFamily="34" charset="0"/>
                <a:cs typeface="Tahoma" panose="020B0604030504040204" pitchFamily="34" charset="0"/>
                <a:hlinkClick r:id="rId4" action="ppaction://hlinksldjump">
                  <a:extLst>
                    <a:ext uri="{A12FA001-AC4F-418D-AE19-62706E023703}">
                      <ahyp:hlinkClr xmlns:ahyp="http://schemas.microsoft.com/office/drawing/2018/hyperlinkcolor" val="tx"/>
                    </a:ext>
                  </a:extLst>
                </a:hlinkClick>
              </a:rPr>
              <a:t>Bài ca đầu năm</a:t>
            </a:r>
            <a:r>
              <a:rPr lang="vi-VN" sz="15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vi-VN" sz="1500" dirty="0">
                <a:latin typeface="Tahoma" panose="020B0604030504040204" pitchFamily="34" charset="0"/>
                <a:ea typeface="Tahoma" panose="020B0604030504040204" pitchFamily="34" charset="0"/>
                <a:cs typeface="Tahoma" panose="020B0604030504040204" pitchFamily="34" charset="0"/>
                <a:hlinkClick r:id="rId5" action="ppaction://hlinksldjump">
                  <a:extLst>
                    <a:ext uri="{A12FA001-AC4F-418D-AE19-62706E023703}">
                      <ahyp:hlinkClr xmlns:ahyp="http://schemas.microsoft.com/office/drawing/2018/hyperlinkcolor" val="tx"/>
                    </a:ext>
                  </a:extLst>
                </a:hlinkClick>
              </a:rPr>
              <a:t>Đầu năm dâng lễ (2)</a:t>
            </a:r>
            <a:r>
              <a:rPr lang="vi-VN" sz="15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vi-VN" sz="1500" dirty="0">
                <a:latin typeface="Tahoma" panose="020B0604030504040204" pitchFamily="34" charset="0"/>
                <a:ea typeface="Tahoma" panose="020B0604030504040204" pitchFamily="34" charset="0"/>
                <a:cs typeface="Tahoma" panose="020B0604030504040204" pitchFamily="34" charset="0"/>
                <a:hlinkClick r:id="rId6" action="ppaction://hlinksldjump">
                  <a:extLst>
                    <a:ext uri="{A12FA001-AC4F-418D-AE19-62706E023703}">
                      <ahyp:hlinkClr xmlns:ahyp="http://schemas.microsoft.com/office/drawing/2018/hyperlinkcolor" val="tx"/>
                    </a:ext>
                  </a:extLst>
                </a:hlinkClick>
              </a:rPr>
              <a:t>Đầu xuân cầu cho gia đình</a:t>
            </a:r>
            <a:r>
              <a:rPr lang="vi-VN" sz="15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vi-VN" sz="1500" dirty="0">
                <a:latin typeface="Tahoma" panose="020B0604030504040204" pitchFamily="34" charset="0"/>
                <a:ea typeface="Tahoma" panose="020B0604030504040204" pitchFamily="34" charset="0"/>
                <a:cs typeface="Tahoma" panose="020B0604030504040204" pitchFamily="34" charset="0"/>
                <a:hlinkClick r:id="rId7" action="ppaction://hlinksldjump">
                  <a:extLst>
                    <a:ext uri="{A12FA001-AC4F-418D-AE19-62706E023703}">
                      <ahyp:hlinkClr xmlns:ahyp="http://schemas.microsoft.com/office/drawing/2018/hyperlinkcolor" val="tx"/>
                    </a:ext>
                  </a:extLst>
                </a:hlinkClick>
              </a:rPr>
              <a:t>Lễ dâng mùa xuân</a:t>
            </a:r>
            <a:r>
              <a:rPr lang="vi-VN" sz="15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en-US" sz="1500" dirty="0" err="1">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Mùa</a:t>
            </a:r>
            <a:r>
              <a:rPr lang="en-US" sz="1500" dirty="0">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 </a:t>
            </a:r>
            <a:r>
              <a:rPr lang="en-US" sz="1500" dirty="0" err="1">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xuân</a:t>
            </a:r>
            <a:r>
              <a:rPr lang="en-US" sz="1500" dirty="0">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 </a:t>
            </a:r>
            <a:r>
              <a:rPr lang="en-US" sz="1500" dirty="0" err="1">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đến</a:t>
            </a:r>
            <a:r>
              <a:rPr lang="en-US" sz="1500" dirty="0">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 </a:t>
            </a:r>
            <a:r>
              <a:rPr lang="en-US" sz="1500" dirty="0" err="1">
                <a:latin typeface="Tahoma" panose="020B0604030504040204" pitchFamily="34" charset="0"/>
                <a:ea typeface="Tahoma" panose="020B0604030504040204" pitchFamily="34" charset="0"/>
                <a:cs typeface="Tahoma" panose="020B0604030504040204" pitchFamily="34" charset="0"/>
                <a:hlinkClick r:id="rId8" action="ppaction://hlinksldjump">
                  <a:extLst>
                    <a:ext uri="{A12FA001-AC4F-418D-AE19-62706E023703}">
                      <ahyp:hlinkClr xmlns:ahyp="http://schemas.microsoft.com/office/drawing/2018/hyperlinkcolor" val="tx"/>
                    </a:ext>
                  </a:extLst>
                </a:hlinkClick>
              </a:rPr>
              <a:t>rồi</a:t>
            </a:r>
            <a:endParaRPr lang="en-US" sz="15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500" dirty="0" err="1">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Mừng</a:t>
            </a:r>
            <a:r>
              <a:rPr lang="en-US" sz="1500" dirty="0">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 </a:t>
            </a:r>
            <a:r>
              <a:rPr lang="en-US" sz="1500" dirty="0" err="1">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chào</a:t>
            </a:r>
            <a:r>
              <a:rPr lang="en-US" sz="1500" dirty="0">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 </a:t>
            </a:r>
            <a:r>
              <a:rPr lang="en-US" sz="1500" dirty="0" err="1">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mùa</a:t>
            </a:r>
            <a:r>
              <a:rPr lang="en-US" sz="1500" dirty="0">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 </a:t>
            </a:r>
            <a:r>
              <a:rPr lang="en-US" sz="1500" dirty="0" err="1">
                <a:latin typeface="Tahoma" panose="020B0604030504040204" pitchFamily="34" charset="0"/>
                <a:ea typeface="Tahoma" panose="020B0604030504040204" pitchFamily="34" charset="0"/>
                <a:cs typeface="Tahoma" panose="020B0604030504040204" pitchFamily="34" charset="0"/>
                <a:hlinkClick r:id="rId9" action="ppaction://hlinksldjump">
                  <a:extLst>
                    <a:ext uri="{A12FA001-AC4F-418D-AE19-62706E023703}">
                      <ahyp:hlinkClr xmlns:ahyp="http://schemas.microsoft.com/office/drawing/2018/hyperlinkcolor" val="tx"/>
                    </a:ext>
                  </a:extLst>
                </a:hlinkClick>
              </a:rPr>
              <a:t>xuân</a:t>
            </a:r>
            <a:endParaRPr lang="en-US" sz="15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vi-VN" sz="1500" dirty="0">
                <a:latin typeface="Tahoma" panose="020B0604030504040204" pitchFamily="34" charset="0"/>
                <a:ea typeface="Tahoma" panose="020B0604030504040204" pitchFamily="34" charset="0"/>
                <a:cs typeface="Tahoma" panose="020B0604030504040204" pitchFamily="34" charset="0"/>
                <a:hlinkClick r:id="rId10" action="ppaction://hlinksldjump">
                  <a:extLst>
                    <a:ext uri="{A12FA001-AC4F-418D-AE19-62706E023703}">
                      <ahyp:hlinkClr xmlns:ahyp="http://schemas.microsoft.com/office/drawing/2018/hyperlinkcolor" val="tx"/>
                    </a:ext>
                  </a:extLst>
                </a:hlinkClick>
              </a:rPr>
              <a:t>Ngày xuân cảm tạ</a:t>
            </a:r>
            <a:r>
              <a:rPr lang="vi-VN" sz="1500" dirty="0">
                <a:latin typeface="Tahoma" panose="020B0604030504040204" pitchFamily="34" charset="0"/>
                <a:ea typeface="Tahoma" panose="020B0604030504040204" pitchFamily="34" charset="0"/>
                <a:cs typeface="Tahoma" panose="020B0604030504040204" pitchFamily="34" charset="0"/>
              </a:rPr>
              <a:t> </a:t>
            </a:r>
            <a:endParaRPr lang="en-US" sz="15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vi-VN" sz="1500" dirty="0">
                <a:latin typeface="Tahoma" panose="020B0604030504040204" pitchFamily="34" charset="0"/>
                <a:ea typeface="Tahoma" panose="020B0604030504040204" pitchFamily="34" charset="0"/>
                <a:cs typeface="Tahoma" panose="020B0604030504040204" pitchFamily="34" charset="0"/>
                <a:hlinkClick r:id="rId11" action="ppaction://hlinksldjump">
                  <a:extLst>
                    <a:ext uri="{A12FA001-AC4F-418D-AE19-62706E023703}">
                      <ahyp:hlinkClr xmlns:ahyp="http://schemas.microsoft.com/office/drawing/2018/hyperlinkcolor" val="tx"/>
                    </a:ext>
                  </a:extLst>
                </a:hlinkClick>
              </a:rPr>
              <a:t>Ngày xuân xin dâng</a:t>
            </a:r>
            <a:r>
              <a:rPr lang="vi-VN" sz="15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vi-VN" sz="1500" dirty="0">
                <a:latin typeface="Tahoma" panose="020B0604030504040204" pitchFamily="34" charset="0"/>
                <a:ea typeface="Tahoma" panose="020B0604030504040204" pitchFamily="34" charset="0"/>
                <a:cs typeface="Tahoma" panose="020B0604030504040204" pitchFamily="34" charset="0"/>
                <a:hlinkClick r:id="rId12" action="ppaction://hlinksldjump">
                  <a:extLst>
                    <a:ext uri="{A12FA001-AC4F-418D-AE19-62706E023703}">
                      <ahyp:hlinkClr xmlns:ahyp="http://schemas.microsoft.com/office/drawing/2018/hyperlinkcolor" val="tx"/>
                    </a:ext>
                  </a:extLst>
                </a:hlinkClick>
              </a:rPr>
              <a:t>Phút giao thừa</a:t>
            </a:r>
            <a:r>
              <a:rPr lang="vi-VN" sz="1500" dirty="0">
                <a:latin typeface="Tahoma" panose="020B0604030504040204" pitchFamily="34" charset="0"/>
                <a:ea typeface="Tahoma" panose="020B0604030504040204" pitchFamily="34" charset="0"/>
                <a:cs typeface="Tahoma" panose="020B0604030504040204" pitchFamily="34" charset="0"/>
              </a:rPr>
              <a:t> </a:t>
            </a:r>
            <a:endParaRPr lang="en-US" sz="15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vi-VN" sz="1500" dirty="0">
                <a:latin typeface="Tahoma" panose="020B0604030504040204" pitchFamily="34" charset="0"/>
                <a:ea typeface="Tahoma" panose="020B0604030504040204" pitchFamily="34" charset="0"/>
                <a:cs typeface="Tahoma" panose="020B0604030504040204" pitchFamily="34" charset="0"/>
                <a:hlinkClick r:id="rId13" action="ppaction://hlinksldjump">
                  <a:extLst>
                    <a:ext uri="{A12FA001-AC4F-418D-AE19-62706E023703}">
                      <ahyp:hlinkClr xmlns:ahyp="http://schemas.microsoft.com/office/drawing/2018/hyperlinkcolor" val="tx"/>
                    </a:ext>
                  </a:extLst>
                </a:hlinkClick>
              </a:rPr>
              <a:t>Tâm tình tạ ơn</a:t>
            </a:r>
            <a:r>
              <a:rPr lang="vi-VN" sz="1500" dirty="0">
                <a:latin typeface="Tahoma" panose="020B0604030504040204" pitchFamily="34" charset="0"/>
                <a:ea typeface="Tahoma" panose="020B0604030504040204" pitchFamily="34" charset="0"/>
                <a:cs typeface="Tahoma" panose="020B0604030504040204" pitchFamily="34" charset="0"/>
              </a:rPr>
              <a:t> </a:t>
            </a:r>
            <a:endParaRPr lang="en-US" sz="1500" dirty="0">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600"/>
              </a:spcAft>
            </a:pPr>
            <a:r>
              <a:rPr lang="en-US" sz="1600" kern="100" dirty="0" err="1">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Tán</a:t>
            </a:r>
            <a:r>
              <a:rPr lang="en-US"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tụng</a:t>
            </a:r>
            <a:r>
              <a:rPr lang="en-US"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hồng</a:t>
            </a:r>
            <a:r>
              <a:rPr lang="en-US" sz="1600" kern="100" dirty="0">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 </a:t>
            </a:r>
            <a:r>
              <a:rPr lang="en-US" sz="1600" kern="100" dirty="0" err="1">
                <a:latin typeface="Tahoma" panose="020B0604030504040204" pitchFamily="34" charset="0"/>
                <a:ea typeface="Tahoma" panose="020B0604030504040204" pitchFamily="34" charset="0"/>
                <a:cs typeface="Tahoma" panose="020B0604030504040204" pitchFamily="34" charset="0"/>
                <a:hlinkClick r:id="rId14" action="ppaction://hlinksldjump">
                  <a:extLst>
                    <a:ext uri="{A12FA001-AC4F-418D-AE19-62706E023703}">
                      <ahyp:hlinkClr xmlns:ahyp="http://schemas.microsoft.com/office/drawing/2018/hyperlinkcolor" val="tx"/>
                    </a:ext>
                  </a:extLst>
                </a:hlinkClick>
              </a:rPr>
              <a:t>ân</a:t>
            </a:r>
            <a:endParaRPr lang="en-US" sz="1600" kern="100" dirty="0">
              <a:effectLst/>
              <a:latin typeface="Tahoma" panose="020B0604030504040204" pitchFamily="34" charset="0"/>
              <a:ea typeface="Tahoma" panose="020B0604030504040204" pitchFamily="34" charset="0"/>
              <a:cs typeface="Tahoma" panose="020B0604030504040204" pitchFamily="34" charset="0"/>
              <a:hlinkClick r:id="rId15" action="ppaction://hlinksldjump">
                <a:extLst>
                  <a:ext uri="{A12FA001-AC4F-418D-AE19-62706E023703}">
                    <ahyp:hlinkClr xmlns:ahyp="http://schemas.microsoft.com/office/drawing/2018/hyperlinkcolor" val="tx"/>
                  </a:ext>
                </a:extLst>
              </a:hlinkClick>
            </a:endParaRPr>
          </a:p>
          <a:p>
            <a:pPr>
              <a:lnSpc>
                <a:spcPct val="107000"/>
              </a:lnSpc>
              <a:spcAft>
                <a:spcPts val="600"/>
              </a:spcAft>
            </a:pPr>
            <a:r>
              <a:rPr lang="en-US" sz="1500" dirty="0" err="1">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Thánh</a:t>
            </a:r>
            <a:r>
              <a:rPr lang="en-US" sz="15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 </a:t>
            </a:r>
            <a:r>
              <a:rPr lang="en-US" sz="1500" dirty="0" err="1">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vịnh</a:t>
            </a:r>
            <a:r>
              <a:rPr lang="en-US" sz="15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 89D – </a:t>
            </a:r>
            <a:r>
              <a:rPr lang="en-US" sz="1500" dirty="0" err="1">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Mùng</a:t>
            </a:r>
            <a:r>
              <a:rPr lang="en-US" sz="1500" dirty="0">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 3 </a:t>
            </a:r>
            <a:r>
              <a:rPr lang="en-US" sz="1500" dirty="0" err="1">
                <a:latin typeface="Tahoma" panose="020B0604030504040204" pitchFamily="34" charset="0"/>
                <a:ea typeface="Tahoma" panose="020B0604030504040204" pitchFamily="34" charset="0"/>
                <a:cs typeface="Tahoma" panose="020B0604030504040204" pitchFamily="34" charset="0"/>
                <a:hlinkClick r:id="rId16" action="ppaction://hlinksldjump">
                  <a:extLst>
                    <a:ext uri="{A12FA001-AC4F-418D-AE19-62706E023703}">
                      <ahyp:hlinkClr xmlns:ahyp="http://schemas.microsoft.com/office/drawing/2018/hyperlinkcolor" val="tx"/>
                    </a:ext>
                  </a:extLst>
                </a:hlinkClick>
              </a:rPr>
              <a:t>Tết</a:t>
            </a:r>
            <a:r>
              <a:rPr lang="en-US" sz="1500" dirty="0">
                <a:latin typeface="Tahoma" panose="020B0604030504040204" pitchFamily="34" charset="0"/>
                <a:ea typeface="Tahoma" panose="020B0604030504040204" pitchFamily="34" charset="0"/>
                <a:cs typeface="Tahoma" panose="020B0604030504040204" pitchFamily="34" charset="0"/>
              </a:rPr>
              <a:t>  </a:t>
            </a:r>
          </a:p>
          <a:p>
            <a:pPr>
              <a:lnSpc>
                <a:spcPct val="107000"/>
              </a:lnSpc>
              <a:spcAft>
                <a:spcPts val="600"/>
              </a:spcAft>
            </a:pPr>
            <a:r>
              <a:rPr lang="vi-VN" sz="1500" dirty="0">
                <a:latin typeface="Tahoma" panose="020B0604030504040204" pitchFamily="34" charset="0"/>
                <a:ea typeface="Tahoma" panose="020B0604030504040204" pitchFamily="34" charset="0"/>
                <a:cs typeface="Tahoma" panose="020B0604030504040204" pitchFamily="34" charset="0"/>
                <a:hlinkClick r:id="rId17" action="ppaction://hlinksldjump">
                  <a:extLst>
                    <a:ext uri="{A12FA001-AC4F-418D-AE19-62706E023703}">
                      <ahyp:hlinkClr xmlns:ahyp="http://schemas.microsoft.com/office/drawing/2018/hyperlinkcolor" val="tx"/>
                    </a:ext>
                  </a:extLst>
                </a:hlinkClick>
              </a:rPr>
              <a:t>TV 120 - Giao Thừa</a:t>
            </a:r>
            <a:r>
              <a:rPr lang="vi-VN" sz="1500" dirty="0">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083860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8000" y="151179"/>
            <a:ext cx="10414000" cy="6555641"/>
          </a:xfrm>
          <a:prstGeom prst="rect">
            <a:avLst/>
          </a:prstGeom>
          <a:noFill/>
        </p:spPr>
        <p:txBody>
          <a:bodyPr wrap="square" rtlCol="0">
            <a:spAutoFit/>
          </a:bodyPr>
          <a:lstStyle/>
          <a:p>
            <a:pPr marR="310515" algn="ctr">
              <a:spcAft>
                <a:spcPts val="800"/>
              </a:spcAft>
            </a:pPr>
            <a:r>
              <a:rPr lang="en-US" sz="2400" kern="100" dirty="0">
                <a:effectLst/>
                <a:latin typeface="Arial" panose="020B0604020202020204" pitchFamily="34" charset="0"/>
                <a:ea typeface="Calibri" panose="020F0502020204030204" pitchFamily="34" charset="0"/>
              </a:rPr>
              <a:t>CON HÂN HOAN 2 - </a:t>
            </a:r>
            <a:r>
              <a:rPr lang="en-US"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kern="100" dirty="0">
                <a:effectLst/>
                <a:latin typeface="Arial" panose="020B0604020202020204" pitchFamily="34" charset="0"/>
                <a:ea typeface="Calibri" panose="020F0502020204030204" pitchFamily="34" charset="0"/>
                <a:cs typeface="Times New Roman" panose="02020603050405020304" pitchFamily="18" charset="0"/>
              </a:rPr>
              <a:t>. </a:t>
            </a:r>
            <a:r>
              <a:rPr lang="en-US"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spcAft>
                <a:spcPts val="800"/>
              </a:spcAft>
            </a:pPr>
            <a:r>
              <a:rPr lang="en-US" sz="40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Con hân hoan vui sướng khi vào đền thánh Chúa Trời. Con say sưa ca hát, chúc khen tình Chúa muôn đời.</a:t>
            </a:r>
            <a:endParaRPr lang="en-US" sz="4000" b="1"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Lang thang trên dòng đời nhiều khi con lạc lối. Những ước mơ lâu rồi, về bên Chúa nghỉ ngơi.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Qua bao ngày đợi chờ, hồn con mơ về Chúa. Những lúc đêm trăng mờ, nguyện dâng Chúa tình thơ.</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2B1F20C-CA7A-AA37-741D-211503B62516}"/>
              </a:ext>
            </a:extLst>
          </p:cNvPr>
          <p:cNvSpPr txBox="1"/>
          <p:nvPr/>
        </p:nvSpPr>
        <p:spPr>
          <a:xfrm>
            <a:off x="10448925" y="151179"/>
            <a:ext cx="1581150" cy="369332"/>
          </a:xfrm>
          <a:prstGeom prst="rect">
            <a:avLst/>
          </a:prstGeom>
          <a:noFill/>
        </p:spPr>
        <p:txBody>
          <a:bodyPr wrap="square" rtlCol="0">
            <a:spAutoFit/>
          </a:bodyPr>
          <a:lstStyle/>
          <a:p>
            <a:r>
              <a:rPr lang="en-US" dirty="0"/>
              <a:t>TCCĐ 1 - 13</a:t>
            </a:r>
          </a:p>
        </p:txBody>
      </p:sp>
    </p:spTree>
    <p:extLst>
      <p:ext uri="{BB962C8B-B14F-4D97-AF65-F5344CB8AC3E}">
        <p14:creationId xmlns:p14="http://schemas.microsoft.com/office/powerpoint/2010/main" val="1687979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151179"/>
            <a:ext cx="10306050" cy="7040645"/>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BẾN BỜ YÊU THƯƠNG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800" kern="100" spc="-130" dirty="0">
                <a:effectLst/>
                <a:latin typeface="Arial" panose="020B0604020202020204" pitchFamily="34" charset="0"/>
                <a:ea typeface="Calibri" panose="020F0502020204030204" pitchFamily="34" charset="0"/>
                <a:cs typeface="Times New Roman" panose="02020603050405020304" pitchFamily="18" charset="0"/>
              </a:rPr>
              <a:t>1. Những khi con đi về nhà cha, nghe tâm hồn xanh màu lá mới. Tiếng mời gọi thiết tha, hãy về đây cất tiếng ca tụng ngài, chúa ơi!</a:t>
            </a:r>
          </a:p>
          <a:p>
            <a:pPr marR="310515" algn="just">
              <a:lnSpc>
                <a:spcPct val="107000"/>
              </a:lnSpc>
              <a:spcAft>
                <a:spcPts val="800"/>
              </a:spcAft>
            </a:pPr>
            <a:r>
              <a:rPr lang="en-US" sz="3800" b="1"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38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Lòng hân hoan đi về nhà chúa, như suối mát tuôn vào sông dài. Như trời gọi ngàn mây, trên núi đồi mây bay về hợp nhất. Lòng con luôn mơ về chúa thôi, để cho yêu thương còn mãi tươi, quên đi bao ngày nhung nhớ nay con được vui sống trong tình cha.</a:t>
            </a:r>
            <a:endParaRPr lang="en-US" sz="38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742950" marR="310515" indent="-742950" algn="just">
              <a:lnSpc>
                <a:spcPct val="107000"/>
              </a:lnSpc>
              <a:spcAft>
                <a:spcPts val="800"/>
              </a:spcAft>
              <a:buAutoNum type="arabicPeriod"/>
            </a:pP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011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151179"/>
            <a:ext cx="10306050" cy="6617196"/>
          </a:xfrm>
          <a:prstGeom prst="rect">
            <a:avLst/>
          </a:prstGeom>
          <a:noFill/>
        </p:spPr>
        <p:txBody>
          <a:bodyPr wrap="square" rtlCol="0">
            <a:spAutoFit/>
          </a:bodyPr>
          <a:lstStyle/>
          <a:p>
            <a:pPr algn="ctr"/>
            <a:r>
              <a:rPr lang="vi-VN" sz="2400" kern="100" spc="-130" dirty="0">
                <a:latin typeface="Arial" panose="020B0604020202020204" pitchFamily="34" charset="0"/>
                <a:cs typeface="Times New Roman" panose="02020603050405020304" pitchFamily="18" charset="0"/>
              </a:rPr>
              <a:t>CON HÂN HOAN</a:t>
            </a:r>
            <a:r>
              <a:rPr lang="en-US" sz="2400" kern="100" spc="-130" dirty="0">
                <a:latin typeface="Arial" panose="020B0604020202020204" pitchFamily="34" charset="0"/>
                <a:cs typeface="Times New Roman" panose="02020603050405020304" pitchFamily="18" charset="0"/>
              </a:rPr>
              <a:t> - </a:t>
            </a:r>
            <a:r>
              <a:rPr lang="vi-VN" sz="2400" kern="100" spc="-130" dirty="0">
                <a:latin typeface="Arial" panose="020B0604020202020204" pitchFamily="34" charset="0"/>
                <a:cs typeface="Times New Roman" panose="02020603050405020304" pitchFamily="18" charset="0"/>
              </a:rPr>
              <a:t>Lm. Kim Long</a:t>
            </a:r>
          </a:p>
          <a:p>
            <a:pPr algn="just"/>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ÐK: Con hân hoan bước lên bàn thờ Chúa, Chúa là hoan lạc tuổi xuân xanh con. Con nâng muôn phím tơ ngợi khen Chúa, tiếng lòng rung nhịp với muôn tâm hồn.</a:t>
            </a:r>
            <a:endParaRPr lang="en-US" sz="4000" kern="100" spc="-13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spc="-130" dirty="0">
                <a:latin typeface="Arial" panose="020B0604020202020204" pitchFamily="34" charset="0"/>
                <a:cs typeface="Times New Roman" panose="02020603050405020304" pitchFamily="18" charset="0"/>
              </a:rPr>
              <a:t>1. Vào thánh cung dâng tiến hương nguyện cầu ngát bay tỏa tới ngai tòa Chúa. Tâm tư sẽ reo mừng bước lên bàn thánh trong niềm tin.</a:t>
            </a:r>
            <a:endParaRPr lang="en-US" sz="4000" kern="100" spc="-130" dirty="0">
              <a:latin typeface="Arial" panose="020B0604020202020204" pitchFamily="34" charset="0"/>
              <a:cs typeface="Times New Roman" panose="02020603050405020304" pitchFamily="18" charset="0"/>
            </a:endParaRPr>
          </a:p>
          <a:p>
            <a:pPr algn="just"/>
            <a:r>
              <a:rPr lang="vi-VN" sz="4000" kern="100" spc="-130" dirty="0">
                <a:latin typeface="Arial" panose="020B0604020202020204" pitchFamily="34" charset="0"/>
                <a:cs typeface="Times New Roman" panose="02020603050405020304" pitchFamily="18" charset="0"/>
              </a:rPr>
              <a:t>2. Hồn ta ơi, sao đớn đau u sầu ? Hãy tín nhiệm sức mạnh của Chúa. Sao xao xuyến băn khoăn? Chúa chính là sức mạnh ủi an.</a:t>
            </a:r>
            <a:endParaRPr lang="en-US" sz="4000" kern="100" spc="-13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FA1FDF5-4E47-E909-A673-B35CAF36B98C}"/>
              </a:ext>
            </a:extLst>
          </p:cNvPr>
          <p:cNvSpPr txBox="1"/>
          <p:nvPr/>
        </p:nvSpPr>
        <p:spPr>
          <a:xfrm>
            <a:off x="9953625" y="151179"/>
            <a:ext cx="1743075" cy="369332"/>
          </a:xfrm>
          <a:prstGeom prst="rect">
            <a:avLst/>
          </a:prstGeom>
          <a:noFill/>
        </p:spPr>
        <p:txBody>
          <a:bodyPr wrap="square" rtlCol="0">
            <a:spAutoFit/>
          </a:bodyPr>
          <a:lstStyle/>
          <a:p>
            <a:r>
              <a:rPr lang="en-US" dirty="0"/>
              <a:t>TCCĐ 1 - 23</a:t>
            </a:r>
          </a:p>
        </p:txBody>
      </p:sp>
    </p:spTree>
    <p:extLst>
      <p:ext uri="{BB962C8B-B14F-4D97-AF65-F5344CB8AC3E}">
        <p14:creationId xmlns:p14="http://schemas.microsoft.com/office/powerpoint/2010/main" val="2265144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10746"/>
            <a:ext cx="1030605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Tâm Tư Hân Hoan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3800" kern="100" spc="-130" dirty="0">
                <a:solidFill>
                  <a:schemeClr val="accent3">
                    <a:lumMod val="60000"/>
                    <a:lumOff val="40000"/>
                  </a:schemeClr>
                </a:solidFill>
                <a:latin typeface="Arial" panose="020B0604020202020204" pitchFamily="34" charset="0"/>
                <a:cs typeface="Times New Roman" panose="02020603050405020304" pitchFamily="18" charset="0"/>
              </a:rPr>
              <a:t>ĐK. Tâm tư con mừng vui trong Chúa khi đi lên thánh cung diệu huyền. Con mơ say về bên nhan Chúa Trời để tuổi xuân chan chứa niềm vui.</a:t>
            </a:r>
            <a:endParaRPr lang="en-US" sz="3800" kern="100" spc="-13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spc="-130" dirty="0">
                <a:latin typeface="Arial" panose="020B0604020202020204" pitchFamily="34" charset="0"/>
                <a:cs typeface="Times New Roman" panose="02020603050405020304" pitchFamily="18" charset="0"/>
              </a:rPr>
              <a:t>1. Ngày đêm những ước mơ về cung thánh của Ngài, lòng con đã héo khô vì mong Chúa quá lâu. Thầm băn khoăn khi đời trống vắng, lời than van nỗi sầu chan chứa, Chúa ơi con mơ về Ngài.</a:t>
            </a:r>
            <a:endParaRPr lang="en-US" sz="3800" kern="100" spc="-130" dirty="0">
              <a:latin typeface="Arial" panose="020B0604020202020204" pitchFamily="34" charset="0"/>
              <a:cs typeface="Times New Roman" panose="02020603050405020304" pitchFamily="18" charset="0"/>
            </a:endParaRPr>
          </a:p>
          <a:p>
            <a:pPr algn="just"/>
            <a:r>
              <a:rPr lang="vi-VN" sz="3800" kern="100" spc="-130" dirty="0">
                <a:latin typeface="Arial" panose="020B0604020202020204" pitchFamily="34" charset="0"/>
                <a:cs typeface="Times New Roman" panose="02020603050405020304" pitchFamily="18" charset="0"/>
              </a:rPr>
              <a:t>2. Đẹp thay những tháng năm ngợi ca Chúa hết lòng, đàn ơi hãy tấu vang tình thương Chúa chí nhân. Mừng vui thay khi được dâng hiến tuổi xuân con với niềm cảm mến, Chúa ơi biết bao êm đềm</a:t>
            </a:r>
            <a:r>
              <a:rPr lang="en-US" sz="3800" kern="100" spc="-130" dirty="0">
                <a:latin typeface="Arial" panose="020B0604020202020204" pitchFamily="34" charset="0"/>
                <a:cs typeface="Times New Roman" panose="02020603050405020304" pitchFamily="18" charset="0"/>
              </a:rPr>
              <a:t>.</a:t>
            </a:r>
          </a:p>
        </p:txBody>
      </p:sp>
      <p:sp>
        <p:nvSpPr>
          <p:cNvPr id="2" name="TextBox 1">
            <a:extLst>
              <a:ext uri="{FF2B5EF4-FFF2-40B4-BE49-F238E27FC236}">
                <a16:creationId xmlns:a16="http://schemas.microsoft.com/office/drawing/2014/main" id="{1FA1FDF5-4E47-E909-A673-B35CAF36B98C}"/>
              </a:ext>
            </a:extLst>
          </p:cNvPr>
          <p:cNvSpPr txBox="1"/>
          <p:nvPr/>
        </p:nvSpPr>
        <p:spPr>
          <a:xfrm>
            <a:off x="9953625" y="46404"/>
            <a:ext cx="1743075" cy="369332"/>
          </a:xfrm>
          <a:prstGeom prst="rect">
            <a:avLst/>
          </a:prstGeom>
          <a:noFill/>
        </p:spPr>
        <p:txBody>
          <a:bodyPr wrap="square" rtlCol="0">
            <a:spAutoFit/>
          </a:bodyPr>
          <a:lstStyle/>
          <a:p>
            <a:r>
              <a:rPr lang="en-US" dirty="0"/>
              <a:t>TCCĐ 1 - 44</a:t>
            </a:r>
          </a:p>
        </p:txBody>
      </p:sp>
    </p:spTree>
    <p:extLst>
      <p:ext uri="{BB962C8B-B14F-4D97-AF65-F5344CB8AC3E}">
        <p14:creationId xmlns:p14="http://schemas.microsoft.com/office/powerpoint/2010/main" val="3359145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6" y="21151"/>
            <a:ext cx="10515600" cy="6999224"/>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BƯỚC VÀO – Phạm Liên Hùng</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nSpc>
                <a:spcPct val="107000"/>
              </a:lnSpc>
              <a:spcAft>
                <a:spcPts val="800"/>
              </a:spcAft>
            </a:pPr>
            <a:r>
              <a:rPr lang="en-US" sz="3800" kern="100" spc="-100" dirty="0">
                <a:effectLst/>
                <a:latin typeface="Arial" panose="020B0604020202020204" pitchFamily="34" charset="0"/>
                <a:ea typeface="Calibri" panose="020F0502020204030204" pitchFamily="34" charset="0"/>
                <a:cs typeface="Times New Roman" panose="02020603050405020304" pitchFamily="18" charset="0"/>
              </a:rPr>
              <a:t>Bước vào bước vào nơi thánh cung</a:t>
            </a:r>
            <a:endParaRPr lang="en-US" sz="3800" kern="100" spc="-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nSpc>
                <a:spcPct val="107000"/>
              </a:lnSpc>
              <a:spcAft>
                <a:spcPts val="800"/>
              </a:spcAft>
            </a:pPr>
            <a:r>
              <a:rPr lang="en-US" sz="3800" u="sng" kern="100" spc="-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3800" u="sng" kern="100" spc="-100" dirty="0">
                <a:solidFill>
                  <a:schemeClr val="accent3">
                    <a:lumMod val="60000"/>
                    <a:lumOff val="40000"/>
                  </a:schemeClr>
                </a:solidFill>
                <a:latin typeface="Arial" panose="020B0604020202020204" pitchFamily="34" charset="0"/>
                <a:ea typeface="Calibri" panose="020F0502020204030204" pitchFamily="34" charset="0"/>
                <a:cs typeface="Times New Roman" panose="02020603050405020304" pitchFamily="18" charset="0"/>
              </a:rPr>
              <a:t>Bước vào nơi thánh cung huy</a:t>
            </a:r>
            <a:r>
              <a:rPr lang="en-US" sz="3800" u="sng" kern="100" spc="-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hoàng</a:t>
            </a:r>
          </a:p>
          <a:p>
            <a:pPr marR="310515">
              <a:lnSpc>
                <a:spcPct val="107000"/>
              </a:lnSpc>
              <a:spcAft>
                <a:spcPts val="800"/>
              </a:spcAft>
            </a:pPr>
            <a:r>
              <a:rPr lang="en-US" sz="3800" kern="100" spc="-100" dirty="0">
                <a:latin typeface="Arial" panose="020B0604020202020204" pitchFamily="34" charset="0"/>
                <a:ea typeface="Calibri" panose="020F0502020204030204" pitchFamily="34" charset="0"/>
                <a:cs typeface="Times New Roman" panose="02020603050405020304" pitchFamily="18" charset="0"/>
              </a:rPr>
              <a:t>Niềm vui cao dâng ngút bay chín tầng</a:t>
            </a:r>
          </a:p>
          <a:p>
            <a:pPr marR="310515">
              <a:lnSpc>
                <a:spcPct val="107000"/>
              </a:lnSpc>
              <a:spcAft>
                <a:spcPts val="800"/>
              </a:spcAft>
            </a:pPr>
            <a:r>
              <a:rPr lang="en-US" sz="3800" u="sng" kern="100" spc="-100" dirty="0">
                <a:solidFill>
                  <a:schemeClr val="accent3">
                    <a:lumMod val="60000"/>
                    <a:lumOff val="40000"/>
                  </a:schemeClr>
                </a:solidFill>
                <a:latin typeface="Arial" panose="020B0604020202020204" pitchFamily="34" charset="0"/>
                <a:ea typeface="Calibri" panose="020F0502020204030204" pitchFamily="34" charset="0"/>
                <a:cs typeface="Times New Roman" panose="02020603050405020304" pitchFamily="18" charset="0"/>
              </a:rPr>
              <a:t>Niềm vui cao dâng ngút bay chín tầng. Ngút bay</a:t>
            </a:r>
            <a:r>
              <a:rPr lang="en-US" sz="3800" u="sng" kern="100" spc="-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p>
          <a:p>
            <a:pPr marR="310515">
              <a:lnSpc>
                <a:spcPct val="107000"/>
              </a:lnSpc>
              <a:spcAft>
                <a:spcPts val="800"/>
              </a:spcAft>
            </a:pPr>
            <a:r>
              <a:rPr lang="en-US" sz="3800" kern="100" spc="-100" dirty="0">
                <a:effectLst/>
                <a:latin typeface="Arial" panose="020B0604020202020204" pitchFamily="34" charset="0"/>
                <a:ea typeface="Calibri" panose="020F0502020204030204" pitchFamily="34" charset="0"/>
                <a:cs typeface="Times New Roman" panose="02020603050405020304" pitchFamily="18" charset="0"/>
              </a:rPr>
              <a:t>                  Bước gần bước gần trước thánh nhan</a:t>
            </a:r>
            <a:endParaRPr lang="en-US" sz="3800" kern="100" spc="-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nSpc>
                <a:spcPct val="107000"/>
              </a:lnSpc>
              <a:spcAft>
                <a:spcPts val="800"/>
              </a:spcAft>
            </a:pPr>
            <a:r>
              <a:rPr lang="en-US" sz="3800" u="sng" kern="100" spc="-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Chín tầng.                  Bước gần trước thánh nhan              </a:t>
            </a:r>
          </a:p>
          <a:p>
            <a:pPr marR="310515">
              <a:lnSpc>
                <a:spcPct val="107000"/>
              </a:lnSpc>
              <a:spcAft>
                <a:spcPts val="800"/>
              </a:spcAft>
            </a:pPr>
            <a:r>
              <a:rPr lang="en-US" sz="3800" kern="100" spc="-100" dirty="0">
                <a:effectLst/>
                <a:latin typeface="Arial" panose="020B0604020202020204" pitchFamily="34" charset="0"/>
                <a:ea typeface="Calibri" panose="020F0502020204030204" pitchFamily="34" charset="0"/>
                <a:cs typeface="Times New Roman" panose="02020603050405020304" pitchFamily="18" charset="0"/>
              </a:rPr>
              <a:t>                 hồn con sung sướng hát câu ca mừng</a:t>
            </a:r>
          </a:p>
          <a:p>
            <a:pPr marR="310515">
              <a:lnSpc>
                <a:spcPct val="107000"/>
              </a:lnSpc>
              <a:spcAft>
                <a:spcPts val="800"/>
              </a:spcAft>
            </a:pPr>
            <a:r>
              <a:rPr lang="en-US" sz="3800" u="sng" kern="100" spc="-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Dịu dàng. Hồn con sung sướng hát câu ca mừng</a:t>
            </a:r>
            <a:endParaRPr lang="en-US" sz="3800" kern="100" spc="-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nSpc>
                <a:spcPct val="107000"/>
              </a:lnSpc>
              <a:spcAft>
                <a:spcPts val="800"/>
              </a:spcAft>
            </a:pPr>
            <a:r>
              <a:rPr lang="en-US" sz="3800" b="1" kern="100" spc="-100" dirty="0">
                <a:effectLst/>
                <a:latin typeface="Arial" panose="020B0604020202020204" pitchFamily="34" charset="0"/>
                <a:ea typeface="Calibri" panose="020F0502020204030204" pitchFamily="34" charset="0"/>
                <a:cs typeface="Times New Roman" panose="02020603050405020304" pitchFamily="18" charset="0"/>
              </a:rPr>
              <a:t> </a:t>
            </a:r>
            <a:endParaRPr lang="en-US" sz="3800" kern="100" spc="-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Left Bracket 1">
            <a:extLst>
              <a:ext uri="{FF2B5EF4-FFF2-40B4-BE49-F238E27FC236}">
                <a16:creationId xmlns:a16="http://schemas.microsoft.com/office/drawing/2014/main" id="{1CD277F0-3A37-AFCF-08AC-CCE1116AD16A}"/>
              </a:ext>
            </a:extLst>
          </p:cNvPr>
          <p:cNvSpPr/>
          <p:nvPr/>
        </p:nvSpPr>
        <p:spPr>
          <a:xfrm>
            <a:off x="1676400" y="701676"/>
            <a:ext cx="57151" cy="1003299"/>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10" name="TextBox 9">
            <a:extLst>
              <a:ext uri="{FF2B5EF4-FFF2-40B4-BE49-F238E27FC236}">
                <a16:creationId xmlns:a16="http://schemas.microsoft.com/office/drawing/2014/main" id="{9D3EF218-CA62-9E6C-73EF-09E10AADFC08}"/>
              </a:ext>
            </a:extLst>
          </p:cNvPr>
          <p:cNvSpPr txBox="1"/>
          <p:nvPr/>
        </p:nvSpPr>
        <p:spPr>
          <a:xfrm>
            <a:off x="9906000" y="154501"/>
            <a:ext cx="1905000" cy="369332"/>
          </a:xfrm>
          <a:prstGeom prst="rect">
            <a:avLst/>
          </a:prstGeom>
          <a:noFill/>
        </p:spPr>
        <p:txBody>
          <a:bodyPr wrap="square" rtlCol="0">
            <a:spAutoFit/>
          </a:bodyPr>
          <a:lstStyle/>
          <a:p>
            <a:r>
              <a:rPr lang="en-US" dirty="0"/>
              <a:t>TCCĐ 1 - 10</a:t>
            </a:r>
          </a:p>
        </p:txBody>
      </p:sp>
      <p:sp>
        <p:nvSpPr>
          <p:cNvPr id="11" name="Left Bracket 10">
            <a:extLst>
              <a:ext uri="{FF2B5EF4-FFF2-40B4-BE49-F238E27FC236}">
                <a16:creationId xmlns:a16="http://schemas.microsoft.com/office/drawing/2014/main" id="{CEFED39A-DD5E-75D7-8ED7-7552A645D907}"/>
              </a:ext>
            </a:extLst>
          </p:cNvPr>
          <p:cNvSpPr/>
          <p:nvPr/>
        </p:nvSpPr>
        <p:spPr>
          <a:xfrm>
            <a:off x="1685927" y="3597276"/>
            <a:ext cx="57151" cy="1003299"/>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12" name="Left Bracket 11">
            <a:extLst>
              <a:ext uri="{FF2B5EF4-FFF2-40B4-BE49-F238E27FC236}">
                <a16:creationId xmlns:a16="http://schemas.microsoft.com/office/drawing/2014/main" id="{15FB430A-A810-4595-B3AE-713DC25A83D9}"/>
              </a:ext>
            </a:extLst>
          </p:cNvPr>
          <p:cNvSpPr/>
          <p:nvPr/>
        </p:nvSpPr>
        <p:spPr>
          <a:xfrm>
            <a:off x="1685925" y="2149476"/>
            <a:ext cx="57151" cy="1003299"/>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13" name="Left Bracket 12">
            <a:extLst>
              <a:ext uri="{FF2B5EF4-FFF2-40B4-BE49-F238E27FC236}">
                <a16:creationId xmlns:a16="http://schemas.microsoft.com/office/drawing/2014/main" id="{833B87FD-B1C9-964C-5A4E-B1463028425D}"/>
              </a:ext>
            </a:extLst>
          </p:cNvPr>
          <p:cNvSpPr/>
          <p:nvPr/>
        </p:nvSpPr>
        <p:spPr>
          <a:xfrm>
            <a:off x="1685925" y="5045076"/>
            <a:ext cx="57151" cy="1003299"/>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14" name="Left Bracket 13">
            <a:extLst>
              <a:ext uri="{FF2B5EF4-FFF2-40B4-BE49-F238E27FC236}">
                <a16:creationId xmlns:a16="http://schemas.microsoft.com/office/drawing/2014/main" id="{35501CB8-B2D5-81ED-EFFB-EF7F2C7AC8DD}"/>
              </a:ext>
            </a:extLst>
          </p:cNvPr>
          <p:cNvSpPr/>
          <p:nvPr/>
        </p:nvSpPr>
        <p:spPr>
          <a:xfrm flipH="1">
            <a:off x="11953873" y="701674"/>
            <a:ext cx="76198" cy="1003299"/>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15" name="Left Bracket 14">
            <a:extLst>
              <a:ext uri="{FF2B5EF4-FFF2-40B4-BE49-F238E27FC236}">
                <a16:creationId xmlns:a16="http://schemas.microsoft.com/office/drawing/2014/main" id="{92594031-1E6A-5906-66FD-B6A34039880B}"/>
              </a:ext>
            </a:extLst>
          </p:cNvPr>
          <p:cNvSpPr/>
          <p:nvPr/>
        </p:nvSpPr>
        <p:spPr>
          <a:xfrm flipH="1">
            <a:off x="11963399" y="2149475"/>
            <a:ext cx="76198" cy="1003299"/>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16" name="Left Bracket 15">
            <a:extLst>
              <a:ext uri="{FF2B5EF4-FFF2-40B4-BE49-F238E27FC236}">
                <a16:creationId xmlns:a16="http://schemas.microsoft.com/office/drawing/2014/main" id="{14073AAA-4C8D-8ED0-3CEF-A4B3BA01DD49}"/>
              </a:ext>
            </a:extLst>
          </p:cNvPr>
          <p:cNvSpPr/>
          <p:nvPr/>
        </p:nvSpPr>
        <p:spPr>
          <a:xfrm flipH="1">
            <a:off x="11972925" y="3597276"/>
            <a:ext cx="76198" cy="1003299"/>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17" name="Left Bracket 16">
            <a:extLst>
              <a:ext uri="{FF2B5EF4-FFF2-40B4-BE49-F238E27FC236}">
                <a16:creationId xmlns:a16="http://schemas.microsoft.com/office/drawing/2014/main" id="{72B7DAD5-38B3-3FAD-221D-E2D1A830B8F6}"/>
              </a:ext>
            </a:extLst>
          </p:cNvPr>
          <p:cNvSpPr/>
          <p:nvPr/>
        </p:nvSpPr>
        <p:spPr>
          <a:xfrm flipH="1">
            <a:off x="11963400" y="5045075"/>
            <a:ext cx="76198" cy="1003299"/>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Tree>
    <p:extLst>
      <p:ext uri="{BB962C8B-B14F-4D97-AF65-F5344CB8AC3E}">
        <p14:creationId xmlns:p14="http://schemas.microsoft.com/office/powerpoint/2010/main" val="13363574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6" y="59251"/>
            <a:ext cx="10515600" cy="5416163"/>
          </a:xfrm>
          <a:prstGeom prst="rect">
            <a:avLst/>
          </a:prstGeom>
          <a:noFill/>
        </p:spPr>
        <p:txBody>
          <a:bodyPr wrap="square" rtlCol="0">
            <a:spAutoFit/>
          </a:bodyPr>
          <a:lstStyle/>
          <a:p>
            <a:pPr marR="310515" algn="just">
              <a:lnSpc>
                <a:spcPct val="107000"/>
              </a:lnSpc>
              <a:spcAft>
                <a:spcPts val="800"/>
              </a:spcAft>
            </a:pPr>
            <a:r>
              <a:rPr lang="vi-VN" sz="4000" kern="100" spc="-40" dirty="0">
                <a:latin typeface="Arial" panose="020B0604020202020204" pitchFamily="34" charset="0"/>
                <a:cs typeface="Times New Roman" panose="02020603050405020304" pitchFamily="18" charset="0"/>
              </a:rPr>
              <a:t>1. Chúa là Đấng con bao chờ mong. Giờ đây con đến tìm nơi náu nương. Sống gần Chúa con quên sầu thương. Niềm vui chan chứa tình yêu Chúa khôn lường.</a:t>
            </a:r>
            <a:endParaRPr lang="en-US" sz="4000" kern="100" spc="-40" dirty="0">
              <a:latin typeface="Arial" panose="020B0604020202020204" pitchFamily="34" charset="0"/>
              <a:cs typeface="Times New Roman" panose="02020603050405020304" pitchFamily="18" charset="0"/>
            </a:endParaRPr>
          </a:p>
          <a:p>
            <a:pPr marR="310515" algn="just">
              <a:lnSpc>
                <a:spcPct val="107000"/>
              </a:lnSpc>
              <a:spcAft>
                <a:spcPts val="800"/>
              </a:spcAft>
            </a:pPr>
            <a:r>
              <a:rPr lang="vi-VN" sz="4000" kern="100" spc="-40" dirty="0">
                <a:latin typeface="Arial" panose="020B0604020202020204" pitchFamily="34" charset="0"/>
                <a:cs typeface="Times New Roman" panose="02020603050405020304" pitchFamily="18" charset="0"/>
              </a:rPr>
              <a:t>2. Chúa mạch sống của bao tuổi xanh. Niềm vui phơi phới, niềm vui thắm xinh. Hướng về Chúa như mong bình minh. Hồn ai khao khát tìm thấy ánh xuân tình.</a:t>
            </a:r>
            <a:endParaRPr lang="en-US" sz="4000" kern="100" spc="-4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071022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49" y="-29796"/>
            <a:ext cx="10623551" cy="6986528"/>
          </a:xfrm>
          <a:prstGeom prst="rect">
            <a:avLst/>
          </a:prstGeom>
          <a:noFill/>
        </p:spPr>
        <p:txBody>
          <a:bodyPr wrap="square" rtlCol="0">
            <a:spAutoFit/>
          </a:bodyPr>
          <a:lstStyle/>
          <a:p>
            <a:pPr marR="310515" algn="ctr"/>
            <a:r>
              <a:rPr lang="en-US" sz="2400" kern="100" dirty="0">
                <a:effectLst/>
                <a:latin typeface="Arial" panose="020B0604020202020204" pitchFamily="34" charset="0"/>
                <a:ea typeface="Calibri" panose="020F0502020204030204" pitchFamily="34" charset="0"/>
              </a:rPr>
              <a:t>CON SẼ BƯỚC LÊN </a:t>
            </a:r>
            <a:r>
              <a:rPr lang="en-US"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kern="100" dirty="0">
                <a:effectLst/>
                <a:latin typeface="Arial" panose="020B0604020202020204" pitchFamily="34" charset="0"/>
                <a:ea typeface="Calibri" panose="020F0502020204030204" pitchFamily="34" charset="0"/>
                <a:cs typeface="Times New Roman" panose="02020603050405020304" pitchFamily="18" charset="0"/>
              </a:rPr>
              <a:t>. Hoàng Phúc &amp; Hoàng Ngô</a:t>
            </a:r>
            <a:endParaRPr lang="en-US"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u="sng" kern="100" spc="-16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4000" kern="100" spc="-16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Con sẽ bước lên bàn thờ, vì chính Chúa làm tuổi xuân ca khúc hân hoan. Con sẽ bước lên bàn thánh tế lễ mình làm của lễ </a:t>
            </a:r>
            <a:r>
              <a:rPr lang="en-US" sz="4000" kern="100" spc="-16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hy</a:t>
            </a:r>
            <a:r>
              <a:rPr lang="en-US" sz="4000" kern="100" spc="-16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sinh.</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3800" kern="100" spc="-40" dirty="0">
                <a:effectLst/>
                <a:latin typeface="Arial" panose="020B0604020202020204" pitchFamily="34" charset="0"/>
                <a:ea typeface="Calibri" panose="020F0502020204030204" pitchFamily="34" charset="0"/>
                <a:cs typeface="Times New Roman" panose="02020603050405020304" pitchFamily="18" charset="0"/>
              </a:rPr>
              <a:t>1. Này hồn tôi ơi sao xao xuyến đau thương? Tứ vi địch thù vây hãm lo gì. Có Chúa trong thành địch thù tan nát hết. Chúa trong lòng ta lo lắng gì hồn tôi ơi.</a:t>
            </a:r>
          </a:p>
          <a:p>
            <a:pPr marR="310515" algn="just"/>
            <a:r>
              <a:rPr lang="vi-VN" sz="3800" kern="100" spc="-40" dirty="0">
                <a:latin typeface="Arial" panose="020B0604020202020204" pitchFamily="34" charset="0"/>
                <a:cs typeface="Times New Roman" panose="02020603050405020304" pitchFamily="18" charset="0"/>
              </a:rPr>
              <a:t>2. Từ hừng đông lên cho đến hết đêm thâu, sống trong lâu đài ơn thánh nhiệm mầu. Chính Chúa gia nghiệp và nguồn ơn cứu thoát, Chúa dắt dìu ta trong sáng thật về trời cao.</a:t>
            </a:r>
            <a:endParaRPr lang="en-US" sz="3800" kern="100" spc="-4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08580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95450" y="15059"/>
            <a:ext cx="10572750" cy="7014549"/>
          </a:xfrm>
          <a:prstGeom prst="rect">
            <a:avLst/>
          </a:prstGeom>
          <a:noFill/>
        </p:spPr>
        <p:txBody>
          <a:bodyPr wrap="square" rtlCol="0">
            <a:spAutoFit/>
          </a:bodyPr>
          <a:lstStyle/>
          <a:p>
            <a:pPr marR="310515" algn="ctr">
              <a:lnSpc>
                <a:spcPct val="107000"/>
              </a:lnSpc>
            </a:pPr>
            <a:r>
              <a:rPr lang="en-US" sz="2400" kern="100" dirty="0">
                <a:effectLst/>
                <a:latin typeface="Tahoma" panose="020B0604030504040204" pitchFamily="34" charset="0"/>
                <a:ea typeface="Tahoma" panose="020B0604030504040204" pitchFamily="34" charset="0"/>
                <a:cs typeface="Tahoma" panose="020B0604030504040204" pitchFamily="34" charset="0"/>
              </a:rPr>
              <a:t>CHUNG LỜI TẠ ƠN </a:t>
            </a:r>
            <a:r>
              <a:rPr lang="en-US" sz="2400" kern="100" dirty="0" err="1">
                <a:effectLst/>
                <a:latin typeface="Tahoma" panose="020B0604030504040204" pitchFamily="34" charset="0"/>
                <a:ea typeface="Tahoma" panose="020B0604030504040204" pitchFamily="34" charset="0"/>
                <a:cs typeface="Tahoma" panose="020B0604030504040204" pitchFamily="34" charset="0"/>
              </a:rPr>
              <a:t>Lm</a:t>
            </a:r>
            <a:r>
              <a:rPr lang="en-US" sz="2400" kern="100" dirty="0">
                <a:effectLst/>
                <a:latin typeface="Tahoma" panose="020B0604030504040204" pitchFamily="34" charset="0"/>
                <a:ea typeface="Tahoma" panose="020B0604030504040204" pitchFamily="34" charset="0"/>
                <a:cs typeface="Tahoma" panose="020B0604030504040204" pitchFamily="34" charset="0"/>
              </a:rPr>
              <a:t>. </a:t>
            </a:r>
            <a:r>
              <a:rPr lang="en-US" sz="2400" kern="100" dirty="0" err="1">
                <a:effectLst/>
                <a:latin typeface="Tahoma" panose="020B0604030504040204" pitchFamily="34" charset="0"/>
                <a:ea typeface="Tahoma" panose="020B0604030504040204" pitchFamily="34" charset="0"/>
                <a:cs typeface="Tahoma" panose="020B0604030504040204" pitchFamily="34" charset="0"/>
              </a:rPr>
              <a:t>Nguyễn</a:t>
            </a:r>
            <a:r>
              <a:rPr lang="en-US" sz="2400" kern="100" dirty="0">
                <a:effectLst/>
                <a:latin typeface="Tahoma" panose="020B0604030504040204" pitchFamily="34" charset="0"/>
                <a:ea typeface="Tahoma" panose="020B0604030504040204" pitchFamily="34" charset="0"/>
                <a:cs typeface="Tahoma" panose="020B0604030504040204" pitchFamily="34" charset="0"/>
              </a:rPr>
              <a:t> duy</a:t>
            </a:r>
          </a:p>
          <a:p>
            <a:pPr marR="310515" algn="just">
              <a:lnSpc>
                <a:spcPct val="107000"/>
              </a:lnSpc>
            </a:pPr>
            <a:r>
              <a:rPr lang="en-US" sz="39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Trong hân hoan chúng con về đây, mang tin yêu mơ ước nồng say, cùng hợp tiếng ca tạ ơn chúa lời thiết tha.</a:t>
            </a:r>
          </a:p>
          <a:p>
            <a:pPr marR="310515" algn="just">
              <a:lnSpc>
                <a:spcPct val="107000"/>
              </a:lnSpc>
            </a:pPr>
            <a:r>
              <a:rPr lang="en-US" sz="3900" kern="100" dirty="0">
                <a:effectLst/>
                <a:latin typeface="Tahoma" panose="020B0604030504040204" pitchFamily="34" charset="0"/>
                <a:ea typeface="Tahoma" panose="020B0604030504040204" pitchFamily="34" charset="0"/>
                <a:cs typeface="Tahoma" panose="020B0604030504040204" pitchFamily="34" charset="0"/>
              </a:rPr>
              <a:t>1. Bao năm tháng con hằng ước mơ về bên Chúa hát khúc tạ ơn. Ôi giây phút chan hòa thánh ân trong cõi lòng dâng tràn ý thơ.</a:t>
            </a:r>
          </a:p>
          <a:p>
            <a:pPr marR="310515" algn="just">
              <a:lnSpc>
                <a:spcPct val="107000"/>
              </a:lnSpc>
            </a:pPr>
            <a:r>
              <a:rPr lang="en-US" sz="3900" kern="100" dirty="0">
                <a:effectLst/>
                <a:latin typeface="Tahoma" panose="020B0604030504040204" pitchFamily="34" charset="0"/>
                <a:ea typeface="Tahoma" panose="020B0604030504040204" pitchFamily="34" charset="0"/>
                <a:cs typeface="Tahoma" panose="020B0604030504040204" pitchFamily="34" charset="0"/>
              </a:rPr>
              <a:t>2. Như nai khát mong nguồn nước trong hồn con khát chính chúa tình thương. Con vui sướng trở về thánh cung cho cõi lòng vuông tròn ước mong.</a:t>
            </a:r>
          </a:p>
        </p:txBody>
      </p:sp>
      <p:sp>
        <p:nvSpPr>
          <p:cNvPr id="2" name="TextBox 1">
            <a:extLst>
              <a:ext uri="{FF2B5EF4-FFF2-40B4-BE49-F238E27FC236}">
                <a16:creationId xmlns:a16="http://schemas.microsoft.com/office/drawing/2014/main" id="{DC634E52-32FF-F8C9-F28D-772072ACEE78}"/>
              </a:ext>
            </a:extLst>
          </p:cNvPr>
          <p:cNvSpPr txBox="1"/>
          <p:nvPr/>
        </p:nvSpPr>
        <p:spPr>
          <a:xfrm>
            <a:off x="9991725" y="104775"/>
            <a:ext cx="1724025" cy="369332"/>
          </a:xfrm>
          <a:prstGeom prst="rect">
            <a:avLst/>
          </a:prstGeom>
          <a:noFill/>
        </p:spPr>
        <p:txBody>
          <a:bodyPr wrap="square" rtlCol="0">
            <a:spAutoFit/>
          </a:bodyPr>
          <a:lstStyle/>
          <a:p>
            <a:r>
              <a:rPr lang="en-US" dirty="0"/>
              <a:t>TCCĐ 1 - 16</a:t>
            </a:r>
          </a:p>
        </p:txBody>
      </p:sp>
    </p:spTree>
    <p:extLst>
      <p:ext uri="{BB962C8B-B14F-4D97-AF65-F5344CB8AC3E}">
        <p14:creationId xmlns:p14="http://schemas.microsoft.com/office/powerpoint/2010/main" val="1469642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0" y="43634"/>
            <a:ext cx="10420350" cy="6626942"/>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Tahoma" panose="020B0604030504040204" pitchFamily="34" charset="0"/>
                <a:ea typeface="Tahoma" panose="020B0604030504040204" pitchFamily="34" charset="0"/>
                <a:cs typeface="Tahoma" panose="020B0604030504040204" pitchFamily="34" charset="0"/>
              </a:rPr>
              <a:t>ĐI VỀ NHÀ CHÚA - Ngọc Linh</a:t>
            </a:r>
          </a:p>
          <a:p>
            <a:pPr marR="310515"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1. Đi về nhà Chúa bao năm cách xa nhan Ngài. Đi về nhà Chúa tâm tư sướng vui ngợp trời. Đi về nhà Chúa bao nhiêu mến thương đầy vơi. Đi về nhà Chúa dâng lên khúc ca tuyệt vời.</a:t>
            </a:r>
          </a:p>
          <a:p>
            <a:pPr marR="310515" algn="just">
              <a:lnSpc>
                <a:spcPct val="107000"/>
              </a:lnSpc>
              <a:spcAft>
                <a:spcPts val="800"/>
              </a:spcAft>
            </a:pPr>
            <a:r>
              <a:rPr lang="en-US" sz="4000" u="sng"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Hân hoan hân hoan vào Thánh điện Ngài. Dâng lên dâng lên một bài ca mới. Tôn vinh tôn vinh Thiên Chúa đất trời, tạo hóa muôn loài Đấng mến thương muôn đời.</a:t>
            </a:r>
          </a:p>
        </p:txBody>
      </p:sp>
      <p:sp>
        <p:nvSpPr>
          <p:cNvPr id="2" name="TextBox 1">
            <a:extLst>
              <a:ext uri="{FF2B5EF4-FFF2-40B4-BE49-F238E27FC236}">
                <a16:creationId xmlns:a16="http://schemas.microsoft.com/office/drawing/2014/main" id="{CA9B82B9-FB05-9E35-B9FD-CCB7D8970784}"/>
              </a:ext>
            </a:extLst>
          </p:cNvPr>
          <p:cNvSpPr txBox="1"/>
          <p:nvPr/>
        </p:nvSpPr>
        <p:spPr>
          <a:xfrm>
            <a:off x="9982200" y="43634"/>
            <a:ext cx="1704975" cy="365941"/>
          </a:xfrm>
          <a:prstGeom prst="rect">
            <a:avLst/>
          </a:prstGeom>
          <a:noFill/>
        </p:spPr>
        <p:txBody>
          <a:bodyPr wrap="square" rtlCol="0">
            <a:spAutoFit/>
          </a:bodyPr>
          <a:lstStyle/>
          <a:p>
            <a:r>
              <a:rPr lang="en-US" dirty="0"/>
              <a:t>TCCĐ 1 - 28</a:t>
            </a:r>
          </a:p>
        </p:txBody>
      </p:sp>
    </p:spTree>
    <p:extLst>
      <p:ext uri="{BB962C8B-B14F-4D97-AF65-F5344CB8AC3E}">
        <p14:creationId xmlns:p14="http://schemas.microsoft.com/office/powerpoint/2010/main" val="1891679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0" y="43634"/>
            <a:ext cx="10515600" cy="6555641"/>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VÀO NHÀ CHÚA</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Minh Tâm</a:t>
            </a: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a:t>
            </a:r>
            <a:r>
              <a:rPr lang="vi-VN" sz="3600" kern="100" dirty="0">
                <a:latin typeface="Arial" panose="020B0604020202020204" pitchFamily="34" charset="0"/>
                <a:cs typeface="Times New Roman" panose="02020603050405020304" pitchFamily="18" charset="0"/>
              </a:rPr>
              <a:t>(Hân hoan bước vào nhà Chúa)</a:t>
            </a:r>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 Hân hoan bước vào nhà Chúa. Một niềm tin son sắt không ngơi, tình thân thương hiệp nhất muôn lòng với bao hy vọng </a:t>
            </a:r>
            <a:r>
              <a:rPr lang="vi-VN" sz="3600" kern="100" dirty="0">
                <a:latin typeface="Arial" panose="020B0604020202020204" pitchFamily="34" charset="0"/>
                <a:cs typeface="Times New Roman" panose="02020603050405020304" pitchFamily="18" charset="0"/>
              </a:rPr>
              <a:t>(với bao hy vọng). </a:t>
            </a:r>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Này đây cung điện nhà Chúa. Này đây cung điện nhà Chúa, vang lên bao tiếng ca lời mừng, tôn vinh Thiên Chúa Vua cửu trùng, đầy vinh quang chan chứa tình thương</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1. Với ước mong kiếm tìm khẩn cầu tháng năm. Luôn cư ngụ nhà Chúa trong suốt cuộc đời, niệm suy ơn lành Ngài ban, nhìn ngắm Chúa thật cao sang, ngự giữa Thánh cung huy hoàng.</a:t>
            </a:r>
            <a:endParaRPr lang="en-US" sz="36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E126070-88AB-11C3-DCCB-7371E6BC6520}"/>
              </a:ext>
            </a:extLst>
          </p:cNvPr>
          <p:cNvSpPr txBox="1"/>
          <p:nvPr/>
        </p:nvSpPr>
        <p:spPr>
          <a:xfrm>
            <a:off x="9753600" y="0"/>
            <a:ext cx="2247900" cy="369332"/>
          </a:xfrm>
          <a:prstGeom prst="rect">
            <a:avLst/>
          </a:prstGeom>
          <a:noFill/>
        </p:spPr>
        <p:txBody>
          <a:bodyPr wrap="square" rtlCol="0">
            <a:spAutoFit/>
          </a:bodyPr>
          <a:lstStyle/>
          <a:p>
            <a:r>
              <a:rPr lang="en-US" dirty="0"/>
              <a:t>TCCĐ 1 - 18</a:t>
            </a:r>
          </a:p>
        </p:txBody>
      </p:sp>
    </p:spTree>
    <p:extLst>
      <p:ext uri="{BB962C8B-B14F-4D97-AF65-F5344CB8AC3E}">
        <p14:creationId xmlns:p14="http://schemas.microsoft.com/office/powerpoint/2010/main" val="1282538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6100" y="43634"/>
            <a:ext cx="10515600" cy="6130076"/>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HÁT LÊN BÀI CA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Kim Long</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Hát lên bài ca </a:t>
            </a:r>
            <a:r>
              <a:rPr lang="en-US" sz="4000" u="sng" kern="100" dirty="0">
                <a:effectLst/>
                <a:latin typeface="Arial" panose="020B0604020202020204" pitchFamily="34" charset="0"/>
                <a:ea typeface="Calibri" panose="020F0502020204030204" pitchFamily="34" charset="0"/>
                <a:cs typeface="Times New Roman" panose="02020603050405020304" pitchFamily="18" charset="0"/>
              </a:rPr>
              <a:t>(hỡi ngàn dân)</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hãy hát lên bài ca chúc tụng Thiên Chúa. Sáng trong niềm tin </a:t>
            </a:r>
            <a:r>
              <a:rPr lang="en-US" sz="4000" u="sng" kern="100" dirty="0">
                <a:effectLst/>
                <a:latin typeface="Arial" panose="020B0604020202020204" pitchFamily="34" charset="0"/>
                <a:ea typeface="Calibri" panose="020F0502020204030204" pitchFamily="34" charset="0"/>
                <a:cs typeface="Times New Roman" panose="02020603050405020304" pitchFamily="18" charset="0"/>
              </a:rPr>
              <a:t>(một niềm tin)</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khắp thế nhân chung tiếng hoan ca dâng Chúa thiên đình.</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dirty="0">
                <a:effectLst/>
                <a:latin typeface="Arial" panose="020B0604020202020204" pitchFamily="34" charset="0"/>
                <a:ea typeface="Calibri" panose="020F0502020204030204" pitchFamily="34" charset="0"/>
                <a:cs typeface="Times New Roman" panose="02020603050405020304" pitchFamily="18" charset="0"/>
              </a:rPr>
              <a:t>1. Về đây muôn người, nhạc tấu vang trời, cùng hát muôn lời hòa tiếng nơi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nơi</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tung hô Chúa. Trong nắng ban mai, hoa lá khoe tươi, chim hót vui say muôn khúc tân ca mau vang xa.</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9040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43634"/>
            <a:ext cx="10401300" cy="6875600"/>
          </a:xfrm>
          <a:prstGeom prst="rect">
            <a:avLst/>
          </a:prstGeom>
          <a:noFill/>
        </p:spPr>
        <p:txBody>
          <a:bodyPr wrap="square" rtlCol="0">
            <a:spAutoFit/>
          </a:bodyPr>
          <a:lstStyle/>
          <a:p>
            <a:pPr marR="310515" algn="ctr">
              <a:lnSpc>
                <a:spcPct val="107000"/>
              </a:lnSpc>
              <a:spcAft>
                <a:spcPts val="800"/>
              </a:spcAft>
            </a:pPr>
            <a:r>
              <a:rPr lang="en-US" sz="2800" kern="100" dirty="0">
                <a:effectLst/>
                <a:latin typeface="Arial" panose="020B0604020202020204" pitchFamily="34" charset="0"/>
                <a:ea typeface="Calibri" panose="020F0502020204030204" pitchFamily="34" charset="0"/>
              </a:rPr>
              <a:t>TRÈO LÊN CAO SƠN - </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Hùng Lân</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Trèo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trèo</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lên, ai được trèo lên cao sơn Chúa. Ai được đứng trong thánh điện, đứng trong đền thờ.</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Ấy là người vô tội có lòng thật thà trong trắng. Không mê đắm bả phù hoa, không man trá chẳng thề gian.</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Ấy là người sống đạo công bình tận tình bác ái. Coi ai cũng là anh em, yêu thương chẳng trừ một ai.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CB2775F1-6C83-71D7-D7A6-74BDBF851006}"/>
              </a:ext>
            </a:extLst>
          </p:cNvPr>
          <p:cNvSpPr txBox="1"/>
          <p:nvPr/>
        </p:nvSpPr>
        <p:spPr>
          <a:xfrm>
            <a:off x="10210800" y="43634"/>
            <a:ext cx="1828800" cy="369332"/>
          </a:xfrm>
          <a:prstGeom prst="rect">
            <a:avLst/>
          </a:prstGeom>
          <a:noFill/>
        </p:spPr>
        <p:txBody>
          <a:bodyPr wrap="square" rtlCol="0">
            <a:spAutoFit/>
          </a:bodyPr>
          <a:lstStyle/>
          <a:p>
            <a:r>
              <a:rPr lang="en-US" dirty="0"/>
              <a:t>TCCĐ 1 - 17</a:t>
            </a:r>
          </a:p>
        </p:txBody>
      </p:sp>
    </p:spTree>
    <p:extLst>
      <p:ext uri="{BB962C8B-B14F-4D97-AF65-F5344CB8AC3E}">
        <p14:creationId xmlns:p14="http://schemas.microsoft.com/office/powerpoint/2010/main" val="244862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0" y="43634"/>
            <a:ext cx="10429875" cy="6386364"/>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VỀ ĐÂY HỠI NGƯỜI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Lan Thanh</a:t>
            </a:r>
          </a:p>
          <a:p>
            <a:pPr algn="just">
              <a:spcAft>
                <a:spcPts val="600"/>
              </a:spcAft>
            </a:pP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Về đây hỡi người về đây, ta tiến vào cung điện Thiên Chúa. Về đây hỡi người về đây ta tiến vào nơi Thánh Vua Trời. Về đây hỡi người về đây, ta cất lời ca ngợi Thiên Chúa. Về đây hỡi người về đây, ta chúc tụng Danh Chúa muôn đời.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spcAft>
                <a:spcPts val="600"/>
              </a:spcAft>
            </a:pPr>
            <a:r>
              <a:rPr lang="vi-VN" sz="3800" kern="100" dirty="0">
                <a:latin typeface="Arial" panose="020B0604020202020204" pitchFamily="34" charset="0"/>
                <a:cs typeface="Times New Roman" panose="02020603050405020304" pitchFamily="18" charset="0"/>
              </a:rPr>
              <a:t>1. Đây cung điện Thiên Chúa ôi nguy nga diễm lệ, ta dừng chân đứng ngắm mà lòng thấy say mê. Ta rủ nhau đi về, về cung điện Chúa Trời. Dâng lời ca tiếng hát Thiên Chúa là nguồn vui.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DD1F3C5-D9BC-193C-B98D-A4550F5FD407}"/>
              </a:ext>
            </a:extLst>
          </p:cNvPr>
          <p:cNvSpPr txBox="1"/>
          <p:nvPr/>
        </p:nvSpPr>
        <p:spPr>
          <a:xfrm>
            <a:off x="9782175" y="43634"/>
            <a:ext cx="1933575" cy="369332"/>
          </a:xfrm>
          <a:prstGeom prst="rect">
            <a:avLst/>
          </a:prstGeom>
          <a:noFill/>
        </p:spPr>
        <p:txBody>
          <a:bodyPr wrap="square" rtlCol="0">
            <a:spAutoFit/>
          </a:bodyPr>
          <a:lstStyle/>
          <a:p>
            <a:r>
              <a:rPr lang="en-US" dirty="0"/>
              <a:t>TCCĐ 1 - 20</a:t>
            </a:r>
          </a:p>
        </p:txBody>
      </p:sp>
    </p:spTree>
    <p:extLst>
      <p:ext uri="{BB962C8B-B14F-4D97-AF65-F5344CB8AC3E}">
        <p14:creationId xmlns:p14="http://schemas.microsoft.com/office/powerpoint/2010/main" val="124983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43634"/>
            <a:ext cx="10420350" cy="637097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DẪN BƯỚC CON ĐI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endParaRPr lang="en-US" sz="2400" kern="100" dirty="0">
              <a:latin typeface="Arial" panose="020B0604020202020204" pitchFamily="34" charset="0"/>
              <a:cs typeface="Times New Roman" panose="02020603050405020304" pitchFamily="18" charset="0"/>
            </a:endParaRPr>
          </a:p>
          <a:p>
            <a:pPr algn="ctr"/>
            <a:r>
              <a:rPr lang="vi-VN" sz="2400" kern="100" dirty="0">
                <a:latin typeface="Arial" panose="020B0604020202020204" pitchFamily="34" charset="0"/>
                <a:cs typeface="Times New Roman" panose="02020603050405020304" pitchFamily="18" charset="0"/>
              </a:rPr>
              <a:t>(xin dẫn con về núi thánh)</a:t>
            </a:r>
            <a:endParaRPr lang="en-US" sz="24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Ánh sáng và chân lý Chúa xin dẫn bước con đi. Tiến mãi về trên núi Thánh, về chốn quang minh Ngài.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Con sẽ tiến tới bàn thờ Chúa, gần Ngài lòng con sướng vui. Con sẽ </a:t>
            </a:r>
            <a:r>
              <a:rPr lang="en-US" sz="4000" kern="100" dirty="0">
                <a:latin typeface="Arial" panose="020B0604020202020204" pitchFamily="34" charset="0"/>
                <a:cs typeface="Times New Roman" panose="02020603050405020304" pitchFamily="18" charset="0"/>
              </a:rPr>
              <a:t>g</a:t>
            </a:r>
            <a:r>
              <a:rPr lang="vi-VN" sz="4000" kern="100" dirty="0">
                <a:latin typeface="Arial" panose="020B0604020202020204" pitchFamily="34" charset="0"/>
                <a:cs typeface="Times New Roman" panose="02020603050405020304" pitchFamily="18" charset="0"/>
              </a:rPr>
              <a:t>ảy đàn tuyên xưng Chúa, rằng Ngài là Thượng đế con.</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Sao Chúa nỡ chối từ ruồng rẫy, vì Ngài là nơi náu thân. Sao Chúa để con điêu linh mãi, bị địch thù uy hiếp luôn.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DD1F3C5-D9BC-193C-B98D-A4550F5FD407}"/>
              </a:ext>
            </a:extLst>
          </p:cNvPr>
          <p:cNvSpPr txBox="1"/>
          <p:nvPr/>
        </p:nvSpPr>
        <p:spPr>
          <a:xfrm>
            <a:off x="9782175" y="43634"/>
            <a:ext cx="1933575" cy="369332"/>
          </a:xfrm>
          <a:prstGeom prst="rect">
            <a:avLst/>
          </a:prstGeom>
          <a:noFill/>
        </p:spPr>
        <p:txBody>
          <a:bodyPr wrap="square" rtlCol="0">
            <a:spAutoFit/>
          </a:bodyPr>
          <a:lstStyle/>
          <a:p>
            <a:r>
              <a:rPr lang="en-US" dirty="0"/>
              <a:t>TCCĐ 1 - 28</a:t>
            </a:r>
          </a:p>
        </p:txBody>
      </p:sp>
    </p:spTree>
    <p:extLst>
      <p:ext uri="{BB962C8B-B14F-4D97-AF65-F5344CB8AC3E}">
        <p14:creationId xmlns:p14="http://schemas.microsoft.com/office/powerpoint/2010/main" val="17944008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43634"/>
            <a:ext cx="10420350" cy="637097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Tiến Vào Thánh Cung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endParaRPr lang="en-US" sz="2400" kern="100" dirty="0">
              <a:latin typeface="Arial" panose="020B0604020202020204" pitchFamily="34" charset="0"/>
              <a:cs typeface="Times New Roman" panose="02020603050405020304" pitchFamily="18" charset="0"/>
            </a:endParaRPr>
          </a:p>
          <a:p>
            <a:pPr algn="ctr"/>
            <a:endParaRPr lang="vi-VN" sz="14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Tiến vào thánh cung tâm tư con nhảy mừng. Dâng Chúa (í a) nhân từ tiếng hát ngợi khen. Muôn lòng chung nhịp vang tiếng chúc vinh suy tôn Ngài muôn đời. Đi lên! Đi lên! Nào muôn ngàn dân nước, chung cám tạ ơn Chúa.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Chúa đã làm phép lạ cho tuổi xuân con reo mừng. Tay Chúa mở trao ban, suối dạt dào muôn thánh ân.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DD1F3C5-D9BC-193C-B98D-A4550F5FD407}"/>
              </a:ext>
            </a:extLst>
          </p:cNvPr>
          <p:cNvSpPr txBox="1"/>
          <p:nvPr/>
        </p:nvSpPr>
        <p:spPr>
          <a:xfrm>
            <a:off x="9450685" y="-55949"/>
            <a:ext cx="2635125" cy="646331"/>
          </a:xfrm>
          <a:prstGeom prst="rect">
            <a:avLst/>
          </a:prstGeom>
          <a:noFill/>
        </p:spPr>
        <p:txBody>
          <a:bodyPr wrap="square" rtlCol="0">
            <a:spAutoFit/>
          </a:bodyPr>
          <a:lstStyle/>
          <a:p>
            <a:r>
              <a:rPr lang="en-US" dirty="0"/>
              <a:t>All – 08</a:t>
            </a:r>
          </a:p>
          <a:p>
            <a:r>
              <a:rPr lang="en-US" dirty="0"/>
              <a:t>Cát biển sao trời: </a:t>
            </a:r>
          </a:p>
        </p:txBody>
      </p:sp>
    </p:spTree>
    <p:extLst>
      <p:ext uri="{BB962C8B-B14F-4D97-AF65-F5344CB8AC3E}">
        <p14:creationId xmlns:p14="http://schemas.microsoft.com/office/powerpoint/2010/main" val="1641690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43634"/>
            <a:ext cx="10420350" cy="6709529"/>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Chính đây tòa Chúa ngự, đây thành đô con nương nhờ. Trong hy vọng tin yêu, chung lòng thành chung lễ dâng.</a:t>
            </a:r>
            <a:endParaRPr lang="en-US" sz="40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Tiến vào thánh cung tâm tư con nhảy mừng. Dâng Chúa (í a) nhân từ tiếng hát ngợi khen. Muôn lòng chung nhịp vang tiếng chúc vinh suy tôn Ngài muôn đời. Đi lên! Đi lên! Nào muôn ngàn dân nước, chung cám tạ ơn Chúa.</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3. Chúa nghe lời khấn nguyện, nghe trần gian đang kêu cầu. Xin muôn thưở an vui, xin ngàn đời luôn thắm tươi.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789659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43634"/>
            <a:ext cx="1042035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Khúc Hát Lên Đền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Sơn Ca Linh</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Tôi vui mừng sung sướng hân hoan khi có người đến báo cho rằng: nào ta lên đền Thiên Chúa, nào ta lên đền Thiên Chúa Sa-lem ơi! ta dừng chân trước cửa đây rồi!Ôi Thành Thánh cao sang.</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Sa-lem kia kinh đô ta muôn năm bền vững, muôn dân muôn nơi họp về đây tiếng hát lưng trời.</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Dâng câu ca ta xin cho Sa-lem bình an, muôn dân muôn nơi nhuộm hồng ân thắm phúc muôn đời.</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F8E361F-95D5-71C5-BD39-795DBCA22811}"/>
              </a:ext>
            </a:extLst>
          </p:cNvPr>
          <p:cNvSpPr txBox="1"/>
          <p:nvPr/>
        </p:nvSpPr>
        <p:spPr>
          <a:xfrm>
            <a:off x="10121900" y="43634"/>
            <a:ext cx="2070100" cy="369332"/>
          </a:xfrm>
          <a:prstGeom prst="rect">
            <a:avLst/>
          </a:prstGeom>
          <a:noFill/>
        </p:spPr>
        <p:txBody>
          <a:bodyPr wrap="square" rtlCol="0">
            <a:spAutoFit/>
          </a:bodyPr>
          <a:lstStyle/>
          <a:p>
            <a:r>
              <a:rPr lang="en-US" dirty="0"/>
              <a:t>All - 25</a:t>
            </a:r>
          </a:p>
        </p:txBody>
      </p:sp>
    </p:spTree>
    <p:extLst>
      <p:ext uri="{BB962C8B-B14F-4D97-AF65-F5344CB8AC3E}">
        <p14:creationId xmlns:p14="http://schemas.microsoft.com/office/powerpoint/2010/main" val="105621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43634"/>
            <a:ext cx="1042035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Nơi Nhà Chúa</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Viết Chung</a:t>
            </a:r>
          </a:p>
          <a:p>
            <a:pPr algn="just"/>
            <a:r>
              <a:rPr lang="vi-VN" sz="4000" kern="100" dirty="0">
                <a:latin typeface="Arial" panose="020B0604020202020204" pitchFamily="34" charset="0"/>
                <a:cs typeface="Times New Roman" panose="02020603050405020304" pitchFamily="18" charset="0"/>
              </a:rPr>
              <a:t>1. Nơi Nhà Chúa đoàn con về đây ẩn nương. Như lữ khách trở lại tổ ấm quê hương. Nơi Nhà Chúa con sống trong tình thương. Từng nỗi vui nỗi buồn được Cha cảm thông.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Cất tiếng hát tâm tình với cung đàn êm đềm. Nào ta ca tụng Chúa là Cha chí nhân. Đến với Chúa chiên lành. Đến trong nguồn an bình. Hồn con luôn được sống hạnh phúc lâu bền.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F8E361F-95D5-71C5-BD39-795DBCA22811}"/>
              </a:ext>
            </a:extLst>
          </p:cNvPr>
          <p:cNvSpPr txBox="1"/>
          <p:nvPr/>
        </p:nvSpPr>
        <p:spPr>
          <a:xfrm>
            <a:off x="10121900" y="43634"/>
            <a:ext cx="2070100" cy="369332"/>
          </a:xfrm>
          <a:prstGeom prst="rect">
            <a:avLst/>
          </a:prstGeom>
          <a:noFill/>
        </p:spPr>
        <p:txBody>
          <a:bodyPr wrap="square" rtlCol="0">
            <a:spAutoFit/>
          </a:bodyPr>
          <a:lstStyle/>
          <a:p>
            <a:r>
              <a:rPr lang="en-US" dirty="0"/>
              <a:t>All - 15</a:t>
            </a:r>
          </a:p>
        </p:txBody>
      </p:sp>
    </p:spTree>
    <p:extLst>
      <p:ext uri="{BB962C8B-B14F-4D97-AF65-F5344CB8AC3E}">
        <p14:creationId xmlns:p14="http://schemas.microsoft.com/office/powerpoint/2010/main" val="1970763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132534"/>
            <a:ext cx="1042035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Nơi Nhà Chúa đoàn chiên mừng vui gặp nhau. Trong thân thiết thông cảm và rất thương yêu. Chung tiệc thánh chung phúc ân trời cao. Cùng hưởng chung gia nghiệp của Chúa phó trao.</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Cất tiếng hát tâm tình với cung đàn êm đềm. Nào ta ca tụng Chúa là Cha chí nhân. Đến với Chúa chiên lành. Đến trong nguồn an bình. Hồn con luôn được sống hạnh phúc lâu bền.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7719726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43634"/>
            <a:ext cx="1042035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Lên Đường Về Nhà Cha</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Mai Nguyên Vũ</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Nào cùng nắm tay nhau đi về Nhà Cha, về Nhà Cha tim ta rộn lên vui sướng. Hát vang vang (theo cung đàn) Ngợi khen Đấng (đã hy sinh) hiến thân mình trên thập hình vì chúng ta.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Thánh cung chan hòa ánh sáng, có cung đàn dìu nhạc thánh. Bánh rượu nào thơm ngát, hoa nào đẹp tươi nhất, tiến dâng lên với trọn niềm tin.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E75FC17-2F6A-580B-7DE4-9B32D96564AA}"/>
              </a:ext>
            </a:extLst>
          </p:cNvPr>
          <p:cNvSpPr txBox="1"/>
          <p:nvPr/>
        </p:nvSpPr>
        <p:spPr>
          <a:xfrm>
            <a:off x="10198100" y="43634"/>
            <a:ext cx="1860551" cy="369332"/>
          </a:xfrm>
          <a:prstGeom prst="rect">
            <a:avLst/>
          </a:prstGeom>
          <a:noFill/>
        </p:spPr>
        <p:txBody>
          <a:bodyPr wrap="square" rtlCol="0">
            <a:spAutoFit/>
          </a:bodyPr>
          <a:lstStyle/>
          <a:p>
            <a:r>
              <a:rPr lang="en-US" dirty="0"/>
              <a:t>TCCĐ 2 : 14</a:t>
            </a:r>
          </a:p>
        </p:txBody>
      </p:sp>
    </p:spTree>
    <p:extLst>
      <p:ext uri="{BB962C8B-B14F-4D97-AF65-F5344CB8AC3E}">
        <p14:creationId xmlns:p14="http://schemas.microsoft.com/office/powerpoint/2010/main" val="7907805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43634"/>
            <a:ext cx="1042035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Ðến Trước Nhan Ngài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Ngọc Linh</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Hãy đến trước nhan Ngài. Hồn ơi reo lên ý thơ, đàn ơi vang lên tiếng tơ ca mừng Vua Chí Thánh. Hãy đến trước nhan Ngài. Cùng tôn vinh Thiên Chúa ta là Vua trên muôn các Vua danh Ngài luôn vững bền.</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Hãy ca khen Ngài tình Chúa thật khôn sánh trung tín vượt ngàn mây, công lý vững bền nguồn suối hồng ân chan chứa mọi nơi.</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Hỡi muôn tâm hồn đặt vững niềm tin Chúa. Chúa sẽ chẳng bỏ rơi. Chúa sẽ chẳng rời. Ngài mãi một niềm ưu ái chở che.</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E75FC17-2F6A-580B-7DE4-9B32D96564AA}"/>
              </a:ext>
            </a:extLst>
          </p:cNvPr>
          <p:cNvSpPr txBox="1"/>
          <p:nvPr/>
        </p:nvSpPr>
        <p:spPr>
          <a:xfrm>
            <a:off x="10198100" y="43634"/>
            <a:ext cx="1860551" cy="369332"/>
          </a:xfrm>
          <a:prstGeom prst="rect">
            <a:avLst/>
          </a:prstGeom>
          <a:noFill/>
        </p:spPr>
        <p:txBody>
          <a:bodyPr wrap="square" rtlCol="0">
            <a:spAutoFit/>
          </a:bodyPr>
          <a:lstStyle/>
          <a:p>
            <a:r>
              <a:rPr lang="en-US" dirty="0"/>
              <a:t>TCCĐ 1 : 33</a:t>
            </a:r>
          </a:p>
        </p:txBody>
      </p:sp>
    </p:spTree>
    <p:extLst>
      <p:ext uri="{BB962C8B-B14F-4D97-AF65-F5344CB8AC3E}">
        <p14:creationId xmlns:p14="http://schemas.microsoft.com/office/powerpoint/2010/main" val="2677947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43634"/>
            <a:ext cx="1042035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Nguồn Ánh Sáng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Mi Trầm</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Chúa nguồn ánh sáng soi đường, đoàn chúng con tiến về Nhà Cha. Lạy Chúa nguồn sức sống, nguồn hạnh phúc. Đoàn chúng con tiến về Nhà Cha, tiến về Nhà Cha.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Chúa dẫn lối đưa đường về nơi chan hoà ánh sáng, trong âm u cuộc đời Ngài là ngọn đuốc sáng ngời.</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Chúa đổi mới diệu kỳ trần gian đâm chồi công lý, nơi giao tranh lệ nhoà Ngài tận diệt mối bất hòa</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E75FC17-2F6A-580B-7DE4-9B32D96564AA}"/>
              </a:ext>
            </a:extLst>
          </p:cNvPr>
          <p:cNvSpPr txBox="1"/>
          <p:nvPr/>
        </p:nvSpPr>
        <p:spPr>
          <a:xfrm>
            <a:off x="10198100" y="43634"/>
            <a:ext cx="1860551" cy="369332"/>
          </a:xfrm>
          <a:prstGeom prst="rect">
            <a:avLst/>
          </a:prstGeom>
          <a:noFill/>
        </p:spPr>
        <p:txBody>
          <a:bodyPr wrap="square" rtlCol="0">
            <a:spAutoFit/>
          </a:bodyPr>
          <a:lstStyle/>
          <a:p>
            <a:r>
              <a:rPr lang="en-US" dirty="0"/>
              <a:t>LĐT : 07</a:t>
            </a:r>
          </a:p>
        </p:txBody>
      </p:sp>
    </p:spTree>
    <p:extLst>
      <p:ext uri="{BB962C8B-B14F-4D97-AF65-F5344CB8AC3E}">
        <p14:creationId xmlns:p14="http://schemas.microsoft.com/office/powerpoint/2010/main" val="7172220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19866"/>
            <a:ext cx="1042035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Tôi Muốn Hát Bài Ca</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Tôi muốn hát một bài ca, một bài ca, ca tụng Thiên Chúa tôi. Uy danh Người rất huy hoàng, quyền lực Chúa luôn vinh thắng muôn muôn đời.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Hỡi địa cầu hãy tôn thờ Chúa, Người tuyên phán và tạo tác mọi loài. Người thở hơi cho muôn vật sinh sống, không một ai thắng nỗi lời Người.</a:t>
            </a:r>
            <a:endParaRPr lang="en-US" sz="3800" kern="100" dirty="0">
              <a:latin typeface="Arial" panose="020B0604020202020204" pitchFamily="34" charset="0"/>
              <a:cs typeface="Times New Roman" panose="02020603050405020304" pitchFamily="18" charset="0"/>
            </a:endParaRPr>
          </a:p>
          <a:p>
            <a:pPr algn="just"/>
            <a:r>
              <a:rPr lang="vi-VN" sz="3800" kern="100" spc="-150" dirty="0">
                <a:latin typeface="Arial" panose="020B0604020202020204" pitchFamily="34" charset="0"/>
                <a:cs typeface="Times New Roman" panose="02020603050405020304" pitchFamily="18" charset="0"/>
              </a:rPr>
              <a:t>2. Núi cao hòa với muôn triều sóng, dù cho đá mềm như sáp chảy ròng. Tự ngàn xưa, ai trung thành yêu Chúa, muôn đời luôn sống bởi tình Người.</a:t>
            </a:r>
            <a:endParaRPr lang="en-US" sz="3800" kern="100" spc="-15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E75FC17-2F6A-580B-7DE4-9B32D96564AA}"/>
              </a:ext>
            </a:extLst>
          </p:cNvPr>
          <p:cNvSpPr txBox="1"/>
          <p:nvPr/>
        </p:nvSpPr>
        <p:spPr>
          <a:xfrm>
            <a:off x="10198100" y="43634"/>
            <a:ext cx="1860551" cy="369332"/>
          </a:xfrm>
          <a:prstGeom prst="rect">
            <a:avLst/>
          </a:prstGeom>
          <a:noFill/>
        </p:spPr>
        <p:txBody>
          <a:bodyPr wrap="square" rtlCol="0">
            <a:spAutoFit/>
          </a:bodyPr>
          <a:lstStyle/>
          <a:p>
            <a:r>
              <a:rPr lang="en-US" dirty="0"/>
              <a:t>TCCĐ 1 : 41</a:t>
            </a:r>
          </a:p>
        </p:txBody>
      </p:sp>
    </p:spTree>
    <p:extLst>
      <p:ext uri="{BB962C8B-B14F-4D97-AF65-F5344CB8AC3E}">
        <p14:creationId xmlns:p14="http://schemas.microsoft.com/office/powerpoint/2010/main" val="36022801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43634"/>
            <a:ext cx="1042035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HỠI THẾ TRẦN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Hỡi thế trần từ khắp nơi hãy tới, nào hãy tới, hiệp lời hát kính vang trời</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P</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hụng mừng lễ tế muôn đời, chính Chúa hiến thân đây người ơi.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Nào muôn lớp thiên thần, nào chư dân sống nơi nơi, hãy tới nào hãy tới. Bao tinh tú xa thẳm, bao ngọn gió đưa mây trời.</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Nào cây cối nương đồi, nào muôn con sóng xa khơi, hãy tới nào hãy tới. Bao hoa lá đua nở, bao dòng suối sa nửa vời.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DD1F3C5-D9BC-193C-B98D-A4550F5FD407}"/>
              </a:ext>
            </a:extLst>
          </p:cNvPr>
          <p:cNvSpPr txBox="1"/>
          <p:nvPr/>
        </p:nvSpPr>
        <p:spPr>
          <a:xfrm>
            <a:off x="9782175" y="43634"/>
            <a:ext cx="1933575" cy="369332"/>
          </a:xfrm>
          <a:prstGeom prst="rect">
            <a:avLst/>
          </a:prstGeom>
          <a:noFill/>
        </p:spPr>
        <p:txBody>
          <a:bodyPr wrap="square" rtlCol="0">
            <a:spAutoFit/>
          </a:bodyPr>
          <a:lstStyle/>
          <a:p>
            <a:r>
              <a:rPr lang="en-US" dirty="0"/>
              <a:t>TCCĐ 1 - 42</a:t>
            </a:r>
          </a:p>
        </p:txBody>
      </p:sp>
    </p:spTree>
    <p:extLst>
      <p:ext uri="{BB962C8B-B14F-4D97-AF65-F5344CB8AC3E}">
        <p14:creationId xmlns:p14="http://schemas.microsoft.com/office/powerpoint/2010/main" val="1855557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43634"/>
            <a:ext cx="10420350" cy="6309420"/>
          </a:xfrm>
          <a:prstGeom prst="rect">
            <a:avLst/>
          </a:prstGeom>
          <a:noFill/>
        </p:spPr>
        <p:txBody>
          <a:bodyPr wrap="square" rtlCol="0">
            <a:spAutoFit/>
          </a:bodyPr>
          <a:lstStyle/>
          <a:p>
            <a:pPr algn="ctr"/>
            <a:r>
              <a:rPr lang="en-US" sz="2400" kern="100" dirty="0">
                <a:latin typeface="Arial" panose="020B0604020202020204" pitchFamily="34" charset="0"/>
                <a:cs typeface="Times New Roman" panose="02020603050405020304" pitchFamily="18" charset="0"/>
              </a:rPr>
              <a:t>Khi Con Về - </a:t>
            </a:r>
            <a:r>
              <a:rPr lang="vi-VN" sz="2400" kern="100" dirty="0">
                <a:latin typeface="Arial" panose="020B0604020202020204" pitchFamily="34" charset="0"/>
                <a:cs typeface="Times New Roman" panose="02020603050405020304" pitchFamily="18" charset="0"/>
              </a:rPr>
              <a:t>Lm. Nguyễn Văn Trinh</a:t>
            </a:r>
          </a:p>
          <a:p>
            <a:pPr algn="just"/>
            <a:r>
              <a:rPr lang="vi-VN" sz="3800" kern="100" dirty="0">
                <a:latin typeface="Arial" panose="020B0604020202020204" pitchFamily="34" charset="0"/>
                <a:cs typeface="Times New Roman" panose="02020603050405020304" pitchFamily="18" charset="0"/>
              </a:rPr>
              <a:t>1. Khi con về lòng tràn niềm vui. Khi con về tình yêu chan chứa, nắm tay nhau bước trong ân tình, khi muôn người sống trong </a:t>
            </a:r>
            <a:r>
              <a:rPr lang="en-US" sz="3800" kern="100" dirty="0">
                <a:latin typeface="Arial" panose="020B0604020202020204" pitchFamily="34" charset="0"/>
                <a:cs typeface="Times New Roman" panose="02020603050405020304" pitchFamily="18" charset="0"/>
              </a:rPr>
              <a:t>ân tình</a:t>
            </a:r>
            <a:r>
              <a:rPr lang="vi-VN" sz="3800" kern="100" dirty="0">
                <a:latin typeface="Arial" panose="020B0604020202020204" pitchFamily="34" charset="0"/>
                <a:cs typeface="Times New Roman" panose="02020603050405020304" pitchFamily="18" charset="0"/>
              </a:rPr>
              <a:t>. </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Hãy đến, Chúa kêu gọi con đi về Ngài để Ngài ban hồng ân chan chứa. Xin vâng, vâng con về theo tiếng Ngài gọi vào tình thương chứa chan muôn đời.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Con quây quần giữa bàn tiệc thánh, tim rộn ràng niềm vui ca hát. Bánh thơm ngon biết trao cho người, khi nhân loại sống trong phục vụ.</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DD1F3C5-D9BC-193C-B98D-A4550F5FD407}"/>
              </a:ext>
            </a:extLst>
          </p:cNvPr>
          <p:cNvSpPr txBox="1"/>
          <p:nvPr/>
        </p:nvSpPr>
        <p:spPr>
          <a:xfrm>
            <a:off x="9782175" y="43634"/>
            <a:ext cx="1933575" cy="369332"/>
          </a:xfrm>
          <a:prstGeom prst="rect">
            <a:avLst/>
          </a:prstGeom>
          <a:noFill/>
        </p:spPr>
        <p:txBody>
          <a:bodyPr wrap="square" rtlCol="0">
            <a:spAutoFit/>
          </a:bodyPr>
          <a:lstStyle/>
          <a:p>
            <a:r>
              <a:rPr lang="en-US" dirty="0"/>
              <a:t>TCCĐ 1 - 42</a:t>
            </a:r>
          </a:p>
        </p:txBody>
      </p:sp>
    </p:spTree>
    <p:extLst>
      <p:ext uri="{BB962C8B-B14F-4D97-AF65-F5344CB8AC3E}">
        <p14:creationId xmlns:p14="http://schemas.microsoft.com/office/powerpoint/2010/main" val="37451861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27199" y="43634"/>
            <a:ext cx="10331451" cy="637097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LẠY CHÚA BAO NGÀY THÁNG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endParaRPr lang="en-US" sz="2400" kern="100" dirty="0">
              <a:latin typeface="Arial" panose="020B0604020202020204" pitchFamily="34" charset="0"/>
              <a:cs typeface="Times New Roman" panose="02020603050405020304" pitchFamily="18" charset="0"/>
            </a:endParaRPr>
          </a:p>
          <a:p>
            <a:pPr algn="ctr"/>
            <a:endParaRPr lang="vi-VN" sz="24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Chúa bao ngày tháng con hằng mơ ước, tìm về bên Chúa nguồn vui suối an hòa.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Nai rừng luôn khát khao, luôn khát khao dòng nước: ước mong về hằng ước mong về, về bên suối trong.</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Lữ hành nơi khách lưu, nơi khách lưu sầu nhớ: ước mong về hằng ước mong về, về quê dấu yêu.</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DD1F3C5-D9BC-193C-B98D-A4550F5FD407}"/>
              </a:ext>
            </a:extLst>
          </p:cNvPr>
          <p:cNvSpPr txBox="1"/>
          <p:nvPr/>
        </p:nvSpPr>
        <p:spPr>
          <a:xfrm>
            <a:off x="10258425" y="49168"/>
            <a:ext cx="1933575" cy="369332"/>
          </a:xfrm>
          <a:prstGeom prst="rect">
            <a:avLst/>
          </a:prstGeom>
          <a:noFill/>
        </p:spPr>
        <p:txBody>
          <a:bodyPr wrap="square" rtlCol="0">
            <a:spAutoFit/>
          </a:bodyPr>
          <a:lstStyle/>
          <a:p>
            <a:r>
              <a:rPr lang="en-US" dirty="0"/>
              <a:t>TCCĐ 1 - 44</a:t>
            </a:r>
          </a:p>
        </p:txBody>
      </p:sp>
    </p:spTree>
    <p:extLst>
      <p:ext uri="{BB962C8B-B14F-4D97-AF65-F5344CB8AC3E}">
        <p14:creationId xmlns:p14="http://schemas.microsoft.com/office/powerpoint/2010/main" val="26036822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1" y="5534"/>
            <a:ext cx="1042035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CA LÊN ĐI 3</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p>
          <a:p>
            <a:pPr algn="just"/>
            <a:r>
              <a:rPr lang="vi-VN" sz="3800" kern="100" dirty="0">
                <a:latin typeface="Arial" panose="020B0604020202020204" pitchFamily="34" charset="0"/>
                <a:cs typeface="Times New Roman" panose="02020603050405020304" pitchFamily="18" charset="0"/>
              </a:rPr>
              <a:t>1. Ca lên đi thần thánh trên thiên đình hiển vinh, mừng Chúa yêu thương trần gian đến muôn ngàn đời</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Ca lên đi, chúc tụng Chúa cả uy quyền. Trần hoàn ơi, ca lên đi, triều thần ơi, ca lên đi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Ca lên đi, </a:t>
            </a:r>
            <a:r>
              <a:rPr lang="en-US" sz="3800" kern="100" dirty="0">
                <a:latin typeface="Arial" panose="020B0604020202020204" pitchFamily="34" charset="0"/>
                <a:cs typeface="Times New Roman" panose="02020603050405020304" pitchFamily="18" charset="0"/>
              </a:rPr>
              <a:t>mọi</a:t>
            </a:r>
            <a:r>
              <a:rPr lang="vi-VN" sz="3800" kern="100" dirty="0">
                <a:latin typeface="Arial" panose="020B0604020202020204" pitchFamily="34" charset="0"/>
                <a:cs typeface="Times New Roman" panose="02020603050405020304" pitchFamily="18" charset="0"/>
              </a:rPr>
              <a:t> thế nhân qua dòng thời gian, mừng Chúa yêu thương trần gian đến muôn ngàn đời</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3. Ca lên đi, trời đất bao la ngợp kỳ công, mừng Chúa yêu thương trần gian đến muôn ngàn đời</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DD1F3C5-D9BC-193C-B98D-A4550F5FD407}"/>
              </a:ext>
            </a:extLst>
          </p:cNvPr>
          <p:cNvSpPr txBox="1"/>
          <p:nvPr/>
        </p:nvSpPr>
        <p:spPr>
          <a:xfrm>
            <a:off x="10258425" y="49168"/>
            <a:ext cx="1933575" cy="369332"/>
          </a:xfrm>
          <a:prstGeom prst="rect">
            <a:avLst/>
          </a:prstGeom>
          <a:noFill/>
        </p:spPr>
        <p:txBody>
          <a:bodyPr wrap="square" rtlCol="0">
            <a:spAutoFit/>
          </a:bodyPr>
          <a:lstStyle/>
          <a:p>
            <a:r>
              <a:rPr lang="en-US" dirty="0"/>
              <a:t>TCCĐ 1 - 45</a:t>
            </a:r>
          </a:p>
        </p:txBody>
      </p:sp>
    </p:spTree>
    <p:extLst>
      <p:ext uri="{BB962C8B-B14F-4D97-AF65-F5344CB8AC3E}">
        <p14:creationId xmlns:p14="http://schemas.microsoft.com/office/powerpoint/2010/main" val="23358503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3700" y="-57966"/>
            <a:ext cx="10718800" cy="7232749"/>
          </a:xfrm>
          <a:prstGeom prst="rect">
            <a:avLst/>
          </a:prstGeom>
          <a:noFill/>
        </p:spPr>
        <p:txBody>
          <a:bodyPr wrap="square" rtlCol="0">
            <a:spAutoFit/>
          </a:bodyPr>
          <a:lstStyle/>
          <a:p>
            <a:pPr marR="310515" algn="ctr"/>
            <a:r>
              <a:rPr lang="en-US" kern="100" dirty="0">
                <a:effectLst/>
                <a:latin typeface="Tahoma" panose="020B0604030504040204" pitchFamily="34" charset="0"/>
                <a:ea typeface="Tahoma" panose="020B0604030504040204" pitchFamily="34" charset="0"/>
                <a:cs typeface="Tahoma" panose="020B0604030504040204" pitchFamily="34" charset="0"/>
              </a:rPr>
              <a:t>Hãy Đến - </a:t>
            </a:r>
            <a:r>
              <a:rPr lang="en-US" kern="100" dirty="0" err="1">
                <a:effectLst/>
                <a:latin typeface="Tahoma" panose="020B0604030504040204" pitchFamily="34" charset="0"/>
                <a:ea typeface="Tahoma" panose="020B0604030504040204" pitchFamily="34" charset="0"/>
                <a:cs typeface="Tahoma" panose="020B0604030504040204" pitchFamily="34" charset="0"/>
              </a:rPr>
              <a:t>Lm</a:t>
            </a:r>
            <a:r>
              <a:rPr lang="en-US" kern="100" dirty="0">
                <a:effectLst/>
                <a:latin typeface="Tahoma" panose="020B0604030504040204" pitchFamily="34" charset="0"/>
                <a:ea typeface="Tahoma" panose="020B0604030504040204" pitchFamily="34" charset="0"/>
                <a:cs typeface="Tahoma" panose="020B0604030504040204" pitchFamily="34" charset="0"/>
              </a:rPr>
              <a:t>. Kim Long</a:t>
            </a:r>
          </a:p>
          <a:p>
            <a:pPr marR="310515" algn="just"/>
            <a:r>
              <a:rPr lang="en-US" sz="3600" u="sng"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a:t>
            </a:r>
            <a:r>
              <a:rPr lang="en-US" sz="36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Hãy đến tung hô Chúa reo mừng Đấng cứu thoát ta. Nào cùng đến trước thiên nhan, nào cùng đến trước thiên nhan, dâng lời cảm tạ, và tung hô Chúa.</a:t>
            </a:r>
          </a:p>
          <a:p>
            <a:pPr marR="310515" algn="just"/>
            <a:r>
              <a:rPr lang="en-US" sz="3600" kern="100" dirty="0">
                <a:effectLst/>
                <a:latin typeface="Tahoma" panose="020B0604030504040204" pitchFamily="34" charset="0"/>
                <a:ea typeface="Tahoma" panose="020B0604030504040204" pitchFamily="34" charset="0"/>
                <a:cs typeface="Tahoma" panose="020B0604030504040204" pitchFamily="34" charset="0"/>
              </a:rPr>
              <a:t>1. Chúa là nguồn quang minh tâm trí con, sáng soi con đường thế gian mịt mùng. Dìu con tiến bước về nơi ước mong, dẫu ngàn nguy khó rắc gieo trên đường.</a:t>
            </a:r>
          </a:p>
          <a:p>
            <a:pPr marR="310515" algn="just"/>
            <a:r>
              <a:rPr lang="vi-VN" sz="3600" kern="100" dirty="0">
                <a:latin typeface="Tahoma" panose="020B0604030504040204" pitchFamily="34" charset="0"/>
                <a:ea typeface="Tahoma" panose="020B0604030504040204" pitchFamily="34" charset="0"/>
                <a:cs typeface="Tahoma" panose="020B0604030504040204" pitchFamily="34" charset="0"/>
              </a:rPr>
              <a:t>2. Tiếng lòng giờ đây vang lên thiết tha ngát thơm như làn khói hương cao vời. Cùng chung với đất trời muôn tiếng ca, chúc tụng danh Chúa đến muôn muôn đời.</a:t>
            </a:r>
            <a:endParaRPr lang="en-US" sz="36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D02B6FFC-384E-1AAB-29CD-9DE985A7E2EA}"/>
              </a:ext>
            </a:extLst>
          </p:cNvPr>
          <p:cNvSpPr txBox="1"/>
          <p:nvPr/>
        </p:nvSpPr>
        <p:spPr>
          <a:xfrm>
            <a:off x="9969500" y="-7166"/>
            <a:ext cx="2032000" cy="369332"/>
          </a:xfrm>
          <a:prstGeom prst="rect">
            <a:avLst/>
          </a:prstGeom>
          <a:noFill/>
        </p:spPr>
        <p:txBody>
          <a:bodyPr wrap="square" rtlCol="0">
            <a:spAutoFit/>
          </a:bodyPr>
          <a:lstStyle/>
          <a:p>
            <a:r>
              <a:rPr lang="en-US" dirty="0"/>
              <a:t>TCCĐ 1 - 50</a:t>
            </a:r>
          </a:p>
        </p:txBody>
      </p:sp>
    </p:spTree>
    <p:extLst>
      <p:ext uri="{BB962C8B-B14F-4D97-AF65-F5344CB8AC3E}">
        <p14:creationId xmlns:p14="http://schemas.microsoft.com/office/powerpoint/2010/main" val="31115034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52600" y="12700"/>
            <a:ext cx="10642600" cy="6126870"/>
          </a:xfrm>
          <a:prstGeom prst="rect">
            <a:avLst/>
          </a:prstGeom>
          <a:noFill/>
        </p:spPr>
        <p:txBody>
          <a:bodyPr wrap="square" rtlCol="0">
            <a:spAutoFit/>
          </a:bodyPr>
          <a:lstStyle/>
          <a:p>
            <a:pPr marR="310515" algn="ctr">
              <a:lnSpc>
                <a:spcPct val="107000"/>
              </a:lnSpc>
              <a:spcAft>
                <a:spcPts val="600"/>
              </a:spcAft>
            </a:pPr>
            <a:r>
              <a:rPr lang="en-US" sz="2400" kern="100" dirty="0">
                <a:effectLst/>
                <a:latin typeface="Arial" panose="020B0604020202020204" pitchFamily="34" charset="0"/>
                <a:ea typeface="Calibri" panose="020F0502020204030204" pitchFamily="34" charset="0"/>
              </a:rPr>
              <a:t>NGỢI CA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600"/>
              </a:spcAft>
            </a:pPr>
            <a:r>
              <a:rPr lang="en-US" sz="42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Từ bình minh con dâng hết tâm tình tụng ca Chúa Thiên đình một bài thơ kính tin. Trọn tình yêu khi đêm về sao sáng con say lời chúc tụng ngợi ca Danh Chúa thôi.</a:t>
            </a:r>
            <a:endParaRPr lang="en-US" sz="42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600"/>
              </a:spcAft>
            </a:pPr>
            <a:r>
              <a:rPr lang="en-US" sz="4200" kern="100" dirty="0">
                <a:effectLst/>
                <a:latin typeface="Arial" panose="020B0604020202020204" pitchFamily="34" charset="0"/>
                <a:ea typeface="Calibri" panose="020F0502020204030204" pitchFamily="34" charset="0"/>
                <a:cs typeface="Times New Roman" panose="02020603050405020304" pitchFamily="18" charset="0"/>
              </a:rPr>
              <a:t>1. Trọn một đời là tiếng hát dâng lên, là điệu đàn hòa tấu khúc tri ân. Vào cuộc trần để ca khen Danh Chúa, ngày lại ngày Ngài mến thương đời con.</a:t>
            </a:r>
            <a:endParaRPr lang="en-US" sz="4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06ABA1BD-A336-6C8D-3434-016CDB2C83D5}"/>
              </a:ext>
            </a:extLst>
          </p:cNvPr>
          <p:cNvSpPr txBox="1"/>
          <p:nvPr/>
        </p:nvSpPr>
        <p:spPr>
          <a:xfrm>
            <a:off x="9848850" y="85725"/>
            <a:ext cx="1631950" cy="369332"/>
          </a:xfrm>
          <a:prstGeom prst="rect">
            <a:avLst/>
          </a:prstGeom>
          <a:noFill/>
        </p:spPr>
        <p:txBody>
          <a:bodyPr wrap="square" rtlCol="0">
            <a:spAutoFit/>
          </a:bodyPr>
          <a:lstStyle/>
          <a:p>
            <a:r>
              <a:rPr lang="en-US" dirty="0"/>
              <a:t>TCCĐ 1 - 54</a:t>
            </a:r>
          </a:p>
        </p:txBody>
      </p:sp>
    </p:spTree>
    <p:extLst>
      <p:ext uri="{BB962C8B-B14F-4D97-AF65-F5344CB8AC3E}">
        <p14:creationId xmlns:p14="http://schemas.microsoft.com/office/powerpoint/2010/main" val="1076440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5925" y="0"/>
            <a:ext cx="10594975" cy="6965368"/>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Tôi Mừng Vui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Kim Long)</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spcAft>
                <a:spcPts val="3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Tôi mừng vui mỗi khi nghe nhủ rằng: Nào ta tiến lên đền thờ Thiên Chúa.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Ðây</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Gia-Liêm, ta dừng chân ngắm cửa tiền đường. Ôi thành thánh vinh quang.</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spcAft>
                <a:spcPts val="3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Ðây</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Gia-Liêm thành đô luôn vững bền với tháng năm. Người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người</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cùng mừng vui, dâng lễ vật ca tụng Chúa Trời.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spcAft>
                <a:spcPts val="3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Muôn dân xum họp đây nơi thánh điện hương ngát bay. Vạn lòng cùng vui say, ơn Chúa tràn ứ trong chốn này.</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9E2A96B-5F69-49A4-79C0-D6E030AA5198}"/>
              </a:ext>
            </a:extLst>
          </p:cNvPr>
          <p:cNvSpPr txBox="1"/>
          <p:nvPr/>
        </p:nvSpPr>
        <p:spPr>
          <a:xfrm>
            <a:off x="10372725" y="133350"/>
            <a:ext cx="1562100" cy="369332"/>
          </a:xfrm>
          <a:prstGeom prst="rect">
            <a:avLst/>
          </a:prstGeom>
          <a:noFill/>
        </p:spPr>
        <p:txBody>
          <a:bodyPr wrap="square" rtlCol="0">
            <a:spAutoFit/>
          </a:bodyPr>
          <a:lstStyle/>
          <a:p>
            <a:r>
              <a:rPr lang="en-US" dirty="0"/>
              <a:t>TCCĐ 1 - 24</a:t>
            </a:r>
          </a:p>
        </p:txBody>
      </p:sp>
    </p:spTree>
    <p:extLst>
      <p:ext uri="{BB962C8B-B14F-4D97-AF65-F5344CB8AC3E}">
        <p14:creationId xmlns:p14="http://schemas.microsoft.com/office/powerpoint/2010/main" val="11800269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500" y="-28575"/>
            <a:ext cx="10668000" cy="6355907"/>
          </a:xfrm>
          <a:prstGeom prst="rect">
            <a:avLst/>
          </a:prstGeom>
          <a:noFill/>
        </p:spPr>
        <p:txBody>
          <a:bodyPr wrap="square" rtlCol="0">
            <a:spAutoFit/>
          </a:bodyPr>
          <a:lstStyle/>
          <a:p>
            <a:pPr marR="310515" algn="ctr">
              <a:lnSpc>
                <a:spcPct val="107000"/>
              </a:lnSpc>
            </a:pPr>
            <a:r>
              <a:rPr lang="en-US" sz="2400" kern="100" dirty="0">
                <a:effectLst/>
                <a:latin typeface="Arial" panose="020B0604020202020204" pitchFamily="34" charset="0"/>
                <a:ea typeface="Calibri" panose="020F0502020204030204" pitchFamily="34" charset="0"/>
              </a:rPr>
              <a:t>Về Bên Chúa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pPr>
            <a:r>
              <a:rPr lang="en-US" sz="4000" kern="100" spc="-15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Tôi vui mừng tiến bước về nhà Cha. Gieo cung đàn thắm thiết lời ngợi ca. Ôi bao lần lòng này luôn mơ ước. Xin nương mình vào lòng Chúa bao la. Cho ân tình còn đẹp mãi màu hoa. Như cung đàn tìm được những vần thơ.</a:t>
            </a:r>
          </a:p>
          <a:p>
            <a:pPr marR="310515" algn="just">
              <a:lnSpc>
                <a:spcPct val="107000"/>
              </a:lnSpc>
            </a:pPr>
            <a:r>
              <a:rPr lang="en-US" sz="4000" kern="100" dirty="0">
                <a:latin typeface="Tahoma" panose="020B0604030504040204" pitchFamily="34" charset="0"/>
                <a:ea typeface="Tahoma" panose="020B0604030504040204" pitchFamily="34" charset="0"/>
                <a:cs typeface="Tahoma" panose="020B0604030504040204" pitchFamily="34" charset="0"/>
              </a:rPr>
              <a:t>1/ Chúa kêu mời con bước lên đường. Về với Chúa suối nguồn tình thương.</a:t>
            </a:r>
          </a:p>
          <a:p>
            <a:pPr marR="310515" algn="just">
              <a:lnSpc>
                <a:spcPct val="107000"/>
              </a:lnSpc>
            </a:pPr>
            <a:r>
              <a:rPr lang="vi-VN" sz="4000" kern="100" dirty="0">
                <a:latin typeface="Tahoma" panose="020B0604030504040204" pitchFamily="34" charset="0"/>
                <a:ea typeface="Tahoma" panose="020B0604030504040204" pitchFamily="34" charset="0"/>
                <a:cs typeface="Tahoma" panose="020B0604030504040204" pitchFamily="34" charset="0"/>
              </a:rPr>
              <a:t>2/ Cúi xin Ngài hợp nhất muôn người. Một lòng trí mến yêu tràn vui.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3EED56B1-8D29-AF5D-D64F-CCCD0F88F569}"/>
              </a:ext>
            </a:extLst>
          </p:cNvPr>
          <p:cNvSpPr txBox="1"/>
          <p:nvPr/>
        </p:nvSpPr>
        <p:spPr>
          <a:xfrm>
            <a:off x="10001250" y="22225"/>
            <a:ext cx="1657350" cy="338554"/>
          </a:xfrm>
          <a:prstGeom prst="rect">
            <a:avLst/>
          </a:prstGeom>
          <a:noFill/>
        </p:spPr>
        <p:txBody>
          <a:bodyPr wrap="square" rtlCol="0">
            <a:spAutoFit/>
          </a:bodyPr>
          <a:lstStyle/>
          <a:p>
            <a:r>
              <a:rPr lang="en-US" sz="1600" dirty="0"/>
              <a:t>TCCĐ 1 - 19</a:t>
            </a:r>
          </a:p>
        </p:txBody>
      </p:sp>
    </p:spTree>
    <p:extLst>
      <p:ext uri="{BB962C8B-B14F-4D97-AF65-F5344CB8AC3E}">
        <p14:creationId xmlns:p14="http://schemas.microsoft.com/office/powerpoint/2010/main" val="36841674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27200" y="50800"/>
            <a:ext cx="10591800" cy="6643037"/>
          </a:xfrm>
          <a:prstGeom prst="rect">
            <a:avLst/>
          </a:prstGeom>
          <a:noFill/>
        </p:spPr>
        <p:txBody>
          <a:bodyPr wrap="square" rtlCol="0">
            <a:spAutoFit/>
          </a:bodyPr>
          <a:lstStyle/>
          <a:p>
            <a:pPr marR="310515" algn="ctr">
              <a:lnSpc>
                <a:spcPct val="107000"/>
              </a:lnSpc>
            </a:pPr>
            <a:r>
              <a:rPr lang="en-US" sz="2400" kern="100" dirty="0">
                <a:effectLst/>
                <a:latin typeface="Arial" panose="020B0604020202020204" pitchFamily="34" charset="0"/>
                <a:ea typeface="Calibri" panose="020F0502020204030204" pitchFamily="34" charset="0"/>
              </a:rPr>
              <a:t>VỀ NƠI ĐÂY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spc="-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Chúng con về nơi đây dâng ngàn tiếng ca, chúng con về nơi đây để tạ ơn Thiên Chúa. Qua bao tháng năm mong chờ, say sưa thánh ân vô bờ, được cùng nhau bên Chúa thỏa lòng con ước mơ.</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spc="-100" dirty="0">
                <a:effectLst/>
                <a:latin typeface="Arial" panose="020B0604020202020204" pitchFamily="34" charset="0"/>
                <a:ea typeface="Calibri" panose="020F0502020204030204" pitchFamily="34" charset="0"/>
                <a:cs typeface="Times New Roman" panose="02020603050405020304" pitchFamily="18" charset="0"/>
              </a:rPr>
              <a:t>1. Với tiếng hát rạo rực niềm tin, với ánh mắt đọng lời nguyện xin, chúng con dâng muôn ngàn ý tình. Từng lời kinh hay từng cuộc sống, cùng hòa chung trong tình hiệp nhất, nguyện dâng lên Thiên Chúa tình yêu.</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622C2BB-9D9A-A252-07BF-65FD9593EB67}"/>
              </a:ext>
            </a:extLst>
          </p:cNvPr>
          <p:cNvSpPr txBox="1"/>
          <p:nvPr/>
        </p:nvSpPr>
        <p:spPr>
          <a:xfrm>
            <a:off x="10007600" y="25400"/>
            <a:ext cx="1930400" cy="369332"/>
          </a:xfrm>
          <a:prstGeom prst="rect">
            <a:avLst/>
          </a:prstGeom>
          <a:noFill/>
        </p:spPr>
        <p:txBody>
          <a:bodyPr wrap="square" rtlCol="0">
            <a:spAutoFit/>
          </a:bodyPr>
          <a:lstStyle/>
          <a:p>
            <a:r>
              <a:rPr lang="en-US" dirty="0"/>
              <a:t>TCCĐ 1 - 14</a:t>
            </a:r>
          </a:p>
        </p:txBody>
      </p:sp>
    </p:spTree>
    <p:extLst>
      <p:ext uri="{BB962C8B-B14F-4D97-AF65-F5344CB8AC3E}">
        <p14:creationId xmlns:p14="http://schemas.microsoft.com/office/powerpoint/2010/main" val="959983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0"/>
            <a:ext cx="10312400" cy="6126485"/>
          </a:xfrm>
          <a:prstGeom prst="rect">
            <a:avLst/>
          </a:prstGeom>
          <a:noFill/>
        </p:spPr>
        <p:txBody>
          <a:bodyPr wrap="square" rtlCol="0">
            <a:spAutoFit/>
          </a:bodyPr>
          <a:lstStyle/>
          <a:p>
            <a:pPr algn="ctr">
              <a:lnSpc>
                <a:spcPct val="107000"/>
              </a:lnSpc>
              <a:spcBef>
                <a:spcPts val="1200"/>
              </a:spcBef>
            </a:pPr>
            <a:r>
              <a:rPr lang="en-US" sz="2400" kern="100" dirty="0">
                <a:effectLst/>
                <a:latin typeface="Tahoma" panose="020B0604030504040204" pitchFamily="34" charset="0"/>
                <a:ea typeface="Tahoma" panose="020B0604030504040204" pitchFamily="34" charset="0"/>
                <a:cs typeface="Tahoma" panose="020B0604030504040204" pitchFamily="34" charset="0"/>
              </a:rPr>
              <a:t>Niềm Vui Thiết Tha - </a:t>
            </a:r>
            <a:r>
              <a:rPr lang="en-US" sz="2400" kern="100" dirty="0" err="1">
                <a:effectLst/>
                <a:latin typeface="Tahoma" panose="020B0604030504040204" pitchFamily="34" charset="0"/>
                <a:ea typeface="Tahoma" panose="020B0604030504040204" pitchFamily="34" charset="0"/>
                <a:cs typeface="Tahoma" panose="020B0604030504040204" pitchFamily="34" charset="0"/>
              </a:rPr>
              <a:t>Phanxicô</a:t>
            </a:r>
            <a:endParaRPr lang="en-US" sz="2400" kern="100" dirty="0">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spcAft>
                <a:spcPts val="800"/>
              </a:spcAft>
            </a:pPr>
            <a:r>
              <a:rPr lang="en-US" sz="42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Niềm vui, niềm vui dâng thiết tha khi bước vào đền thánh Chúa Trời ta. Ngay nơi đây Chúa ban tình thương muôn người đến chung tôn thờ, tôn thờ tình Chúa ta.</a:t>
            </a:r>
          </a:p>
          <a:p>
            <a:pPr algn="just">
              <a:lnSpc>
                <a:spcPct val="107000"/>
              </a:lnSpc>
              <a:spcAft>
                <a:spcPts val="800"/>
              </a:spcAft>
            </a:pPr>
            <a:r>
              <a:rPr lang="en-US" sz="4200" kern="100" dirty="0">
                <a:effectLst/>
                <a:latin typeface="Tahoma" panose="020B0604030504040204" pitchFamily="34" charset="0"/>
                <a:ea typeface="Tahoma" panose="020B0604030504040204" pitchFamily="34" charset="0"/>
                <a:cs typeface="Tahoma" panose="020B0604030504040204" pitchFamily="34" charset="0"/>
              </a:rPr>
              <a:t>1/ Xin Chúa đỡ nâng con ngày đêm, xin thương tình dắt dìu đời con. Xin cho con vui trên đường đời. Xin cho con say trong tình Ngài.</a:t>
            </a:r>
          </a:p>
        </p:txBody>
      </p:sp>
      <p:sp>
        <p:nvSpPr>
          <p:cNvPr id="2" name="TextBox 1">
            <a:extLst>
              <a:ext uri="{FF2B5EF4-FFF2-40B4-BE49-F238E27FC236}">
                <a16:creationId xmlns:a16="http://schemas.microsoft.com/office/drawing/2014/main" id="{972435F1-B843-1F85-B32B-56BEB220FD12}"/>
              </a:ext>
            </a:extLst>
          </p:cNvPr>
          <p:cNvSpPr txBox="1"/>
          <p:nvPr/>
        </p:nvSpPr>
        <p:spPr>
          <a:xfrm>
            <a:off x="9931400" y="101600"/>
            <a:ext cx="1752600" cy="369332"/>
          </a:xfrm>
          <a:prstGeom prst="rect">
            <a:avLst/>
          </a:prstGeom>
          <a:noFill/>
        </p:spPr>
        <p:txBody>
          <a:bodyPr wrap="square" rtlCol="0">
            <a:spAutoFit/>
          </a:bodyPr>
          <a:lstStyle/>
          <a:p>
            <a:r>
              <a:rPr lang="en-US" dirty="0"/>
              <a:t>TCCĐ 1 - 31</a:t>
            </a:r>
          </a:p>
        </p:txBody>
      </p:sp>
    </p:spTree>
    <p:extLst>
      <p:ext uri="{BB962C8B-B14F-4D97-AF65-F5344CB8AC3E}">
        <p14:creationId xmlns:p14="http://schemas.microsoft.com/office/powerpoint/2010/main" val="21525464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500" y="0"/>
            <a:ext cx="10388600" cy="6870022"/>
          </a:xfrm>
          <a:prstGeom prst="rect">
            <a:avLst/>
          </a:prstGeom>
          <a:noFill/>
        </p:spPr>
        <p:txBody>
          <a:bodyPr wrap="square" rtlCol="0">
            <a:spAutoFit/>
          </a:bodyPr>
          <a:lstStyle/>
          <a:p>
            <a:pPr algn="ctr">
              <a:lnSpc>
                <a:spcPct val="107000"/>
              </a:lnSpc>
              <a:spcBef>
                <a:spcPts val="1200"/>
              </a:spcBef>
            </a:pPr>
            <a:r>
              <a:rPr lang="en-US" sz="2400" kern="100" dirty="0">
                <a:effectLst/>
                <a:latin typeface="Tahoma" panose="020B0604030504040204" pitchFamily="34" charset="0"/>
                <a:ea typeface="Tahoma" panose="020B0604030504040204" pitchFamily="34" charset="0"/>
                <a:cs typeface="Tahoma" panose="020B0604030504040204" pitchFamily="34" charset="0"/>
              </a:rPr>
              <a:t>Về Cung Triều - Ngọc </a:t>
            </a:r>
            <a:r>
              <a:rPr lang="en-US" sz="2400" kern="100" dirty="0" err="1">
                <a:effectLst/>
                <a:latin typeface="Tahoma" panose="020B0604030504040204" pitchFamily="34" charset="0"/>
                <a:ea typeface="Tahoma" panose="020B0604030504040204" pitchFamily="34" charset="0"/>
                <a:cs typeface="Tahoma" panose="020B0604030504040204" pitchFamily="34" charset="0"/>
              </a:rPr>
              <a:t>Kôn</a:t>
            </a:r>
            <a:endParaRPr lang="en-US" sz="2400" kern="100" dirty="0">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sz="3800" kern="100" dirty="0">
                <a:effectLst/>
                <a:latin typeface="Arial" panose="020B0604020202020204" pitchFamily="34" charset="0"/>
                <a:ea typeface="Calibri" panose="020F0502020204030204" pitchFamily="34" charset="0"/>
                <a:cs typeface="Arial" panose="020B0604020202020204" pitchFamily="34" charset="0"/>
              </a:rPr>
              <a:t>1/ Sau những ngày lạc bước phong trần, nét hằn sâu đau xót nhục nhằn. Về Thánh Nhan, con về Thánh Nhan. Nguyện thứ tha lỗi lầm đã qua.</a:t>
            </a:r>
            <a:endParaRPr lang="en-US" sz="3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ĐK: Nào đứng lên đi nào đứng lên, tìm về cung triều của Thiên Chúa. Nào đứng lên đi nào đứng lên, tìm về nguồn sống, tìm về tựa bóng cánh tay của Ngài. Cho ta mê say Thánh Điện bao la, cho ta reo vui khúc nhạc hoan ca. Trở về Thánh Đô sau bao ngày xa cách.</a:t>
            </a:r>
            <a:endParaRPr lang="en-US" sz="38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61737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943100" y="0"/>
            <a:ext cx="10160000" cy="6677982"/>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Rượu Nho Bánh Miến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Rượu nho bánh miến con dâng về dâng về Chúa từ nhân. Nguyện xin Thiên Chúa ban dư tràn dư tràn những hồng ân.</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Con xin dâng lên tình yêu thiết tha cùng muôn tiếng ca. Ghi trong tâm tư ngàn muôn ước mơ cùng năm tháng qua.</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Con xin dâng lên này thân xác con nhiều khi yếu đau. Xin thương ban ơn để năm tháng sau được thêm sức hơn</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BA39149-88AB-46CA-A949-D758F46663F0}"/>
              </a:ext>
            </a:extLst>
          </p:cNvPr>
          <p:cNvSpPr txBox="1"/>
          <p:nvPr/>
        </p:nvSpPr>
        <p:spPr>
          <a:xfrm>
            <a:off x="10248900" y="0"/>
            <a:ext cx="1495425" cy="369332"/>
          </a:xfrm>
          <a:prstGeom prst="rect">
            <a:avLst/>
          </a:prstGeom>
          <a:noFill/>
        </p:spPr>
        <p:txBody>
          <a:bodyPr wrap="square" rtlCol="0">
            <a:spAutoFit/>
          </a:bodyPr>
          <a:lstStyle/>
          <a:p>
            <a:r>
              <a:rPr lang="en-US" dirty="0"/>
              <a:t>TCCĐ 1 - 70</a:t>
            </a:r>
          </a:p>
        </p:txBody>
      </p:sp>
    </p:spTree>
    <p:extLst>
      <p:ext uri="{BB962C8B-B14F-4D97-AF65-F5344CB8AC3E}">
        <p14:creationId xmlns:p14="http://schemas.microsoft.com/office/powerpoint/2010/main" val="35564762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943100" y="0"/>
            <a:ext cx="10160000" cy="5982600"/>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Con Dâng Chúa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Phanxico</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Con dâng Chúa đôi tay này từng vất vả làm cho tê tái. Con dâng Chúa đôi bờ vai gánh gồng nặng trĩu bao ngày, con dâng Chúa đôi chân này đi tìm hạnh phúc miệt mài.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Vì ngày mai con lo hôm nay, vì tương lai con lo hiện tại, vì trời đất mãi luôn vần xoay và cuộc sống bon chen từng ngày. </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8C76EED-0F5C-BCC3-E0D5-45C0C2A8DE3F}"/>
              </a:ext>
            </a:extLst>
          </p:cNvPr>
          <p:cNvSpPr txBox="1"/>
          <p:nvPr/>
        </p:nvSpPr>
        <p:spPr>
          <a:xfrm>
            <a:off x="10121900" y="101600"/>
            <a:ext cx="1828800" cy="369332"/>
          </a:xfrm>
          <a:prstGeom prst="rect">
            <a:avLst/>
          </a:prstGeom>
          <a:noFill/>
        </p:spPr>
        <p:txBody>
          <a:bodyPr wrap="square" rtlCol="0">
            <a:spAutoFit/>
          </a:bodyPr>
          <a:lstStyle/>
          <a:p>
            <a:r>
              <a:rPr lang="en-US" dirty="0"/>
              <a:t>TCCĐ 1 - 62</a:t>
            </a:r>
          </a:p>
        </p:txBody>
      </p:sp>
    </p:spTree>
    <p:extLst>
      <p:ext uri="{BB962C8B-B14F-4D97-AF65-F5344CB8AC3E}">
        <p14:creationId xmlns:p14="http://schemas.microsoft.com/office/powerpoint/2010/main" val="19615331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2032000" y="520700"/>
            <a:ext cx="10160000" cy="5418984"/>
          </a:xfrm>
          <a:prstGeom prst="rect">
            <a:avLst/>
          </a:prstGeom>
          <a:noFill/>
        </p:spPr>
        <p:txBody>
          <a:bodyPr wrap="square" rtlCol="0">
            <a:spAutoFit/>
          </a:bodyPr>
          <a:lstStyle/>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Đây đôi mắt trông lên Ngài khi nỗi buồn làm cho chới với, đây đau đớn se bờ môi những lần gục ngã trong đời, đây mơ ước trôi qua rồi đã làm sầu héo nụ cười.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Vì lạy Chúa con luôn tin yêu, dù băn khoăn âu lo mọi điều, dù ngàn tiếng khóc than đìu hiu dù đời sống đau thương còn nhiều.</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857109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75E53-955E-7CD8-2BB8-7611D725F01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FFC0BE7-1346-5A8B-4A2F-C7C90C0CE048}"/>
              </a:ext>
            </a:extLst>
          </p:cNvPr>
          <p:cNvSpPr txBox="1"/>
          <p:nvPr/>
        </p:nvSpPr>
        <p:spPr>
          <a:xfrm>
            <a:off x="1714500" y="38100"/>
            <a:ext cx="10477500" cy="652486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Đôi Tay Này</a:t>
            </a:r>
          </a:p>
          <a:p>
            <a:pPr algn="just"/>
            <a:r>
              <a:rPr lang="vi-VN" sz="3900" kern="100" dirty="0">
                <a:latin typeface="Arial" panose="020B0604020202020204" pitchFamily="34" charset="0"/>
                <a:cs typeface="Times New Roman" panose="02020603050405020304" pitchFamily="18" charset="0"/>
              </a:rPr>
              <a:t>1/. Đôi tay này con dâng lên Cha, dâng tình con yêu thương thiết tha. Như trầm hương bay tới Thiên Tòa, con thành tâm tiến dâng về Cha. Xin dâng Ngài tâm tư con đây, khi buồn vui hay khi đắng cay. Xin được tin yêu suốt đêm ngày, như lời kinh ngát bay về Ngài.</a:t>
            </a:r>
            <a:endParaRPr lang="en-US" sz="39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dâng lên cùng bánh nương đồng Cha yêu ơi hãy thương nhận lấy. Xin dâng lên cùng chén rượu nồng Cha yêu ơi khứng cho lòng này.</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FA25AE5-1F66-8785-14FC-DD68E3693AE8}"/>
              </a:ext>
            </a:extLst>
          </p:cNvPr>
          <p:cNvSpPr txBox="1"/>
          <p:nvPr/>
        </p:nvSpPr>
        <p:spPr>
          <a:xfrm>
            <a:off x="9664700" y="114300"/>
            <a:ext cx="2374900" cy="381000"/>
          </a:xfrm>
          <a:prstGeom prst="rect">
            <a:avLst/>
          </a:prstGeom>
          <a:noFill/>
        </p:spPr>
        <p:txBody>
          <a:bodyPr wrap="square" rtlCol="0">
            <a:spAutoFit/>
          </a:bodyPr>
          <a:lstStyle/>
          <a:p>
            <a:r>
              <a:rPr lang="en-US" dirty="0"/>
              <a:t>Chay – PS: 524</a:t>
            </a:r>
          </a:p>
        </p:txBody>
      </p:sp>
    </p:spTree>
    <p:extLst>
      <p:ext uri="{BB962C8B-B14F-4D97-AF65-F5344CB8AC3E}">
        <p14:creationId xmlns:p14="http://schemas.microsoft.com/office/powerpoint/2010/main" val="2332479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4E131-E424-CDC3-BB66-937EFCE45AE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D65830D-12DC-36A2-CB88-622A91F3DD1E}"/>
              </a:ext>
            </a:extLst>
          </p:cNvPr>
          <p:cNvSpPr txBox="1"/>
          <p:nvPr/>
        </p:nvSpPr>
        <p:spPr>
          <a:xfrm>
            <a:off x="1714500" y="114300"/>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Đôi tay này con dâng lên Cha, đây tội khiên bao n ăm tháng qua. Xin hiệp dâng lên trước thiên toà, mong được Cha đoái thương bỏ qua. Xin dâng Ngài nhọc lao hôm nay, bao lầm than lo âu trĩu vai dâng về tương lai tối đen này, xin tình Cha đỡ nâng kiếp đoạ đầy.</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dâng lên cùng bánh nương đồng Cha yêu ơi hãy thương nhận lấy. Xin dâng lên cùng chén rượu nồng Cha yêu ơi khứng cho lòng này.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2555470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E434E-6794-25D1-9D0E-6BE89743D6E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37CEF6B-3BEA-3258-FAE6-8E4215502839}"/>
              </a:ext>
            </a:extLst>
          </p:cNvPr>
          <p:cNvSpPr txBox="1"/>
          <p:nvPr/>
        </p:nvSpPr>
        <p:spPr>
          <a:xfrm>
            <a:off x="1714500" y="114300"/>
            <a:ext cx="104013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Cùng Tấm Bánh</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p>
          <a:p>
            <a:pPr algn="just"/>
            <a:r>
              <a:rPr lang="vi-VN" sz="4000" kern="100" dirty="0">
                <a:latin typeface="Arial" panose="020B0604020202020204" pitchFamily="34" charset="0"/>
                <a:cs typeface="Times New Roman" panose="02020603050405020304" pitchFamily="18" charset="0"/>
              </a:rPr>
              <a:t>1. Cùng tấm bánh thơm dệt bao ân tình, cùng giọt rượu hồng hiệp tiếng cầu kinh.</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Bát ngát trầm hương nối kết lòng người muôn phương, miệt mài đợi Chúa dủ thương.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Cùng tiếng khóc than lệ hoen mi rồi, cùng ngàn nụ cười đẹp thắm làn môi.</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3. Cùng ánh nắng xuân cùng trăng thu hồng, cùng ngày vào hạ cùng gió sầu đông.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5C2F409-4CB0-938E-38B6-31ACBD60ADFD}"/>
              </a:ext>
            </a:extLst>
          </p:cNvPr>
          <p:cNvSpPr txBox="1"/>
          <p:nvPr/>
        </p:nvSpPr>
        <p:spPr>
          <a:xfrm>
            <a:off x="9664700" y="114300"/>
            <a:ext cx="2374900" cy="381000"/>
          </a:xfrm>
          <a:prstGeom prst="rect">
            <a:avLst/>
          </a:prstGeom>
          <a:noFill/>
        </p:spPr>
        <p:txBody>
          <a:bodyPr wrap="square" rtlCol="0">
            <a:spAutoFit/>
          </a:bodyPr>
          <a:lstStyle/>
          <a:p>
            <a:r>
              <a:rPr lang="en-US" dirty="0"/>
              <a:t>Chay – PS: 179</a:t>
            </a:r>
          </a:p>
        </p:txBody>
      </p:sp>
    </p:spTree>
    <p:extLst>
      <p:ext uri="{BB962C8B-B14F-4D97-AF65-F5344CB8AC3E}">
        <p14:creationId xmlns:p14="http://schemas.microsoft.com/office/powerpoint/2010/main" val="27596487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AF47B-39B6-31B1-2803-17FDBC180B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73C201B-BAAC-7265-3F15-E79D4E785060}"/>
              </a:ext>
            </a:extLst>
          </p:cNvPr>
          <p:cNvSpPr txBox="1"/>
          <p:nvPr/>
        </p:nvSpPr>
        <p:spPr>
          <a:xfrm>
            <a:off x="1714500" y="114300"/>
            <a:ext cx="104013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Hy Tế Tuyệt Vời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Thanh Lâm</a:t>
            </a:r>
          </a:p>
          <a:p>
            <a:pPr algn="just"/>
            <a:r>
              <a:rPr lang="vi-VN" sz="4000" kern="100" dirty="0">
                <a:latin typeface="Arial" panose="020B0604020202020204" pitchFamily="34" charset="0"/>
                <a:cs typeface="Times New Roman" panose="02020603050405020304" pitchFamily="18" charset="0"/>
              </a:rPr>
              <a:t>1. Đoàn con dâng lên Cha này hy lễ thánh thiêng diệu huyền, là Chiên Con hy sinh, tự hiến tế để nên nguồn sống. Đồi Canvê loang máu hôm nào, Người chịu treo trên Thánh giá cao. Rồi Phục sinh vinh thắng khải hoàn. Mở ra phúc vinh ngàn đời.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dâng Cha này lễ hy sinh giao hoà. Xin Cha thương rộng ban ân tình chan chứa. Xin dâng lên đời con tay trắng hư không. Xin dâng Cha lòng con thiết tha cậy trông.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32C720F-9207-DE22-2FA4-A6A84B318658}"/>
              </a:ext>
            </a:extLst>
          </p:cNvPr>
          <p:cNvSpPr txBox="1"/>
          <p:nvPr/>
        </p:nvSpPr>
        <p:spPr>
          <a:xfrm>
            <a:off x="9664700" y="114300"/>
            <a:ext cx="2374900" cy="381000"/>
          </a:xfrm>
          <a:prstGeom prst="rect">
            <a:avLst/>
          </a:prstGeom>
          <a:noFill/>
        </p:spPr>
        <p:txBody>
          <a:bodyPr wrap="square" rtlCol="0">
            <a:spAutoFit/>
          </a:bodyPr>
          <a:lstStyle/>
          <a:p>
            <a:r>
              <a:rPr lang="en-US" dirty="0" err="1"/>
              <a:t>Laudato</a:t>
            </a:r>
            <a:r>
              <a:rPr lang="en-US" dirty="0"/>
              <a:t> si’ 613</a:t>
            </a:r>
          </a:p>
        </p:txBody>
      </p:sp>
    </p:spTree>
    <p:extLst>
      <p:ext uri="{BB962C8B-B14F-4D97-AF65-F5344CB8AC3E}">
        <p14:creationId xmlns:p14="http://schemas.microsoft.com/office/powerpoint/2010/main" val="13724147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55C13-AC59-2D0B-48F5-4E896D68C6E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2C8A89D-F98B-266D-EE84-F3D19B491657}"/>
              </a:ext>
            </a:extLst>
          </p:cNvPr>
          <p:cNvSpPr txBox="1"/>
          <p:nvPr/>
        </p:nvSpPr>
        <p:spPr>
          <a:xfrm>
            <a:off x="1714500" y="114300"/>
            <a:ext cx="104013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Tựa hương thơm lan bay: Lời tha thiết khấn xin van nài. Và đôi tay giơ cao: Lòng thanh khiết con xin thề hứa. Nguyện trung tín yêu Chúa không ngơi. Tình yêu thương gieo rắc muôn nơi. Làm con én loan báo tin xuân niềm vui đến khắp mọi nơi.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dâng Cha này lễ hy sinh giao hoà. Xin Cha thương rộng ban ân tình chan chứa. Xin dâng lên đời con tay trắng hư không. Xin dâng Cha lòng con thiết tha cậy trông.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660808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2032000" y="139700"/>
            <a:ext cx="10160000" cy="6575390"/>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Tahoma" panose="020B0604030504040204" pitchFamily="34" charset="0"/>
                <a:ea typeface="Tahoma" panose="020B0604030504040204" pitchFamily="34" charset="0"/>
                <a:cs typeface="Tahoma" panose="020B0604030504040204" pitchFamily="34" charset="0"/>
              </a:rPr>
              <a:t>Dâng Lên 15 - </a:t>
            </a:r>
            <a:r>
              <a:rPr lang="en-US" sz="2400" kern="100" dirty="0" err="1">
                <a:effectLst/>
                <a:latin typeface="Tahoma" panose="020B0604030504040204" pitchFamily="34" charset="0"/>
                <a:ea typeface="Tahoma" panose="020B0604030504040204" pitchFamily="34" charset="0"/>
                <a:cs typeface="Tahoma" panose="020B0604030504040204" pitchFamily="34" charset="0"/>
              </a:rPr>
              <a:t>Lm</a:t>
            </a:r>
            <a:r>
              <a:rPr lang="en-US" sz="2400" kern="100" dirty="0">
                <a:effectLst/>
                <a:latin typeface="Tahoma" panose="020B0604030504040204" pitchFamily="34" charset="0"/>
                <a:ea typeface="Tahoma" panose="020B0604030504040204" pitchFamily="34" charset="0"/>
                <a:cs typeface="Tahoma" panose="020B0604030504040204" pitchFamily="34" charset="0"/>
              </a:rPr>
              <a:t> Phạm Liên Hùng</a:t>
            </a:r>
          </a:p>
          <a:p>
            <a:pPr marR="310515" algn="just">
              <a:lnSpc>
                <a:spcPct val="107000"/>
              </a:lnSpc>
              <a:spcAft>
                <a:spcPts val="8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ÐK: Dâng lên trước thiên </a:t>
            </a:r>
            <a:r>
              <a:rPr lang="en-US" sz="40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tòa</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này bánh thơm với rượu ngon. Dâng lên trót tâm hồn và trót thân xác của con</a:t>
            </a:r>
          </a:p>
          <a:p>
            <a:pPr marR="310515"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1. Xin tiến dâng lời kinh hòa vang theo lời hoan chúc, xin tiến dâng đời con với bao ước mơ nồng nàn, xin Chúa luôn </a:t>
            </a:r>
            <a:r>
              <a:rPr lang="en-US" sz="4000" kern="100" dirty="0" err="1">
                <a:effectLst/>
                <a:latin typeface="Tahoma" panose="020B0604030504040204" pitchFamily="34" charset="0"/>
                <a:ea typeface="Tahoma" panose="020B0604030504040204" pitchFamily="34" charset="0"/>
                <a:cs typeface="Tahoma" panose="020B0604030504040204" pitchFamily="34" charset="0"/>
              </a:rPr>
              <a:t>dủ</a:t>
            </a:r>
            <a:r>
              <a:rPr lang="en-US" sz="4000" kern="100" dirty="0">
                <a:effectLst/>
                <a:latin typeface="Tahoma" panose="020B0604030504040204" pitchFamily="34" charset="0"/>
                <a:ea typeface="Tahoma" panose="020B0604030504040204" pitchFamily="34" charset="0"/>
                <a:cs typeface="Tahoma" panose="020B0604030504040204" pitchFamily="34" charset="0"/>
              </a:rPr>
              <a:t> thương và ban chan hòa ơn phúc, cho chính tâm hồn con cũng như khắp dân tộc con.</a:t>
            </a:r>
          </a:p>
        </p:txBody>
      </p:sp>
    </p:spTree>
    <p:extLst>
      <p:ext uri="{BB962C8B-B14F-4D97-AF65-F5344CB8AC3E}">
        <p14:creationId xmlns:p14="http://schemas.microsoft.com/office/powerpoint/2010/main" val="6970899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2032000" y="139700"/>
            <a:ext cx="10160000" cy="6063327"/>
          </a:xfrm>
          <a:prstGeom prst="rect">
            <a:avLst/>
          </a:prstGeom>
          <a:noFill/>
        </p:spPr>
        <p:txBody>
          <a:bodyPr wrap="square" rtlCol="0">
            <a:spAutoFit/>
          </a:bodyPr>
          <a:lstStyle/>
          <a:p>
            <a:pPr marR="310515" algn="just">
              <a:lnSpc>
                <a:spcPct val="107000"/>
              </a:lnSpc>
              <a:spcAft>
                <a:spcPts val="800"/>
              </a:spcAft>
            </a:pPr>
            <a:r>
              <a:rPr lang="en-US" sz="4000" dirty="0">
                <a:effectLst/>
                <a:latin typeface="Tahoma" panose="020B0604030504040204" pitchFamily="34" charset="0"/>
                <a:ea typeface="Tahoma" panose="020B0604030504040204" pitchFamily="34" charset="0"/>
                <a:cs typeface="Tahoma" panose="020B0604030504040204" pitchFamily="34" charset="0"/>
              </a:rPr>
              <a:t>2. Xin tiến dâng tuổi xanh cùng bao khát vọng chan chứa, dâng Chúa các bạn con cũng như những ai thân thuộc. Xin Chúa thương rộng ban hồng ân chan hòa tâm trí, săn sóc giữ gìn luôn thoát qua phút giây lầm than.</a:t>
            </a:r>
          </a:p>
          <a:p>
            <a:pPr marR="310515" algn="just">
              <a:lnSpc>
                <a:spcPct val="107000"/>
              </a:lnSpc>
              <a:spcAft>
                <a:spcPts val="8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ÐK: Dâng lên trước thiên </a:t>
            </a:r>
            <a:r>
              <a:rPr lang="en-US" sz="40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tòa</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này bánh thơm với rượu ngon. Dâng lên trót tâm hồn và trót thân xác của con</a:t>
            </a:r>
          </a:p>
        </p:txBody>
      </p:sp>
    </p:spTree>
    <p:extLst>
      <p:ext uri="{BB962C8B-B14F-4D97-AF65-F5344CB8AC3E}">
        <p14:creationId xmlns:p14="http://schemas.microsoft.com/office/powerpoint/2010/main" val="39836542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500" y="63500"/>
            <a:ext cx="10477500" cy="6677982"/>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Dâng Chúa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Phanxicô</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Này con dâng Chúa hoa màu Chúa ban, trái nho thơm nồng hạt lúa ngát hương đồng bàn tay bao khổ công.</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Cùng nguyện cầu Chúa đoái trông lễ vật dâng lên và nguyện đổ xuống muôn ơn luôn triền miên.</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Nguyện dâng lên Chúa trót đời chúng con, Chúa như suối nguồn gội mát những tâm hồn ngày đêm luôn cậy trông</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4604074-9723-601A-CC0C-53C06C511904}"/>
              </a:ext>
            </a:extLst>
          </p:cNvPr>
          <p:cNvSpPr txBox="1"/>
          <p:nvPr/>
        </p:nvSpPr>
        <p:spPr>
          <a:xfrm>
            <a:off x="9626600" y="63500"/>
            <a:ext cx="2235200" cy="369332"/>
          </a:xfrm>
          <a:prstGeom prst="rect">
            <a:avLst/>
          </a:prstGeom>
          <a:noFill/>
        </p:spPr>
        <p:txBody>
          <a:bodyPr wrap="square" rtlCol="0">
            <a:spAutoFit/>
          </a:bodyPr>
          <a:lstStyle/>
          <a:p>
            <a:r>
              <a:rPr lang="en-US" dirty="0"/>
              <a:t>TCCĐ 1 - 71</a:t>
            </a:r>
          </a:p>
        </p:txBody>
      </p:sp>
    </p:spTree>
    <p:extLst>
      <p:ext uri="{BB962C8B-B14F-4D97-AF65-F5344CB8AC3E}">
        <p14:creationId xmlns:p14="http://schemas.microsoft.com/office/powerpoint/2010/main" val="3730630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8000" y="139700"/>
            <a:ext cx="10414000" cy="6515566"/>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Tahoma" panose="020B0604030504040204" pitchFamily="34" charset="0"/>
                <a:ea typeface="Tahoma" panose="020B0604030504040204" pitchFamily="34" charset="0"/>
                <a:cs typeface="Tahoma" panose="020B0604030504040204" pitchFamily="34" charset="0"/>
              </a:rPr>
              <a:t>Từng Giọt Rượu - </a:t>
            </a:r>
            <a:r>
              <a:rPr lang="en-US" sz="2400" kern="100" dirty="0" err="1">
                <a:effectLst/>
                <a:latin typeface="Tahoma" panose="020B0604030504040204" pitchFamily="34" charset="0"/>
                <a:ea typeface="Tahoma" panose="020B0604030504040204" pitchFamily="34" charset="0"/>
                <a:cs typeface="Tahoma" panose="020B0604030504040204" pitchFamily="34" charset="0"/>
              </a:rPr>
              <a:t>Lm</a:t>
            </a:r>
            <a:r>
              <a:rPr lang="en-US" sz="2400" kern="100" dirty="0">
                <a:effectLst/>
                <a:latin typeface="Tahoma" panose="020B0604030504040204" pitchFamily="34" charset="0"/>
                <a:ea typeface="Tahoma" panose="020B0604030504040204" pitchFamily="34" charset="0"/>
                <a:cs typeface="Tahoma" panose="020B0604030504040204" pitchFamily="34" charset="0"/>
              </a:rPr>
              <a:t>. </a:t>
            </a:r>
            <a:r>
              <a:rPr lang="en-US" sz="2400" kern="100" dirty="0" err="1">
                <a:effectLst/>
                <a:latin typeface="Tahoma" panose="020B0604030504040204" pitchFamily="34" charset="0"/>
                <a:ea typeface="Tahoma" panose="020B0604030504040204" pitchFamily="34" charset="0"/>
                <a:cs typeface="Tahoma" panose="020B0604030504040204" pitchFamily="34" charset="0"/>
              </a:rPr>
              <a:t>Nguyễn</a:t>
            </a:r>
            <a:r>
              <a:rPr lang="en-US" sz="2400" kern="100" dirty="0">
                <a:effectLst/>
                <a:latin typeface="Tahoma" panose="020B0604030504040204" pitchFamily="34" charset="0"/>
                <a:ea typeface="Tahoma" panose="020B0604030504040204" pitchFamily="34" charset="0"/>
                <a:cs typeface="Tahoma" panose="020B0604030504040204" pitchFamily="34" charset="0"/>
              </a:rPr>
              <a:t> Duy</a:t>
            </a:r>
          </a:p>
          <a:p>
            <a:pPr marR="310515" algn="just">
              <a:lnSpc>
                <a:spcPct val="107000"/>
              </a:lnSpc>
              <a:spcAft>
                <a:spcPts val="800"/>
              </a:spcAft>
            </a:pPr>
            <a:r>
              <a:rPr lang="en-US" sz="37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Đây từng giọt rượu nho dâng lên Chúa rượu nồng ước mơ. Dâng Ngài bánh trắng tinh, dâng lên Chúa với cả tâm tình.</a:t>
            </a:r>
          </a:p>
          <a:p>
            <a:pPr marR="310515"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1. Chúa thương nhận lễ vật đoàn con dâng lên Chúa. Xin Chúa chúc lành của lễ chúng con dâng.</a:t>
            </a:r>
          </a:p>
          <a:p>
            <a:pPr marR="310515"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2. Hiến dâng Cha khối tình, tình say mê Chân Lý. Xin sáng soi đường đẹp lối bước con đi.</a:t>
            </a:r>
          </a:p>
        </p:txBody>
      </p:sp>
    </p:spTree>
    <p:extLst>
      <p:ext uri="{BB962C8B-B14F-4D97-AF65-F5344CB8AC3E}">
        <p14:creationId xmlns:p14="http://schemas.microsoft.com/office/powerpoint/2010/main" val="20170600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9100" y="38100"/>
            <a:ext cx="10668000" cy="6643037"/>
          </a:xfrm>
          <a:prstGeom prst="rect">
            <a:avLst/>
          </a:prstGeom>
          <a:noFill/>
        </p:spPr>
        <p:txBody>
          <a:bodyPr wrap="square" rtlCol="0">
            <a:spAutoFit/>
          </a:bodyPr>
          <a:lstStyle/>
          <a:p>
            <a:pPr marR="310515" algn="ctr">
              <a:lnSpc>
                <a:spcPct val="107000"/>
              </a:lnSpc>
            </a:pPr>
            <a:r>
              <a:rPr lang="en-US" sz="2400" kern="100" dirty="0">
                <a:effectLst/>
                <a:latin typeface="Arial" panose="020B0604020202020204" pitchFamily="34" charset="0"/>
                <a:ea typeface="Calibri" panose="020F0502020204030204" pitchFamily="34" charset="0"/>
              </a:rPr>
              <a:t>Dâng Trọn Cuộc Đời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Phanxico</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Xin dâng lên dâng trọn cuộc đời với bao yêu thương đầy vơi.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dirty="0">
                <a:effectLst/>
                <a:latin typeface="Arial" panose="020B0604020202020204" pitchFamily="34" charset="0"/>
                <a:ea typeface="Calibri" panose="020F0502020204030204" pitchFamily="34" charset="0"/>
                <a:cs typeface="Times New Roman" panose="02020603050405020304" pitchFamily="18" charset="0"/>
              </a:rPr>
              <a:t>1. Này là hương hoa đồng lúa quê nhà. Này là hương hoa vườn trái phương xa. Hiệp lòng dâng Cha cùng với câu ca và niềm mơ ước đời sống an hòa.</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dirty="0">
                <a:effectLst/>
                <a:latin typeface="Arial" panose="020B0604020202020204" pitchFamily="34" charset="0"/>
                <a:ea typeface="Calibri" panose="020F0502020204030204" pitchFamily="34" charset="0"/>
                <a:cs typeface="Times New Roman" panose="02020603050405020304" pitchFamily="18" charset="0"/>
              </a:rPr>
              <a:t>2. Nguyện đời con như rượu bánh cho người. Đời tìm chăm lo hạnh phúc muôn nơi. Là rượu thơm ngon là bánh tinh khôi. Trọn đời con sống là lễ dâng Ngài.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3222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49" y="6350"/>
            <a:ext cx="10544175" cy="6786601"/>
          </a:xfrm>
          <a:prstGeom prst="rect">
            <a:avLst/>
          </a:prstGeom>
          <a:noFill/>
        </p:spPr>
        <p:txBody>
          <a:bodyPr wrap="square" rtlCol="0">
            <a:spAutoFit/>
          </a:bodyPr>
          <a:lstStyle/>
          <a:p>
            <a:pPr algn="ctr">
              <a:lnSpc>
                <a:spcPct val="107000"/>
              </a:lnSpc>
              <a:spcBef>
                <a:spcPts val="3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Hiến Lễ Tình Yêu  </a:t>
            </a:r>
          </a:p>
          <a:p>
            <a:pPr algn="ctr">
              <a:lnSpc>
                <a:spcPct val="107000"/>
              </a:lnSpc>
              <a:spcBef>
                <a:spcPts val="300"/>
              </a:spcBef>
            </a:pPr>
            <a:r>
              <a:rPr lang="en-US" kern="100" dirty="0">
                <a:effectLst/>
                <a:latin typeface="Arial" panose="020B0604020202020204" pitchFamily="34" charset="0"/>
                <a:ea typeface="Calibri" panose="020F0502020204030204" pitchFamily="34" charset="0"/>
                <a:cs typeface="Times New Roman" panose="02020603050405020304" pitchFamily="18" charset="0"/>
              </a:rPr>
              <a:t>Nhạc Thế Thông - Lời: Miên Ly</a:t>
            </a:r>
            <a:endParaRPr lang="en-US"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600"/>
              </a:spcAft>
            </a:pPr>
            <a:r>
              <a:rPr lang="en-US" sz="3600" kern="100" spc="-100" dirty="0">
                <a:effectLst/>
                <a:latin typeface="Arial" panose="020B0604020202020204" pitchFamily="34" charset="0"/>
                <a:ea typeface="Calibri" panose="020F0502020204030204" pitchFamily="34" charset="0"/>
                <a:cs typeface="Times New Roman" panose="02020603050405020304" pitchFamily="18" charset="0"/>
              </a:rPr>
              <a:t>1/ Đền vàng vang điệu nhạc cung tiến. Con đến tiến dâng tình yêu. Tiến dâng ước mơ và xác hồn nguyện như lễ dâng toàn thiêu. Xin nhận tình con nhỏ bé. Xin hiệp cùng với rượu bánh như chiều tiệc ly ngày xưa nên của lễ mừng khen Chúa Trời.</a:t>
            </a:r>
          </a:p>
          <a:p>
            <a:pPr marR="310515" algn="just">
              <a:lnSpc>
                <a:spcPct val="107000"/>
              </a:lnSpc>
              <a:spcAft>
                <a:spcPts val="600"/>
              </a:spcAft>
            </a:pPr>
            <a:r>
              <a:rPr lang="en-US" sz="3600" kern="100" spc="-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a:t>
            </a:r>
            <a:endParaRPr lang="en-US" sz="36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57A1F96E-5822-48E3-F66C-46231F84C0BC}"/>
              </a:ext>
            </a:extLst>
          </p:cNvPr>
          <p:cNvSpPr txBox="1"/>
          <p:nvPr/>
        </p:nvSpPr>
        <p:spPr>
          <a:xfrm>
            <a:off x="9648825" y="76200"/>
            <a:ext cx="2057400" cy="369332"/>
          </a:xfrm>
          <a:prstGeom prst="rect">
            <a:avLst/>
          </a:prstGeom>
          <a:noFill/>
        </p:spPr>
        <p:txBody>
          <a:bodyPr wrap="square" rtlCol="0">
            <a:spAutoFit/>
          </a:bodyPr>
          <a:lstStyle/>
          <a:p>
            <a:r>
              <a:rPr lang="en-US" dirty="0" err="1"/>
              <a:t>Laudato</a:t>
            </a:r>
            <a:r>
              <a:rPr lang="en-US" dirty="0"/>
              <a:t> Si’ - 98</a:t>
            </a:r>
          </a:p>
        </p:txBody>
      </p:sp>
    </p:spTree>
    <p:extLst>
      <p:ext uri="{BB962C8B-B14F-4D97-AF65-F5344CB8AC3E}">
        <p14:creationId xmlns:p14="http://schemas.microsoft.com/office/powerpoint/2010/main" val="17404083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01800" y="177800"/>
            <a:ext cx="10642599" cy="6524863"/>
          </a:xfrm>
          <a:prstGeom prst="rect">
            <a:avLst/>
          </a:prstGeom>
          <a:noFill/>
        </p:spPr>
        <p:txBody>
          <a:bodyPr wrap="square" rtlCol="0">
            <a:spAutoFit/>
          </a:bodyPr>
          <a:lstStyle/>
          <a:p>
            <a:pPr marR="310515" algn="just"/>
            <a:r>
              <a:rPr lang="en-US" sz="3800" dirty="0">
                <a:effectLst/>
                <a:latin typeface="Tahoma" panose="020B0604030504040204" pitchFamily="34" charset="0"/>
                <a:ea typeface="Tahoma" panose="020B0604030504040204" pitchFamily="34" charset="0"/>
                <a:cs typeface="Tahoma" panose="020B0604030504040204" pitchFamily="34" charset="0"/>
              </a:rPr>
              <a:t>2/ Chỉ là thân phận người mong manh sao dám tiến dâng tình yêu? Chính Cha đã kêu gọi con về để con bước đi cùng Cha. Con được nhận như của lễ dâng về từ nơi trần thế cứu đời lầm than tội mê đem tình Chúa vào tim mỗi người</a:t>
            </a:r>
          </a:p>
          <a:p>
            <a:pPr marR="310515" algn="just"/>
            <a:r>
              <a:rPr lang="en-US" sz="3800" kern="100" spc="-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a:t>
            </a:r>
            <a:endParaRPr lang="en-US" sz="38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533325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52600" y="0"/>
            <a:ext cx="10629900" cy="6549742"/>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Hiệp Dâng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Anh Tuấn</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6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1. Hiệp lòng xin tiến dâng lên, xin tiến dâng lên bàn thờ Chúa. Này đây ly rượu nồng ép từ muôn trái nho tươi. Và đây bánh tinh tuyền kết bởi ngàn hạt lúa vàng.</a:t>
            </a:r>
          </a:p>
          <a:p>
            <a:pPr marR="310515" algn="just">
              <a:lnSpc>
                <a:spcPct val="107000"/>
              </a:lnSpc>
              <a:spcAft>
                <a:spcPts val="6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Xin dâng lên, xin dâng lên trong niềm mến tin, trong hương kinh dâng niềm thờ kính. Nguyện xin ban ơn thiêng đổi mới lòng con nên trinh trong như bánh rượu này để xứng đáng tiến dâng lên Ngài.</a:t>
            </a:r>
          </a:p>
        </p:txBody>
      </p:sp>
      <p:sp>
        <p:nvSpPr>
          <p:cNvPr id="2" name="TextBox 1">
            <a:extLst>
              <a:ext uri="{FF2B5EF4-FFF2-40B4-BE49-F238E27FC236}">
                <a16:creationId xmlns:a16="http://schemas.microsoft.com/office/drawing/2014/main" id="{14FB8C4E-2A57-B89D-2C38-259594ED3FBB}"/>
              </a:ext>
            </a:extLst>
          </p:cNvPr>
          <p:cNvSpPr txBox="1"/>
          <p:nvPr/>
        </p:nvSpPr>
        <p:spPr>
          <a:xfrm>
            <a:off x="9296399" y="19050"/>
            <a:ext cx="1857375" cy="338554"/>
          </a:xfrm>
          <a:prstGeom prst="rect">
            <a:avLst/>
          </a:prstGeom>
          <a:noFill/>
        </p:spPr>
        <p:txBody>
          <a:bodyPr wrap="square" rtlCol="0">
            <a:spAutoFit/>
          </a:bodyPr>
          <a:lstStyle/>
          <a:p>
            <a:r>
              <a:rPr lang="en-US" sz="1600" dirty="0"/>
              <a:t>TCCĐ 1 - 79</a:t>
            </a:r>
          </a:p>
        </p:txBody>
      </p:sp>
    </p:spTree>
    <p:extLst>
      <p:ext uri="{BB962C8B-B14F-4D97-AF65-F5344CB8AC3E}">
        <p14:creationId xmlns:p14="http://schemas.microsoft.com/office/powerpoint/2010/main" val="21925493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52600" y="47625"/>
            <a:ext cx="10579100" cy="6710620"/>
          </a:xfrm>
          <a:prstGeom prst="rect">
            <a:avLst/>
          </a:prstGeom>
          <a:noFill/>
        </p:spPr>
        <p:txBody>
          <a:bodyPr wrap="square" rtlCol="0">
            <a:spAutoFit/>
          </a:bodyPr>
          <a:lstStyle/>
          <a:p>
            <a:pPr marR="310515" algn="just">
              <a:lnSpc>
                <a:spcPct val="107000"/>
              </a:lnSpc>
              <a:spcAft>
                <a:spcPts val="600"/>
              </a:spcAft>
            </a:pPr>
            <a:r>
              <a:rPr lang="vi-VN" sz="4000" kern="100" dirty="0">
                <a:latin typeface="Arial" panose="020B0604020202020204" pitchFamily="34" charset="0"/>
                <a:cs typeface="Times New Roman" panose="02020603050405020304" pitchFamily="18" charset="0"/>
              </a:rPr>
              <a:t>2. Nguyện cầu Thiên Chúa khoan nhân thương đoái trông lễ vật dâng tiến. Đời con bao thăng trầm giữa dòng năm tháng miên man. Nguyện dâng lên thiên tòa kiếp người từng ngày chóng tàn.</a:t>
            </a:r>
            <a:endParaRPr lang="en-US" sz="4000" kern="100" dirty="0">
              <a:latin typeface="Arial" panose="020B0604020202020204" pitchFamily="34" charset="0"/>
              <a:cs typeface="Times New Roman" panose="02020603050405020304" pitchFamily="18" charset="0"/>
            </a:endParaRPr>
          </a:p>
          <a:p>
            <a:pPr marR="310515" algn="just">
              <a:lnSpc>
                <a:spcPct val="107000"/>
              </a:lnSpc>
              <a:spcAft>
                <a:spcPts val="6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Xin dâng lên, xin dâng lên trong niềm mến tin, trong hương kinh dâng niềm thờ kính. Nguyện xin ban ơn thiêng đổi mới lòng con nên trinh trong như bánh rượu này để xứng đáng tiến dâng lên Ngài.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68647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500" y="0"/>
            <a:ext cx="10591800" cy="6745629"/>
          </a:xfrm>
          <a:prstGeom prst="rect">
            <a:avLst/>
          </a:prstGeom>
          <a:noFill/>
        </p:spPr>
        <p:txBody>
          <a:bodyPr wrap="square" rtlCol="0">
            <a:spAutoFit/>
          </a:bodyPr>
          <a:lstStyle/>
          <a:p>
            <a:pPr marR="310515" algn="ctr">
              <a:lnSpc>
                <a:spcPct val="107000"/>
              </a:lnSpc>
              <a:spcAft>
                <a:spcPts val="800"/>
              </a:spcAft>
            </a:pPr>
            <a:r>
              <a:rPr lang="en-US" sz="2400" kern="100" dirty="0">
                <a:latin typeface="Arial" panose="020B0604020202020204" pitchFamily="34" charset="0"/>
              </a:rPr>
              <a:t>Lễ Dâng</a:t>
            </a:r>
          </a:p>
          <a:p>
            <a:pPr marR="310515" algn="just"/>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ÐK: Tựa trầm hương thơm bay nghi ngút nơi thiên cung nhiệm mầu, xin cho lời con nguyện cầu </a:t>
            </a:r>
            <a:r>
              <a:rPr lang="en-US" sz="40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tỏa</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bay lên trước Thiên Nhan. </a:t>
            </a:r>
            <a:r>
              <a:rPr lang="en-US" sz="40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Ðây</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lễ dâng con dâng trọn đời là tình yêu trong trái tim hồng.</a:t>
            </a:r>
          </a:p>
          <a:p>
            <a:pPr marR="310515" algn="just"/>
            <a:r>
              <a:rPr lang="en-US" sz="4000" kern="100" dirty="0">
                <a:effectLst/>
                <a:latin typeface="Tahoma" panose="020B0604030504040204" pitchFamily="34" charset="0"/>
                <a:ea typeface="Tahoma" panose="020B0604030504040204" pitchFamily="34" charset="0"/>
                <a:cs typeface="Tahoma" panose="020B0604030504040204" pitchFamily="34" charset="0"/>
              </a:rPr>
              <a:t>1. </a:t>
            </a:r>
            <a:r>
              <a:rPr lang="en-US" sz="4000" kern="100" dirty="0" err="1">
                <a:effectLst/>
                <a:latin typeface="Tahoma" panose="020B0604030504040204" pitchFamily="34" charset="0"/>
                <a:ea typeface="Tahoma" panose="020B0604030504040204" pitchFamily="34" charset="0"/>
                <a:cs typeface="Tahoma" panose="020B0604030504040204" pitchFamily="34" charset="0"/>
              </a:rPr>
              <a:t>Ðây</a:t>
            </a:r>
            <a:r>
              <a:rPr lang="en-US" sz="4000" kern="100" dirty="0">
                <a:effectLst/>
                <a:latin typeface="Tahoma" panose="020B0604030504040204" pitchFamily="34" charset="0"/>
                <a:ea typeface="Tahoma" panose="020B0604030504040204" pitchFamily="34" charset="0"/>
                <a:cs typeface="Tahoma" panose="020B0604030504040204" pitchFamily="34" charset="0"/>
              </a:rPr>
              <a:t> ly rượu ươm tình nồng và bánh thơm do công người </a:t>
            </a:r>
            <a:r>
              <a:rPr lang="en-US" sz="4000" kern="100" dirty="0" err="1">
                <a:effectLst/>
                <a:latin typeface="Tahoma" panose="020B0604030504040204" pitchFamily="34" charset="0"/>
                <a:ea typeface="Tahoma" panose="020B0604030504040204" pitchFamily="34" charset="0"/>
                <a:cs typeface="Tahoma" panose="020B0604030504040204" pitchFamily="34" charset="0"/>
              </a:rPr>
              <a:t>người</a:t>
            </a:r>
            <a:r>
              <a:rPr lang="en-US" sz="4000" kern="100" dirty="0">
                <a:effectLst/>
                <a:latin typeface="Tahoma" panose="020B0604030504040204" pitchFamily="34" charset="0"/>
                <a:ea typeface="Tahoma" panose="020B0604030504040204" pitchFamily="34" charset="0"/>
                <a:cs typeface="Tahoma" panose="020B0604030504040204" pitchFamily="34" charset="0"/>
              </a:rPr>
              <a:t>, Ngài </a:t>
            </a:r>
            <a:r>
              <a:rPr lang="en-US" sz="4000" kern="100" dirty="0" err="1">
                <a:effectLst/>
                <a:latin typeface="Tahoma" panose="020B0604030504040204" pitchFamily="34" charset="0"/>
                <a:ea typeface="Tahoma" panose="020B0604030504040204" pitchFamily="34" charset="0"/>
                <a:cs typeface="Tahoma" panose="020B0604030504040204" pitchFamily="34" charset="0"/>
              </a:rPr>
              <a:t>dủ</a:t>
            </a:r>
            <a:r>
              <a:rPr lang="en-US" sz="4000" kern="100" dirty="0">
                <a:effectLst/>
                <a:latin typeface="Tahoma" panose="020B0604030504040204" pitchFamily="34" charset="0"/>
                <a:ea typeface="Tahoma" panose="020B0604030504040204" pitchFamily="34" charset="0"/>
                <a:cs typeface="Tahoma" panose="020B0604030504040204" pitchFamily="34" charset="0"/>
              </a:rPr>
              <a:t> thương ban xuống muôn ơn. Xin cho người luôn tìm người, cùng nắm tay chung xây cuộc đời, tình nở hoa, sống thái hòa.</a:t>
            </a:r>
          </a:p>
        </p:txBody>
      </p:sp>
      <p:sp>
        <p:nvSpPr>
          <p:cNvPr id="2" name="TextBox 1">
            <a:extLst>
              <a:ext uri="{FF2B5EF4-FFF2-40B4-BE49-F238E27FC236}">
                <a16:creationId xmlns:a16="http://schemas.microsoft.com/office/drawing/2014/main" id="{A1DDD704-3EF6-28E9-C99B-D0F4A8D8FD1A}"/>
              </a:ext>
            </a:extLst>
          </p:cNvPr>
          <p:cNvSpPr txBox="1"/>
          <p:nvPr/>
        </p:nvSpPr>
        <p:spPr>
          <a:xfrm>
            <a:off x="9804400" y="0"/>
            <a:ext cx="2133600" cy="369332"/>
          </a:xfrm>
          <a:prstGeom prst="rect">
            <a:avLst/>
          </a:prstGeom>
          <a:noFill/>
        </p:spPr>
        <p:txBody>
          <a:bodyPr wrap="square" rtlCol="0">
            <a:spAutoFit/>
          </a:bodyPr>
          <a:lstStyle/>
          <a:p>
            <a:r>
              <a:rPr lang="en-US" dirty="0"/>
              <a:t>TCCĐ 1 - 84</a:t>
            </a:r>
          </a:p>
        </p:txBody>
      </p:sp>
    </p:spTree>
    <p:extLst>
      <p:ext uri="{BB962C8B-B14F-4D97-AF65-F5344CB8AC3E}">
        <p14:creationId xmlns:p14="http://schemas.microsoft.com/office/powerpoint/2010/main" val="41117338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500" y="114300"/>
            <a:ext cx="10591800" cy="5632311"/>
          </a:xfrm>
          <a:prstGeom prst="rect">
            <a:avLst/>
          </a:prstGeom>
          <a:noFill/>
        </p:spPr>
        <p:txBody>
          <a:bodyPr wrap="square" rtlCol="0">
            <a:spAutoFit/>
          </a:bodyPr>
          <a:lstStyle/>
          <a:p>
            <a:pPr marR="310515" algn="just"/>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ÐK: Tựa trầm hương thơm bay nghi ngút nơi thiên cung nhiệm mầu, xin cho lời con nguyện cầu </a:t>
            </a:r>
            <a:r>
              <a:rPr lang="en-US" sz="40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tỏa</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bay lên trước Thiên Nhan. </a:t>
            </a:r>
            <a:r>
              <a:rPr lang="en-US" sz="40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Ðây</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lễ dâng con dâng trọn đời là tình yêu trong trái tim hồng.</a:t>
            </a:r>
          </a:p>
          <a:p>
            <a:pPr marR="310515" algn="just"/>
            <a:r>
              <a:rPr lang="vi-VN" sz="4000" kern="100" dirty="0">
                <a:latin typeface="Tahoma" panose="020B0604030504040204" pitchFamily="34" charset="0"/>
                <a:ea typeface="Tahoma" panose="020B0604030504040204" pitchFamily="34" charset="0"/>
                <a:cs typeface="Tahoma" panose="020B0604030504040204" pitchFamily="34" charset="0"/>
              </a:rPr>
              <a:t>2. Con xin hiệp dâng về trời niềm sướng vui lo âu muộn phiền, đời bình yên hay lúc gian truân. Xin cho đời con ngày ngày là lễ dâng dâng trên bàn thờ, dù đời con xót xa nhiều.</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064505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27200" y="-25400"/>
            <a:ext cx="10629900" cy="6894195"/>
          </a:xfrm>
          <a:prstGeom prst="rect">
            <a:avLst/>
          </a:prstGeom>
          <a:noFill/>
        </p:spPr>
        <p:txBody>
          <a:bodyPr wrap="square" rtlCol="0">
            <a:spAutoFit/>
          </a:bodyPr>
          <a:lstStyle/>
          <a:p>
            <a:pPr marR="310515" algn="ctr"/>
            <a:r>
              <a:rPr lang="en-US" sz="2400" kern="100" dirty="0">
                <a:effectLst/>
                <a:latin typeface="Arial" panose="020B0604020202020204" pitchFamily="34" charset="0"/>
                <a:ea typeface="Calibri" panose="020F0502020204030204" pitchFamily="34" charset="0"/>
              </a:rPr>
              <a:t>Kinh Dâng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3800" kern="100" dirty="0">
                <a:effectLst/>
                <a:latin typeface="Tahoma" panose="020B0604030504040204" pitchFamily="34" charset="0"/>
                <a:ea typeface="Tahoma" panose="020B0604030504040204" pitchFamily="34" charset="0"/>
                <a:cs typeface="Tahoma" panose="020B0604030504040204" pitchFamily="34" charset="0"/>
              </a:rPr>
              <a:t>1/ Con dâng về Thiên Chúa đây </a:t>
            </a:r>
            <a:r>
              <a:rPr lang="en-US" sz="3800" kern="100" dirty="0" err="1">
                <a:effectLst/>
                <a:latin typeface="Tahoma" panose="020B0604030504040204" pitchFamily="34" charset="0"/>
                <a:ea typeface="Tahoma" panose="020B0604030504040204" pitchFamily="34" charset="0"/>
                <a:cs typeface="Tahoma" panose="020B0604030504040204" pitchFamily="34" charset="0"/>
              </a:rPr>
              <a:t>hy</a:t>
            </a:r>
            <a:r>
              <a:rPr lang="en-US" sz="3800" kern="100" dirty="0">
                <a:effectLst/>
                <a:latin typeface="Tahoma" panose="020B0604030504040204" pitchFamily="34" charset="0"/>
                <a:ea typeface="Tahoma" panose="020B0604030504040204" pitchFamily="34" charset="0"/>
                <a:cs typeface="Tahoma" panose="020B0604030504040204" pitchFamily="34" charset="0"/>
              </a:rPr>
              <a:t> lễ của một chiều xưa, ôi Con Chúa hiến mình vì yêu, đền tội cho nhân thế trăm chiều.</a:t>
            </a:r>
          </a:p>
          <a:p>
            <a:pPr marR="310515" algn="just"/>
            <a:r>
              <a:rPr lang="en-US" sz="38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Xin Cha thương nhận lễ vật này. Xin Cha ban hồng ân dư đầy. Lòng con vui sướng từ đây. Con hăng say đi về muôn phương, trao đôi tay cho người mến thương, đem tin yêu cho đời ngát hương.</a:t>
            </a:r>
          </a:p>
          <a:p>
            <a:pPr marR="310515" algn="just"/>
            <a:r>
              <a:rPr lang="en-US" sz="3800" kern="100" dirty="0">
                <a:effectLst/>
                <a:latin typeface="Tahoma" panose="020B0604030504040204" pitchFamily="34" charset="0"/>
                <a:ea typeface="Tahoma" panose="020B0604030504040204" pitchFamily="34" charset="0"/>
                <a:cs typeface="Tahoma" panose="020B0604030504040204" pitchFamily="34" charset="0"/>
              </a:rPr>
              <a:t>2/ Đây ly rượu tấm bánh con dâng Chúa với giọt mồ hôi, bao công khó với dòng lệ rơi cùng niềm vui giây phút bên Ngài.</a:t>
            </a:r>
          </a:p>
        </p:txBody>
      </p:sp>
      <p:sp>
        <p:nvSpPr>
          <p:cNvPr id="2" name="TextBox 1">
            <a:extLst>
              <a:ext uri="{FF2B5EF4-FFF2-40B4-BE49-F238E27FC236}">
                <a16:creationId xmlns:a16="http://schemas.microsoft.com/office/drawing/2014/main" id="{20AA1988-12CA-5B71-2DFC-ABA575E14CFA}"/>
              </a:ext>
            </a:extLst>
          </p:cNvPr>
          <p:cNvSpPr txBox="1"/>
          <p:nvPr/>
        </p:nvSpPr>
        <p:spPr>
          <a:xfrm>
            <a:off x="10109200" y="-12700"/>
            <a:ext cx="1943100" cy="369332"/>
          </a:xfrm>
          <a:prstGeom prst="rect">
            <a:avLst/>
          </a:prstGeom>
          <a:noFill/>
        </p:spPr>
        <p:txBody>
          <a:bodyPr wrap="square" rtlCol="0">
            <a:spAutoFit/>
          </a:bodyPr>
          <a:lstStyle/>
          <a:p>
            <a:r>
              <a:rPr lang="en-US" dirty="0"/>
              <a:t>TCCĐ 2 - 56</a:t>
            </a:r>
          </a:p>
        </p:txBody>
      </p:sp>
    </p:spTree>
    <p:extLst>
      <p:ext uri="{BB962C8B-B14F-4D97-AF65-F5344CB8AC3E}">
        <p14:creationId xmlns:p14="http://schemas.microsoft.com/office/powerpoint/2010/main" val="14552789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8000" y="0"/>
            <a:ext cx="10553700" cy="6941452"/>
          </a:xfrm>
          <a:prstGeom prst="rect">
            <a:avLst/>
          </a:prstGeom>
          <a:noFill/>
        </p:spPr>
        <p:txBody>
          <a:bodyPr wrap="square" rtlCol="0">
            <a:spAutoFit/>
          </a:bodyPr>
          <a:lstStyle/>
          <a:p>
            <a:pPr marR="310515" algn="ctr">
              <a:lnSpc>
                <a:spcPct val="107000"/>
              </a:lnSpc>
              <a:spcAft>
                <a:spcPts val="800"/>
              </a:spcAft>
            </a:pPr>
            <a:r>
              <a:rPr lang="en-US" sz="2400" kern="100" dirty="0">
                <a:latin typeface="Arial" panose="020B0604020202020204" pitchFamily="34" charset="0"/>
              </a:rPr>
              <a:t>Lời Chân Thành - </a:t>
            </a:r>
            <a:r>
              <a:rPr lang="en-US" sz="2400" kern="100" dirty="0" err="1">
                <a:latin typeface="Arial" panose="020B0604020202020204" pitchFamily="34" charset="0"/>
              </a:rPr>
              <a:t>Lm</a:t>
            </a:r>
            <a:r>
              <a:rPr lang="en-US" sz="2400" kern="100" dirty="0">
                <a:latin typeface="Arial" panose="020B0604020202020204" pitchFamily="34" charset="0"/>
              </a:rPr>
              <a:t>. Kim Long</a:t>
            </a:r>
          </a:p>
          <a:p>
            <a:pPr marR="310515" algn="just">
              <a:lnSpc>
                <a:spcPct val="107000"/>
              </a:lnSpc>
              <a:spcAft>
                <a:spcPts val="800"/>
              </a:spcAft>
            </a:pPr>
            <a:r>
              <a:rPr lang="en-US" sz="4000" kern="100" spc="-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Lời chân thành dâng tiến như hương trầm bay tới trời cao. Nguyện Chúa Cha nhân từ nhận lễ </a:t>
            </a:r>
            <a:r>
              <a:rPr lang="en-US" sz="4000" kern="100" spc="-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hy</a:t>
            </a:r>
            <a:r>
              <a:rPr lang="en-US" sz="4000" kern="100" spc="-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sinh trên bàn thờ.</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spc="-100" dirty="0">
                <a:effectLst/>
                <a:latin typeface="Arial" panose="020B0604020202020204" pitchFamily="34" charset="0"/>
                <a:ea typeface="Calibri" panose="020F0502020204030204" pitchFamily="34" charset="0"/>
                <a:cs typeface="Times New Roman" panose="02020603050405020304" pitchFamily="18" charset="0"/>
              </a:rPr>
              <a:t>1. Tưởng nhớ Con Chúa đã chịu chết khổ hình, và cuộc Người phục sinh cùng lên trời vinh sáng.</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spc="-100" dirty="0">
                <a:effectLst/>
                <a:latin typeface="Arial" panose="020B0604020202020204" pitchFamily="34" charset="0"/>
                <a:ea typeface="Calibri" panose="020F0502020204030204" pitchFamily="34" charset="0"/>
                <a:cs typeface="Times New Roman" panose="02020603050405020304" pitchFamily="18" charset="0"/>
              </a:rPr>
              <a:t>2. Nguyện Chúa trông đến lễ vật rất tinh tuyền, lòng thành hiệp dâng lên rượu bánh nguồn sinh phúc.</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97395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3700" y="0"/>
            <a:ext cx="10655300" cy="6617196"/>
          </a:xfrm>
          <a:prstGeom prst="rect">
            <a:avLst/>
          </a:prstGeom>
          <a:noFill/>
        </p:spPr>
        <p:txBody>
          <a:bodyPr wrap="square" rtlCol="0">
            <a:spAutoFit/>
          </a:bodyPr>
          <a:lstStyle/>
          <a:p>
            <a:pPr marR="310515" algn="ctr"/>
            <a:r>
              <a:rPr lang="en-US" sz="2400" kern="100" dirty="0">
                <a:effectLst/>
                <a:latin typeface="Arial" panose="020B0604020202020204" pitchFamily="34" charset="0"/>
                <a:ea typeface="Calibri" panose="020F0502020204030204" pitchFamily="34" charset="0"/>
              </a:rPr>
              <a:t>Lễ Vật Giao Hòa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Nguyên Kha</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dirty="0">
                <a:effectLst/>
                <a:latin typeface="Tahoma" panose="020B0604030504040204" pitchFamily="34" charset="0"/>
                <a:ea typeface="Tahoma" panose="020B0604030504040204" pitchFamily="34" charset="0"/>
                <a:cs typeface="Tahoma" panose="020B0604030504040204" pitchFamily="34" charset="0"/>
              </a:rPr>
              <a:t>1. Kính tiến lên Cha nhân từ trọn niềm vui bao ước mơ. </a:t>
            </a:r>
            <a:r>
              <a:rPr lang="en-US" sz="4000" kern="100" dirty="0" err="1">
                <a:effectLst/>
                <a:latin typeface="Tahoma" panose="020B0604030504040204" pitchFamily="34" charset="0"/>
                <a:ea typeface="Tahoma" panose="020B0604030504040204" pitchFamily="34" charset="0"/>
                <a:cs typeface="Tahoma" panose="020B0604030504040204" pitchFamily="34" charset="0"/>
              </a:rPr>
              <a:t>Ðây</a:t>
            </a:r>
            <a:r>
              <a:rPr lang="en-US" sz="4000" kern="100" dirty="0">
                <a:effectLst/>
                <a:latin typeface="Tahoma" panose="020B0604030504040204" pitchFamily="34" charset="0"/>
                <a:ea typeface="Tahoma" panose="020B0604030504040204" pitchFamily="34" charset="0"/>
                <a:cs typeface="Tahoma" panose="020B0604030504040204" pitchFamily="34" charset="0"/>
              </a:rPr>
              <a:t> lễ </a:t>
            </a:r>
            <a:r>
              <a:rPr lang="en-US" sz="4000" kern="100" dirty="0" err="1">
                <a:effectLst/>
                <a:latin typeface="Tahoma" panose="020B0604030504040204" pitchFamily="34" charset="0"/>
                <a:ea typeface="Tahoma" panose="020B0604030504040204" pitchFamily="34" charset="0"/>
                <a:cs typeface="Tahoma" panose="020B0604030504040204" pitchFamily="34" charset="0"/>
              </a:rPr>
              <a:t>hy</a:t>
            </a:r>
            <a:r>
              <a:rPr lang="en-US" sz="4000" kern="100" dirty="0">
                <a:effectLst/>
                <a:latin typeface="Tahoma" panose="020B0604030504040204" pitchFamily="34" charset="0"/>
                <a:ea typeface="Tahoma" panose="020B0604030504040204" pitchFamily="34" charset="0"/>
                <a:cs typeface="Tahoma" panose="020B0604030504040204" pitchFamily="34" charset="0"/>
              </a:rPr>
              <a:t> sinh toàn thiêu, đẹp như lễ dâng ban chiều.</a:t>
            </a:r>
          </a:p>
          <a:p>
            <a:pPr marR="310515" algn="just"/>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ÐK: Này lễ vật giao hòa, này lễ vật vô giá đoàn con dâng Chúa từ nhân. Này lễ vật toàn thiêu tha thiết con nguyện cầu xin Thiên Chúa thứ tha lỗi lầm.</a:t>
            </a:r>
          </a:p>
          <a:p>
            <a:pPr marR="310515" algn="just"/>
            <a:r>
              <a:rPr lang="en-US" sz="4000" kern="100" spc="-100" dirty="0">
                <a:effectLst/>
                <a:latin typeface="Tahoma" panose="020B0604030504040204" pitchFamily="34" charset="0"/>
                <a:ea typeface="Tahoma" panose="020B0604030504040204" pitchFamily="34" charset="0"/>
                <a:cs typeface="Tahoma" panose="020B0604030504040204" pitchFamily="34" charset="0"/>
              </a:rPr>
              <a:t>2. Tiếng hát dâng lên cao vời tựa làn trầm hương ngát bay. Nước mắt tuôn rơi tràn mi nguyện nâng đỡ con đêm ngày.</a:t>
            </a:r>
            <a:endParaRPr lang="en-US" sz="4000" kern="100" dirty="0">
              <a:effectLst/>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37DC949D-7917-9733-88FD-8F650A366307}"/>
              </a:ext>
            </a:extLst>
          </p:cNvPr>
          <p:cNvSpPr txBox="1"/>
          <p:nvPr/>
        </p:nvSpPr>
        <p:spPr>
          <a:xfrm>
            <a:off x="9956800" y="0"/>
            <a:ext cx="1854200" cy="369332"/>
          </a:xfrm>
          <a:prstGeom prst="rect">
            <a:avLst/>
          </a:prstGeom>
          <a:noFill/>
        </p:spPr>
        <p:txBody>
          <a:bodyPr wrap="square" rtlCol="0">
            <a:spAutoFit/>
          </a:bodyPr>
          <a:lstStyle/>
          <a:p>
            <a:r>
              <a:rPr lang="en-US" dirty="0"/>
              <a:t>TCCĐ 1 - 78</a:t>
            </a:r>
          </a:p>
        </p:txBody>
      </p:sp>
    </p:spTree>
    <p:extLst>
      <p:ext uri="{BB962C8B-B14F-4D97-AF65-F5344CB8AC3E}">
        <p14:creationId xmlns:p14="http://schemas.microsoft.com/office/powerpoint/2010/main" val="28858961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25600" y="25400"/>
            <a:ext cx="10718800" cy="7168181"/>
          </a:xfrm>
          <a:prstGeom prst="rect">
            <a:avLst/>
          </a:prstGeom>
          <a:noFill/>
        </p:spPr>
        <p:txBody>
          <a:bodyPr wrap="square" rtlCol="0">
            <a:spAutoFit/>
          </a:bodyPr>
          <a:lstStyle/>
          <a:p>
            <a:pPr marR="310515" algn="ctr">
              <a:lnSpc>
                <a:spcPct val="107000"/>
              </a:lnSpc>
            </a:pPr>
            <a:r>
              <a:rPr lang="en-US" sz="2000" kern="100" dirty="0">
                <a:effectLst/>
                <a:latin typeface="Arial" panose="020B0604020202020204" pitchFamily="34" charset="0"/>
                <a:ea typeface="Calibri" panose="020F0502020204030204" pitchFamily="34" charset="0"/>
              </a:rPr>
              <a:t>Này Từng Giọt Rượu - </a:t>
            </a:r>
            <a:r>
              <a:rPr lang="en-US" sz="20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000" kern="100" dirty="0">
                <a:effectLst/>
                <a:latin typeface="Arial" panose="020B0604020202020204" pitchFamily="34" charset="0"/>
                <a:ea typeface="Calibri" panose="020F0502020204030204" pitchFamily="34" charset="0"/>
                <a:cs typeface="Times New Roman" panose="02020603050405020304" pitchFamily="18" charset="0"/>
              </a:rPr>
              <a:t>. Kim Long</a:t>
            </a:r>
            <a:endParaRPr lang="en-US"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Này từng giọt rượu nho và đây từng tấm bánh miến, chúng con dâng lên Chúa nhân hiền. Cùng ngàn trầm thơm tho, lời kinh hòa khúc hát mới Chúa vui nhận với trọn cuộc đời.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Tiến dâng bánh vẹn tuyền là tinh hoa muôn nương lúa, hòa chung công lao nhân thế. Cúi xin Chúa cực lành nhận cho và mong trở thành, thành bánh thiêng nuôi đoàn con.</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42FD7F8C-FD8F-6954-7CEF-FBF8BC73BEF9}"/>
              </a:ext>
            </a:extLst>
          </p:cNvPr>
          <p:cNvSpPr txBox="1"/>
          <p:nvPr/>
        </p:nvSpPr>
        <p:spPr>
          <a:xfrm>
            <a:off x="9893300" y="25400"/>
            <a:ext cx="1943100" cy="369332"/>
          </a:xfrm>
          <a:prstGeom prst="rect">
            <a:avLst/>
          </a:prstGeom>
          <a:noFill/>
        </p:spPr>
        <p:txBody>
          <a:bodyPr wrap="square" rtlCol="0">
            <a:spAutoFit/>
          </a:bodyPr>
          <a:lstStyle/>
          <a:p>
            <a:r>
              <a:rPr lang="en-US" dirty="0"/>
              <a:t>TCCĐ 1 - 91</a:t>
            </a:r>
          </a:p>
        </p:txBody>
      </p:sp>
    </p:spTree>
    <p:extLst>
      <p:ext uri="{BB962C8B-B14F-4D97-AF65-F5344CB8AC3E}">
        <p14:creationId xmlns:p14="http://schemas.microsoft.com/office/powerpoint/2010/main" val="4533367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FD603-9D33-C884-6AAF-C2D062AD359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AFA52A4-4B4E-DFE3-5091-6AC8D0D58055}"/>
              </a:ext>
            </a:extLst>
          </p:cNvPr>
          <p:cNvSpPr txBox="1"/>
          <p:nvPr/>
        </p:nvSpPr>
        <p:spPr>
          <a:xfrm>
            <a:off x="1625600" y="25400"/>
            <a:ext cx="10718800" cy="6762557"/>
          </a:xfrm>
          <a:prstGeom prst="rect">
            <a:avLst/>
          </a:prstGeom>
          <a:noFill/>
        </p:spPr>
        <p:txBody>
          <a:bodyPr wrap="square" rtlCol="0">
            <a:spAutoFit/>
          </a:bodyPr>
          <a:lstStyle/>
          <a:p>
            <a:pPr marR="310515" algn="ctr">
              <a:lnSpc>
                <a:spcPct val="107000"/>
              </a:lnSpc>
            </a:pPr>
            <a:r>
              <a:rPr lang="en-US" sz="2400" kern="100" dirty="0">
                <a:latin typeface="Arial" panose="020B0604020202020204" pitchFamily="34" charset="0"/>
                <a:cs typeface="Times New Roman" panose="02020603050405020304" pitchFamily="18" charset="0"/>
              </a:rPr>
              <a:t>Nâng Cao – </a:t>
            </a:r>
            <a:r>
              <a:rPr lang="en-US" sz="2400" kern="100" dirty="0" err="1">
                <a:latin typeface="Arial" panose="020B0604020202020204" pitchFamily="34" charset="0"/>
                <a:cs typeface="Times New Roman" panose="02020603050405020304" pitchFamily="18" charset="0"/>
              </a:rPr>
              <a:t>Lm</a:t>
            </a:r>
            <a:r>
              <a:rPr lang="en-US" sz="2400" kern="100" dirty="0">
                <a:latin typeface="Arial" panose="020B0604020202020204" pitchFamily="34" charset="0"/>
                <a:cs typeface="Times New Roman" panose="02020603050405020304" pitchFamily="18" charset="0"/>
              </a:rPr>
              <a:t>. Hạ Đăng</a:t>
            </a:r>
          </a:p>
          <a:p>
            <a:pPr marR="310515" algn="ctr">
              <a:lnSpc>
                <a:spcPct val="107000"/>
              </a:lnSpc>
            </a:pPr>
            <a:endParaRPr lang="en-US" sz="1600" kern="100" dirty="0">
              <a:latin typeface="Arial" panose="020B0604020202020204" pitchFamily="34" charset="0"/>
              <a:cs typeface="Times New Roman" panose="02020603050405020304" pitchFamily="18" charset="0"/>
            </a:endParaRPr>
          </a:p>
          <a:p>
            <a:pPr marR="310515" algn="just">
              <a:lnSpc>
                <a:spcPct val="107000"/>
              </a:lnSpc>
            </a:pPr>
            <a:r>
              <a:rPr lang="vi-VN" sz="4000" kern="100" dirty="0">
                <a:latin typeface="Arial" panose="020B0604020202020204" pitchFamily="34" charset="0"/>
                <a:cs typeface="Times New Roman" panose="02020603050405020304" pitchFamily="18" charset="0"/>
              </a:rPr>
              <a:t>1. Trên đôi tay con dâng lên Tôn Nhan Cha uy linh. Đây thân phận bụi tro bao nhiêu năm gánh vác lao đao. Kính tiến Chúa chí ái hương hoa thiêng, kinh tin yêu. Xin cho cuộc đời con mãi mãi trong Cha con nghỉ ngơi.</a:t>
            </a:r>
            <a:endParaRPr lang="en-US" sz="4000" kern="100" dirty="0">
              <a:latin typeface="Arial" panose="020B0604020202020204" pitchFamily="34" charset="0"/>
              <a:cs typeface="Times New Roman" panose="02020603050405020304" pitchFamily="18" charset="0"/>
            </a:endParaRPr>
          </a:p>
          <a:p>
            <a:pPr marR="310515" algn="just">
              <a:lnSpc>
                <a:spcPct val="107000"/>
              </a:lnSpc>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Và hiệp cùng hiến lễ chí thánh, rượu ngọt nồng với tấm bánh trắng. Tiến dâng Vua Trời cao sang mừng, hát khen danh Ngài vinh quang.</a:t>
            </a:r>
            <a:endParaRPr lang="en-US" sz="4000" kern="100" dirty="0">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4D6177B0-91BB-6443-CBB8-3FF8BE1840E1}"/>
              </a:ext>
            </a:extLst>
          </p:cNvPr>
          <p:cNvSpPr txBox="1"/>
          <p:nvPr/>
        </p:nvSpPr>
        <p:spPr>
          <a:xfrm>
            <a:off x="9893300" y="25400"/>
            <a:ext cx="1943100" cy="646331"/>
          </a:xfrm>
          <a:prstGeom prst="rect">
            <a:avLst/>
          </a:prstGeom>
          <a:noFill/>
        </p:spPr>
        <p:txBody>
          <a:bodyPr wrap="square" rtlCol="0">
            <a:spAutoFit/>
          </a:bodyPr>
          <a:lstStyle/>
          <a:p>
            <a:r>
              <a:rPr lang="en-US" dirty="0"/>
              <a:t>Alleluia - </a:t>
            </a:r>
          </a:p>
          <a:p>
            <a:r>
              <a:rPr lang="en-US" dirty="0"/>
              <a:t>D</a:t>
            </a:r>
          </a:p>
        </p:txBody>
      </p:sp>
    </p:spTree>
    <p:extLst>
      <p:ext uri="{BB962C8B-B14F-4D97-AF65-F5344CB8AC3E}">
        <p14:creationId xmlns:p14="http://schemas.microsoft.com/office/powerpoint/2010/main" val="7789913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982-BD8E-D74B-4EBF-3B072F2128B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C187561-B19B-EFD0-EB0E-18A41AC00EF9}"/>
              </a:ext>
            </a:extLst>
          </p:cNvPr>
          <p:cNvSpPr txBox="1"/>
          <p:nvPr/>
        </p:nvSpPr>
        <p:spPr>
          <a:xfrm>
            <a:off x="1625600" y="101600"/>
            <a:ext cx="10718800" cy="5972212"/>
          </a:xfrm>
          <a:prstGeom prst="rect">
            <a:avLst/>
          </a:prstGeom>
          <a:noFill/>
        </p:spPr>
        <p:txBody>
          <a:bodyPr wrap="square" rtlCol="0">
            <a:spAutoFit/>
          </a:bodyPr>
          <a:lstStyle/>
          <a:p>
            <a:pPr marR="310515" algn="just">
              <a:lnSpc>
                <a:spcPct val="107000"/>
              </a:lnSpc>
            </a:pPr>
            <a:r>
              <a:rPr lang="vi-VN" sz="4000" kern="100" dirty="0">
                <a:latin typeface="Arial" panose="020B0604020202020204" pitchFamily="34" charset="0"/>
                <a:cs typeface="Times New Roman" panose="02020603050405020304" pitchFamily="18" charset="0"/>
              </a:rPr>
              <a:t>2. Ôi Cha thân yêu ơi, hôm nay đây, con dâng lên. Những ước vọng đời con: noi theo gương sáng Chúa Giêsu. Gương khiêm nhu thâm sâu nơi tim Cha, đời hiền hòa. Xin cho lòng con luôn hướng đến tim Cha cả đời con.</a:t>
            </a:r>
            <a:endParaRPr lang="en-US" sz="4000" kern="100" dirty="0">
              <a:latin typeface="Arial" panose="020B0604020202020204" pitchFamily="34" charset="0"/>
              <a:cs typeface="Times New Roman" panose="02020603050405020304" pitchFamily="18" charset="0"/>
            </a:endParaRPr>
          </a:p>
          <a:p>
            <a:pPr marR="310515" algn="just">
              <a:lnSpc>
                <a:spcPct val="107000"/>
              </a:lnSpc>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Và hiệp cùng hiến lễ chí thánh, rượu ngọt nồng với tấm bánh trắng. Tiến dâng Vua Trời cao sang mừng, hát khen danh Ngài vinh quang.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8215301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88900"/>
            <a:ext cx="10401300" cy="6707157"/>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Tahoma" panose="020B0604030504040204" pitchFamily="34" charset="0"/>
                <a:ea typeface="Tahoma" panose="020B0604030504040204" pitchFamily="34" charset="0"/>
                <a:cs typeface="Tahoma" panose="020B0604030504040204" pitchFamily="34" charset="0"/>
              </a:rPr>
              <a:t>Thân Lúa Miến - </a:t>
            </a:r>
            <a:r>
              <a:rPr lang="en-US" sz="2400" kern="100" dirty="0" err="1">
                <a:effectLst/>
                <a:latin typeface="Tahoma" panose="020B0604030504040204" pitchFamily="34" charset="0"/>
                <a:ea typeface="Tahoma" panose="020B0604030504040204" pitchFamily="34" charset="0"/>
                <a:cs typeface="Tahoma" panose="020B0604030504040204" pitchFamily="34" charset="0"/>
              </a:rPr>
              <a:t>Lm</a:t>
            </a:r>
            <a:r>
              <a:rPr lang="en-US" sz="2400" kern="100" dirty="0">
                <a:effectLst/>
                <a:latin typeface="Tahoma" panose="020B0604030504040204" pitchFamily="34" charset="0"/>
                <a:ea typeface="Tahoma" panose="020B0604030504040204" pitchFamily="34" charset="0"/>
                <a:cs typeface="Tahoma" panose="020B0604030504040204" pitchFamily="34" charset="0"/>
              </a:rPr>
              <a:t>. Mi Trầm</a:t>
            </a:r>
          </a:p>
          <a:p>
            <a:pPr marR="310515" algn="just">
              <a:lnSpc>
                <a:spcPct val="107000"/>
              </a:lnSpc>
              <a:spcAft>
                <a:spcPts val="8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ÐK: Chúa ơi thân con là thân lúa miến </a:t>
            </a:r>
            <a:r>
              <a:rPr lang="en-US" sz="4000" kern="100" dirty="0">
                <a:effectLst/>
                <a:latin typeface="Tahoma" panose="020B0604030504040204" pitchFamily="34" charset="0"/>
                <a:ea typeface="Tahoma" panose="020B0604030504040204" pitchFamily="34" charset="0"/>
                <a:cs typeface="Tahoma" panose="020B0604030504040204" pitchFamily="34" charset="0"/>
              </a:rPr>
              <a:t>(gieo vào lòng đời)</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gieo vào lòng đời và mục nát với thời gian. Bông lúa vàng kết thành tấm bánh và thân con trở thành hiến vật nguyện dâng Cha như lễ toàn thiêu.</a:t>
            </a:r>
          </a:p>
          <a:p>
            <a:pPr marR="310515"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1. </a:t>
            </a:r>
            <a:r>
              <a:rPr lang="en-US" sz="4000" kern="100" dirty="0" err="1">
                <a:effectLst/>
                <a:latin typeface="Tahoma" panose="020B0604030504040204" pitchFamily="34" charset="0"/>
                <a:ea typeface="Tahoma" panose="020B0604030504040204" pitchFamily="34" charset="0"/>
                <a:cs typeface="Tahoma" panose="020B0604030504040204" pitchFamily="34" charset="0"/>
              </a:rPr>
              <a:t>Ðây</a:t>
            </a:r>
            <a:r>
              <a:rPr lang="en-US" sz="4000" kern="100" dirty="0">
                <a:effectLst/>
                <a:latin typeface="Tahoma" panose="020B0604030504040204" pitchFamily="34" charset="0"/>
                <a:ea typeface="Tahoma" panose="020B0604030504040204" pitchFamily="34" charset="0"/>
                <a:cs typeface="Tahoma" panose="020B0604030504040204" pitchFamily="34" charset="0"/>
              </a:rPr>
              <a:t> thân con đây trí lòng con bao ưu tư vui buồn cuộc sống. Xin dâng Cha như một hiến vật nguyện Chúa Trời thánh hóa đời con.</a:t>
            </a:r>
          </a:p>
        </p:txBody>
      </p:sp>
      <p:sp>
        <p:nvSpPr>
          <p:cNvPr id="2" name="TextBox 1">
            <a:extLst>
              <a:ext uri="{FF2B5EF4-FFF2-40B4-BE49-F238E27FC236}">
                <a16:creationId xmlns:a16="http://schemas.microsoft.com/office/drawing/2014/main" id="{53632EE1-FAB0-AB94-1A3B-F6CE14AC5D75}"/>
              </a:ext>
            </a:extLst>
          </p:cNvPr>
          <p:cNvSpPr txBox="1"/>
          <p:nvPr/>
        </p:nvSpPr>
        <p:spPr>
          <a:xfrm>
            <a:off x="10134599" y="88900"/>
            <a:ext cx="1781175" cy="369332"/>
          </a:xfrm>
          <a:prstGeom prst="rect">
            <a:avLst/>
          </a:prstGeom>
          <a:noFill/>
        </p:spPr>
        <p:txBody>
          <a:bodyPr wrap="square" rtlCol="0">
            <a:spAutoFit/>
          </a:bodyPr>
          <a:lstStyle/>
          <a:p>
            <a:r>
              <a:rPr lang="en-US" dirty="0"/>
              <a:t>TCCĐ 1 - 103</a:t>
            </a:r>
          </a:p>
        </p:txBody>
      </p:sp>
    </p:spTree>
    <p:extLst>
      <p:ext uri="{BB962C8B-B14F-4D97-AF65-F5344CB8AC3E}">
        <p14:creationId xmlns:p14="http://schemas.microsoft.com/office/powerpoint/2010/main" val="27292046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6100" y="127000"/>
            <a:ext cx="10375900" cy="6063327"/>
          </a:xfrm>
          <a:prstGeom prst="rect">
            <a:avLst/>
          </a:prstGeom>
          <a:noFill/>
        </p:spPr>
        <p:txBody>
          <a:bodyPr wrap="square" rtlCol="0">
            <a:spAutoFit/>
          </a:bodyPr>
          <a:lstStyle/>
          <a:p>
            <a:pPr marR="310515"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2. </a:t>
            </a:r>
            <a:r>
              <a:rPr lang="en-US" sz="4000" kern="100" dirty="0" err="1">
                <a:effectLst/>
                <a:latin typeface="Tahoma" panose="020B0604030504040204" pitchFamily="34" charset="0"/>
                <a:ea typeface="Tahoma" panose="020B0604030504040204" pitchFamily="34" charset="0"/>
                <a:cs typeface="Tahoma" panose="020B0604030504040204" pitchFamily="34" charset="0"/>
              </a:rPr>
              <a:t>Ðây</a:t>
            </a:r>
            <a:r>
              <a:rPr lang="en-US" sz="4000" kern="100" dirty="0">
                <a:effectLst/>
                <a:latin typeface="Tahoma" panose="020B0604030504040204" pitchFamily="34" charset="0"/>
                <a:ea typeface="Tahoma" panose="020B0604030504040204" pitchFamily="34" charset="0"/>
                <a:cs typeface="Tahoma" panose="020B0604030504040204" pitchFamily="34" charset="0"/>
              </a:rPr>
              <a:t> tương lai quá khứ đời con bao bâng khuâng với ngàn mộng ước. Xin dâng Cha như một hiến vật nguyện Chúa Trời thánh hóa đời con.</a:t>
            </a:r>
          </a:p>
          <a:p>
            <a:pPr marR="310515" algn="just">
              <a:lnSpc>
                <a:spcPct val="107000"/>
              </a:lnSpc>
              <a:spcAft>
                <a:spcPts val="8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ÐK: Chúa ơi thân con là thân lúa miến </a:t>
            </a:r>
            <a:r>
              <a:rPr lang="en-US" sz="4000" kern="100" dirty="0">
                <a:effectLst/>
                <a:latin typeface="Tahoma" panose="020B0604030504040204" pitchFamily="34" charset="0"/>
                <a:ea typeface="Tahoma" panose="020B0604030504040204" pitchFamily="34" charset="0"/>
                <a:cs typeface="Tahoma" panose="020B0604030504040204" pitchFamily="34" charset="0"/>
              </a:rPr>
              <a:t>(gieo vào lòng đời)</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gieo vào lòng đời và mục nát với thời gian. Bông lúa vàng kết thành tấm bánh và thân con trở thành hiến vật nguyện dâng Cha như lễ toàn thiêu.</a:t>
            </a:r>
          </a:p>
        </p:txBody>
      </p:sp>
    </p:spTree>
    <p:extLst>
      <p:ext uri="{BB962C8B-B14F-4D97-AF65-F5344CB8AC3E}">
        <p14:creationId xmlns:p14="http://schemas.microsoft.com/office/powerpoint/2010/main" val="26296694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8000" y="25400"/>
            <a:ext cx="10591800" cy="6575390"/>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Tahoma" panose="020B0604030504040204" pitchFamily="34" charset="0"/>
                <a:ea typeface="Tahoma" panose="020B0604030504040204" pitchFamily="34" charset="0"/>
                <a:cs typeface="Tahoma" panose="020B0604030504040204" pitchFamily="34" charset="0"/>
              </a:rPr>
              <a:t>Tựa Làn Trầm Hương - Đỗ </a:t>
            </a:r>
            <a:r>
              <a:rPr lang="en-US" sz="2400" kern="100" dirty="0" err="1">
                <a:effectLst/>
                <a:latin typeface="Tahoma" panose="020B0604030504040204" pitchFamily="34" charset="0"/>
                <a:ea typeface="Tahoma" panose="020B0604030504040204" pitchFamily="34" charset="0"/>
                <a:cs typeface="Tahoma" panose="020B0604030504040204" pitchFamily="34" charset="0"/>
              </a:rPr>
              <a:t>Vy</a:t>
            </a:r>
            <a:r>
              <a:rPr lang="en-US" sz="2400" kern="100" dirty="0">
                <a:effectLst/>
                <a:latin typeface="Tahoma" panose="020B0604030504040204" pitchFamily="34" charset="0"/>
                <a:ea typeface="Tahoma" panose="020B0604030504040204" pitchFamily="34" charset="0"/>
                <a:cs typeface="Tahoma" panose="020B0604030504040204" pitchFamily="34" charset="0"/>
              </a:rPr>
              <a:t> Hạ</a:t>
            </a:r>
          </a:p>
          <a:p>
            <a:pPr marR="310515"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1. Tựa làn trầm hương thơm bay về thiên đường. Nguyện tình yêu Chúa thánh hóa cho lễ dâng. Đây bánh thơm nồng, đây chén rượu hồng, làm thành lễ vật dâng về Cha chí nhân.</a:t>
            </a:r>
          </a:p>
          <a:p>
            <a:pPr marR="310515" algn="just">
              <a:lnSpc>
                <a:spcPct val="107000"/>
              </a:lnSpc>
              <a:spcAft>
                <a:spcPts val="8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Chúc tụng Ngài là Chúa tể càn khôn, Đã rộng tình nuôi sống con từng ngày. Chúc tụng Ngài là Chúa khắp mọi nơi, Chúc tụng Ngài mãi đến muôn </a:t>
            </a:r>
            <a:r>
              <a:rPr lang="en-US" sz="40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muôn</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đời.</a:t>
            </a:r>
          </a:p>
        </p:txBody>
      </p:sp>
      <p:sp>
        <p:nvSpPr>
          <p:cNvPr id="2" name="TextBox 1">
            <a:extLst>
              <a:ext uri="{FF2B5EF4-FFF2-40B4-BE49-F238E27FC236}">
                <a16:creationId xmlns:a16="http://schemas.microsoft.com/office/drawing/2014/main" id="{38496C31-44AD-F82A-8631-F4831B585F76}"/>
              </a:ext>
            </a:extLst>
          </p:cNvPr>
          <p:cNvSpPr txBox="1"/>
          <p:nvPr/>
        </p:nvSpPr>
        <p:spPr>
          <a:xfrm>
            <a:off x="10160000" y="127000"/>
            <a:ext cx="1774825" cy="369332"/>
          </a:xfrm>
          <a:prstGeom prst="rect">
            <a:avLst/>
          </a:prstGeom>
          <a:noFill/>
        </p:spPr>
        <p:txBody>
          <a:bodyPr wrap="square" rtlCol="0">
            <a:spAutoFit/>
          </a:bodyPr>
          <a:lstStyle/>
          <a:p>
            <a:r>
              <a:rPr lang="en-US" dirty="0"/>
              <a:t>TCCĐ 1 - 104</a:t>
            </a:r>
          </a:p>
        </p:txBody>
      </p:sp>
    </p:spTree>
    <p:extLst>
      <p:ext uri="{BB962C8B-B14F-4D97-AF65-F5344CB8AC3E}">
        <p14:creationId xmlns:p14="http://schemas.microsoft.com/office/powerpoint/2010/main" val="13814128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52600" y="127000"/>
            <a:ext cx="10439400" cy="6077626"/>
          </a:xfrm>
          <a:prstGeom prst="rect">
            <a:avLst/>
          </a:prstGeom>
          <a:noFill/>
        </p:spPr>
        <p:txBody>
          <a:bodyPr wrap="square" rtlCol="0">
            <a:spAutoFit/>
          </a:bodyPr>
          <a:lstStyle/>
          <a:p>
            <a:pPr marR="310515"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2. Một niềm thành tâm xin dâng trọn xác hồn, Nguyện từng ngày tháng Chúa thắp lên niềm tin. Cho ước mơ hồng, đẹp lứa tuổi xuân, cuộc đời mai ngày xin Ngài thương đỡ nâng.</a:t>
            </a:r>
          </a:p>
          <a:p>
            <a:pPr marR="310515" algn="just">
              <a:lnSpc>
                <a:spcPct val="107000"/>
              </a:lnSpc>
              <a:spcAft>
                <a:spcPts val="8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Chúc tụng Ngài là Chúa tể càn khôn, Đã rộng tình nuôi sống con từng ngày. Chúc tụng Ngài là Chúa khắp mọi nơi, Chúc tụng Ngài mãi đến muôn </a:t>
            </a:r>
            <a:r>
              <a:rPr lang="en-US" sz="40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muôn</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đời.</a:t>
            </a:r>
          </a:p>
        </p:txBody>
      </p:sp>
    </p:spTree>
    <p:extLst>
      <p:ext uri="{BB962C8B-B14F-4D97-AF65-F5344CB8AC3E}">
        <p14:creationId xmlns:p14="http://schemas.microsoft.com/office/powerpoint/2010/main" val="7102604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60550" y="127000"/>
            <a:ext cx="10160000" cy="6472798"/>
          </a:xfrm>
          <a:prstGeom prst="rect">
            <a:avLst/>
          </a:prstGeom>
          <a:noFill/>
        </p:spPr>
        <p:txBody>
          <a:bodyPr wrap="square" rtlCol="0">
            <a:spAutoFit/>
          </a:bodyPr>
          <a:lstStyle/>
          <a:p>
            <a:pPr algn="ctr">
              <a:lnSpc>
                <a:spcPct val="107000"/>
              </a:lnSpc>
              <a:spcBef>
                <a:spcPts val="1200"/>
              </a:spcBef>
            </a:pPr>
            <a:r>
              <a:rPr lang="en-US" sz="2400" kern="100" dirty="0">
                <a:effectLst/>
                <a:latin typeface="Tahoma" panose="020B0604030504040204" pitchFamily="34" charset="0"/>
                <a:ea typeface="Tahoma" panose="020B0604030504040204" pitchFamily="34" charset="0"/>
                <a:cs typeface="Tahoma" panose="020B0604030504040204" pitchFamily="34" charset="0"/>
              </a:rPr>
              <a:t>Tiến Dâng Lên - </a:t>
            </a:r>
            <a:r>
              <a:rPr lang="en-US" sz="2400" kern="100" dirty="0" err="1">
                <a:effectLst/>
                <a:latin typeface="Tahoma" panose="020B0604030504040204" pitchFamily="34" charset="0"/>
                <a:ea typeface="Tahoma" panose="020B0604030504040204" pitchFamily="34" charset="0"/>
                <a:cs typeface="Tahoma" panose="020B0604030504040204" pitchFamily="34" charset="0"/>
              </a:rPr>
              <a:t>Phanxico</a:t>
            </a:r>
            <a:endParaRPr lang="en-US" sz="2400" kern="100" dirty="0">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1. Tiến dâng lên thiên cung này lễ vật. Nguyện dâng Chúa bánh miến với rượu nho, cùng nước mắt tiếng hát trong cuộc đời. Xin Chúa nhận đền bù muôn tội con.</a:t>
            </a:r>
          </a:p>
          <a:p>
            <a:pPr algn="just">
              <a:lnSpc>
                <a:spcPct val="107000"/>
              </a:lnSpc>
              <a:spcAft>
                <a:spcPts val="8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ÐK: Cùng dâng tiến tiếng hát trên môi nguyện cầu, bao nỗi sầu dâng lên cùng với niềm vui. Cùng dâng tiến với hết tâm tình thiết tha, tựa hương xa bay lên </a:t>
            </a:r>
            <a:r>
              <a:rPr lang="en-US" sz="40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tòa</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Chúa bao la.</a:t>
            </a:r>
          </a:p>
        </p:txBody>
      </p:sp>
      <p:sp>
        <p:nvSpPr>
          <p:cNvPr id="2" name="TextBox 1">
            <a:extLst>
              <a:ext uri="{FF2B5EF4-FFF2-40B4-BE49-F238E27FC236}">
                <a16:creationId xmlns:a16="http://schemas.microsoft.com/office/drawing/2014/main" id="{24CA9233-C090-D950-912B-3CCA8530BA92}"/>
              </a:ext>
            </a:extLst>
          </p:cNvPr>
          <p:cNvSpPr txBox="1"/>
          <p:nvPr/>
        </p:nvSpPr>
        <p:spPr>
          <a:xfrm>
            <a:off x="10201275" y="127000"/>
            <a:ext cx="1819275" cy="369332"/>
          </a:xfrm>
          <a:prstGeom prst="rect">
            <a:avLst/>
          </a:prstGeom>
          <a:noFill/>
        </p:spPr>
        <p:txBody>
          <a:bodyPr wrap="square" rtlCol="0">
            <a:spAutoFit/>
          </a:bodyPr>
          <a:lstStyle/>
          <a:p>
            <a:r>
              <a:rPr lang="en-US" dirty="0"/>
              <a:t>TCCĐ 1 - 105</a:t>
            </a:r>
          </a:p>
        </p:txBody>
      </p:sp>
    </p:spTree>
    <p:extLst>
      <p:ext uri="{BB962C8B-B14F-4D97-AF65-F5344CB8AC3E}">
        <p14:creationId xmlns:p14="http://schemas.microsoft.com/office/powerpoint/2010/main" val="17794404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60550" y="127000"/>
            <a:ext cx="10160000" cy="6736268"/>
          </a:xfrm>
          <a:prstGeom prst="rect">
            <a:avLst/>
          </a:prstGeom>
          <a:noFill/>
        </p:spPr>
        <p:txBody>
          <a:bodyPr wrap="square" rtlCol="0">
            <a:spAutoFit/>
          </a:bodyPr>
          <a:lstStyle/>
          <a:p>
            <a:pPr algn="just">
              <a:lnSpc>
                <a:spcPct val="107000"/>
              </a:lnSpc>
              <a:spcAft>
                <a:spcPts val="800"/>
              </a:spcAft>
            </a:pPr>
            <a:r>
              <a:rPr lang="vi-VN" sz="4000" kern="100" dirty="0">
                <a:latin typeface="Arial" panose="020B0604020202020204" pitchFamily="34" charset="0"/>
                <a:cs typeface="Arial" panose="020B0604020202020204" pitchFamily="34" charset="0"/>
              </a:rPr>
              <a:t>2. Tiến dâng lên thiên cung lời ước nguyện, nguyện xin Chúa </a:t>
            </a:r>
            <a:r>
              <a:rPr lang="en-US" sz="4000" kern="100" dirty="0">
                <a:latin typeface="Arial" panose="020B0604020202020204" pitchFamily="34" charset="0"/>
                <a:cs typeface="Arial" panose="020B0604020202020204" pitchFamily="34" charset="0"/>
              </a:rPr>
              <a:t>thương</a:t>
            </a:r>
            <a:r>
              <a:rPr lang="vi-VN" sz="4000" kern="100" dirty="0">
                <a:latin typeface="Arial" panose="020B0604020202020204" pitchFamily="34" charset="0"/>
                <a:cs typeface="Arial" panose="020B0604020202020204" pitchFamily="34" charset="0"/>
              </a:rPr>
              <a:t> ban phúc bình yên</a:t>
            </a:r>
            <a:r>
              <a:rPr lang="en-US" sz="4000" kern="100" dirty="0">
                <a:latin typeface="Arial" panose="020B0604020202020204" pitchFamily="34" charset="0"/>
                <a:cs typeface="Arial" panose="020B0604020202020204" pitchFamily="34" charset="0"/>
              </a:rPr>
              <a:t>.</a:t>
            </a:r>
            <a:r>
              <a:rPr lang="vi-VN" sz="4000" kern="100" dirty="0">
                <a:latin typeface="Arial" panose="020B0604020202020204" pitchFamily="34" charset="0"/>
                <a:cs typeface="Arial" panose="020B0604020202020204" pitchFamily="34" charset="0"/>
              </a:rPr>
              <a:t> </a:t>
            </a:r>
            <a:r>
              <a:rPr lang="en-US" sz="4000" kern="100" dirty="0">
                <a:latin typeface="Arial" panose="020B0604020202020204" pitchFamily="34" charset="0"/>
                <a:cs typeface="Arial" panose="020B0604020202020204" pitchFamily="34" charset="0"/>
              </a:rPr>
              <a:t>Đ</a:t>
            </a:r>
            <a:r>
              <a:rPr lang="vi-VN" sz="4000" kern="100" dirty="0">
                <a:latin typeface="Arial" panose="020B0604020202020204" pitchFamily="34" charset="0"/>
                <a:cs typeface="Arial" panose="020B0604020202020204" pitchFamily="34" charset="0"/>
              </a:rPr>
              <a:t>ược như nước nối kết trong rượu nồng, bao tấm lòng hòa đồng trong tình yêu.</a:t>
            </a:r>
            <a:endParaRPr lang="en-US" sz="4000" kern="100" dirty="0">
              <a:latin typeface="Arial" panose="020B0604020202020204" pitchFamily="34" charset="0"/>
              <a:cs typeface="Arial" panose="020B0604020202020204" pitchFamily="34"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ÐK: Cùng dâng tiến tiếng hát trên môi nguyện cầu, bao nỗi sầu dâng lên cùng với niềm vui. Cùng dâng tiến với hết tâm tình thiết tha, tựa hương xa bay lên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tòa</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 Chúa bao la.</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660170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5925" y="127000"/>
            <a:ext cx="10417175" cy="6555641"/>
          </a:xfrm>
          <a:prstGeom prst="rect">
            <a:avLst/>
          </a:prstGeom>
          <a:noFill/>
        </p:spPr>
        <p:txBody>
          <a:bodyPr wrap="square" rtlCol="0">
            <a:spAutoFit/>
          </a:bodyPr>
          <a:lstStyle/>
          <a:p>
            <a:pPr algn="ctr"/>
            <a:r>
              <a:rPr lang="en-US" sz="2400" kern="100" dirty="0">
                <a:effectLst/>
                <a:latin typeface="Arial" panose="020B0604020202020204" pitchFamily="34" charset="0"/>
                <a:ea typeface="Times New Roman" panose="02020603050405020304" pitchFamily="18" charset="0"/>
                <a:cs typeface="Arial" panose="020B0604020202020204" pitchFamily="34" charset="0"/>
              </a:rPr>
              <a:t>Còn Gì Dâng Ngài - </a:t>
            </a:r>
            <a:r>
              <a:rPr lang="en-US" sz="2400" kern="100" dirty="0" err="1">
                <a:effectLst/>
                <a:latin typeface="Arial" panose="020B0604020202020204" pitchFamily="34" charset="0"/>
                <a:ea typeface="Calibri" panose="020F0502020204030204" pitchFamily="34" charset="0"/>
                <a:cs typeface="Arial" panose="020B0604020202020204" pitchFamily="34" charset="0"/>
              </a:rPr>
              <a:t>Phanxicô</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4400" kern="100" dirty="0">
                <a:effectLst/>
                <a:latin typeface="Arial" panose="020B0604020202020204" pitchFamily="34" charset="0"/>
                <a:ea typeface="Calibri" panose="020F0502020204030204" pitchFamily="34" charset="0"/>
                <a:cs typeface="Arial" panose="020B0604020202020204" pitchFamily="34" charset="0"/>
              </a:rPr>
              <a:t>1. Như con dã tràng xe cát biển Đông, sóng nước mênh mông xô dạt công trình. Con nhìn mình chẳng có công chi để mà dâng Ngài trong Thánh Lễ hôm nay.</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4400" kern="100" dirty="0">
                <a:solidFill>
                  <a:schemeClr val="accent3">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ĐK. Xin dâng lên Ngài kiếp sống, ước mong sẽ bình yên. Có Chúa cho con </a:t>
            </a:r>
            <a:r>
              <a:rPr lang="en-US" sz="4400" kern="100" dirty="0" err="1">
                <a:solidFill>
                  <a:schemeClr val="accent3">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hy</a:t>
            </a:r>
            <a:r>
              <a:rPr lang="en-US" sz="4400" kern="100" dirty="0">
                <a:solidFill>
                  <a:schemeClr val="accent3">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 vọng một đời tình yêu sẽ lên buồn đau sẽ quên</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37963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92300" y="127000"/>
            <a:ext cx="10160000" cy="6478440"/>
          </a:xfrm>
          <a:prstGeom prst="rect">
            <a:avLst/>
          </a:prstGeom>
          <a:noFill/>
        </p:spPr>
        <p:txBody>
          <a:bodyPr wrap="square" rtlCol="0">
            <a:spAutoFit/>
          </a:bodyPr>
          <a:lstStyle/>
          <a:p>
            <a:pPr algn="just">
              <a:lnSpc>
                <a:spcPct val="107000"/>
              </a:lnSpc>
              <a:spcAft>
                <a:spcPts val="800"/>
              </a:spcAft>
            </a:pPr>
            <a:r>
              <a:rPr lang="en-US" sz="4400" kern="100" dirty="0">
                <a:effectLst/>
                <a:latin typeface="Arial" panose="020B0604020202020204" pitchFamily="34" charset="0"/>
                <a:ea typeface="Calibri" panose="020F0502020204030204" pitchFamily="34" charset="0"/>
                <a:cs typeface="Arial" panose="020B0604020202020204" pitchFamily="34" charset="0"/>
              </a:rPr>
              <a:t>2. Như phiến đá mòn trơ với thời gian, sống giữa nhân gian vẫn nằm vô tình. Con nhìn mình chẳng có thương yêu để mà dâng Ngài trong Thánh Lễ hôm nay.</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4400" dirty="0">
                <a:effectLst/>
                <a:latin typeface="Arial" panose="020B0604020202020204" pitchFamily="34" charset="0"/>
                <a:ea typeface="Calibri" panose="020F0502020204030204" pitchFamily="34" charset="0"/>
                <a:cs typeface="Arial" panose="020B0604020202020204" pitchFamily="34" charset="0"/>
              </a:rPr>
              <a:t>3. Như con chim trời bay suốt mùa xuân, những tháng năm quên không về bên Ngài. Con nhìn mình đời đã tiêu hoang, còn gì dâng Ngài trong Thánh Lễ hôm nay.</a:t>
            </a:r>
            <a:endParaRPr lang="en-US" sz="8000" b="1"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2133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3175"/>
            <a:ext cx="10334625" cy="6386364"/>
          </a:xfrm>
          <a:prstGeom prst="rect">
            <a:avLst/>
          </a:prstGeom>
          <a:noFill/>
        </p:spPr>
        <p:txBody>
          <a:bodyPr wrap="square" rtlCol="0">
            <a:spAutoFit/>
          </a:bodyPr>
          <a:lstStyle/>
          <a:p>
            <a:pPr algn="ctr"/>
            <a:r>
              <a:rPr lang="vi-VN" sz="2400" kern="100" dirty="0">
                <a:latin typeface="Arial" panose="020B0604020202020204" pitchFamily="34" charset="0"/>
                <a:cs typeface="Arial" panose="020B0604020202020204" pitchFamily="34" charset="0"/>
              </a:rPr>
              <a:t>Dâng Chúa Trời</a:t>
            </a:r>
            <a:r>
              <a:rPr lang="en-US" sz="2400" kern="100" dirty="0">
                <a:latin typeface="Arial" panose="020B0604020202020204" pitchFamily="34" charset="0"/>
                <a:cs typeface="Arial" panose="020B0604020202020204" pitchFamily="34" charset="0"/>
              </a:rPr>
              <a:t> - </a:t>
            </a:r>
            <a:r>
              <a:rPr lang="vi-VN" sz="2400" kern="100" dirty="0">
                <a:latin typeface="Arial" panose="020B0604020202020204" pitchFamily="34" charset="0"/>
                <a:cs typeface="Arial" panose="020B0604020202020204" pitchFamily="34" charset="0"/>
              </a:rPr>
              <a:t>Phanxicô</a:t>
            </a:r>
          </a:p>
          <a:p>
            <a:pPr algn="just">
              <a:spcBef>
                <a:spcPts val="600"/>
              </a:spcBef>
              <a:spcAft>
                <a:spcPts val="600"/>
              </a:spcAft>
            </a:pPr>
            <a:r>
              <a:rPr lang="vi-VN" sz="4000" kern="100" spc="-100" dirty="0">
                <a:latin typeface="Arial" panose="020B0604020202020204" pitchFamily="34" charset="0"/>
                <a:cs typeface="Arial" panose="020B0604020202020204" pitchFamily="34" charset="0"/>
              </a:rPr>
              <a:t>1/ Dâng dâng Chúa Trời lúa thơm nho chín đỏ, cây xanh hoa đẹp trái ngon. Cả hương lòng đang thắm nồng</a:t>
            </a:r>
            <a:endParaRPr lang="en-US" sz="4000" kern="100" spc="-100" dirty="0">
              <a:latin typeface="Arial" panose="020B0604020202020204" pitchFamily="34" charset="0"/>
              <a:cs typeface="Arial" panose="020B0604020202020204" pitchFamily="34" charset="0"/>
            </a:endParaRPr>
          </a:p>
          <a:p>
            <a:pPr algn="just">
              <a:spcBef>
                <a:spcPts val="600"/>
              </a:spcBef>
              <a:spcAft>
                <a:spcPts val="600"/>
              </a:spcAft>
            </a:pPr>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ĐK: Dâng dâng lên Chúa đây nắng úa với đây mưa hồng. Kính dâng Ngài trót cuộc đời. Ước mơ hoài thắm tươi.</a:t>
            </a:r>
            <a:endParaRPr lang="en-US" sz="4000" kern="100" spc="-100" dirty="0">
              <a:solidFill>
                <a:schemeClr val="accent3">
                  <a:lumMod val="60000"/>
                  <a:lumOff val="40000"/>
                </a:schemeClr>
              </a:solidFill>
              <a:latin typeface="Arial" panose="020B0604020202020204" pitchFamily="34" charset="0"/>
              <a:cs typeface="Arial" panose="020B0604020202020204" pitchFamily="34" charset="0"/>
            </a:endParaRPr>
          </a:p>
          <a:p>
            <a:pPr algn="just">
              <a:spcBef>
                <a:spcPts val="600"/>
              </a:spcBef>
              <a:spcAft>
                <a:spcPts val="600"/>
              </a:spcAft>
            </a:pPr>
            <a:r>
              <a:rPr lang="vi-VN" sz="4000" kern="100" spc="-100" dirty="0">
                <a:latin typeface="Arial" panose="020B0604020202020204" pitchFamily="34" charset="0"/>
                <a:cs typeface="Arial" panose="020B0604020202020204" pitchFamily="34" charset="0"/>
              </a:rPr>
              <a:t>2/ Dâng dâng tháng ngày thế gian luôn biến đổi, hoa xuân, mưa hạ gió thu. Một năm buồm vui mấy mùa</a:t>
            </a:r>
            <a:endParaRPr lang="en-US" sz="4000" kern="100" spc="-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AFAAF14-7FD8-B09E-FE90-47D64C399C12}"/>
              </a:ext>
            </a:extLst>
          </p:cNvPr>
          <p:cNvSpPr txBox="1"/>
          <p:nvPr/>
        </p:nvSpPr>
        <p:spPr>
          <a:xfrm>
            <a:off x="9972675" y="76200"/>
            <a:ext cx="1638300" cy="369332"/>
          </a:xfrm>
          <a:prstGeom prst="rect">
            <a:avLst/>
          </a:prstGeom>
          <a:noFill/>
        </p:spPr>
        <p:txBody>
          <a:bodyPr wrap="square" rtlCol="0">
            <a:spAutoFit/>
          </a:bodyPr>
          <a:lstStyle/>
          <a:p>
            <a:r>
              <a:rPr lang="en-US" dirty="0"/>
              <a:t>TCCĐ 1 - 56</a:t>
            </a:r>
          </a:p>
        </p:txBody>
      </p:sp>
    </p:spTree>
    <p:extLst>
      <p:ext uri="{BB962C8B-B14F-4D97-AF65-F5344CB8AC3E}">
        <p14:creationId xmlns:p14="http://schemas.microsoft.com/office/powerpoint/2010/main" val="35239955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3175"/>
            <a:ext cx="10334625" cy="6617196"/>
          </a:xfrm>
          <a:prstGeom prst="rect">
            <a:avLst/>
          </a:prstGeom>
          <a:noFill/>
        </p:spPr>
        <p:txBody>
          <a:bodyPr wrap="square" rtlCol="0">
            <a:spAutoFit/>
          </a:bodyPr>
          <a:lstStyle/>
          <a:p>
            <a:pPr algn="ctr" fontAlgn="base"/>
            <a:r>
              <a:rPr lang="vi-VN" sz="2400" kern="100" spc="-100" dirty="0">
                <a:latin typeface="Arial" panose="020B0604020202020204" pitchFamily="34" charset="0"/>
                <a:cs typeface="Arial" panose="020B0604020202020204" pitchFamily="34" charset="0"/>
              </a:rPr>
              <a:t>Khúc tình hiến dâng – Phùng Minh Mẫn.</a:t>
            </a:r>
          </a:p>
          <a:p>
            <a:pPr algn="just" fontAlgn="base"/>
            <a:r>
              <a:rPr lang="vi-VN" sz="4000" kern="100" spc="-100" dirty="0">
                <a:latin typeface="Arial" panose="020B0604020202020204" pitchFamily="34" charset="0"/>
                <a:cs typeface="Arial" panose="020B0604020202020204" pitchFamily="34" charset="0"/>
              </a:rPr>
              <a:t>1) Kính tiến lên Cha bánh và rượu thơm hương, đượm màu giọt mưa, giọt nắng, giọt sương. Kính tiến dâng Cha lễ vật yêu thương chân thành. Cùng một lòng sốt mến với tâm tình tri ân.</a:t>
            </a:r>
            <a:endParaRPr lang="en-US" sz="4000" kern="100" spc="-100" dirty="0">
              <a:latin typeface="Arial" panose="020B0604020202020204" pitchFamily="34" charset="0"/>
              <a:cs typeface="Arial" panose="020B0604020202020204" pitchFamily="34" charset="0"/>
            </a:endParaRPr>
          </a:p>
          <a:p>
            <a:pPr algn="just" fontAlgn="base"/>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ĐK. Ôi bao la, ôi dạt dào. Ôi thâm sâu, ôi nhiệm mầu. Một tình yêu lớn lao có ai suy cùng hiểu thấu. Cho tim con rung niềm cảm mến, cho con say tâm tình dâng hiến, nguyện trở nên khúc ca tán dương danh Cha muôn đời.</a:t>
            </a:r>
            <a:endParaRPr lang="vi-VN" sz="4000" kern="100" spc="-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AFAAF14-7FD8-B09E-FE90-47D64C399C12}"/>
              </a:ext>
            </a:extLst>
          </p:cNvPr>
          <p:cNvSpPr txBox="1"/>
          <p:nvPr/>
        </p:nvSpPr>
        <p:spPr>
          <a:xfrm>
            <a:off x="9972675" y="76200"/>
            <a:ext cx="1638300" cy="369332"/>
          </a:xfrm>
          <a:prstGeom prst="rect">
            <a:avLst/>
          </a:prstGeom>
          <a:noFill/>
        </p:spPr>
        <p:txBody>
          <a:bodyPr wrap="square" rtlCol="0">
            <a:spAutoFit/>
          </a:bodyPr>
          <a:lstStyle/>
          <a:p>
            <a:r>
              <a:rPr lang="en-US" dirty="0"/>
              <a:t>Dm</a:t>
            </a:r>
          </a:p>
        </p:txBody>
      </p:sp>
    </p:spTree>
    <p:extLst>
      <p:ext uri="{BB962C8B-B14F-4D97-AF65-F5344CB8AC3E}">
        <p14:creationId xmlns:p14="http://schemas.microsoft.com/office/powerpoint/2010/main" val="39673169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3175"/>
            <a:ext cx="10334625" cy="6863417"/>
          </a:xfrm>
          <a:prstGeom prst="rect">
            <a:avLst/>
          </a:prstGeom>
          <a:noFill/>
        </p:spPr>
        <p:txBody>
          <a:bodyPr wrap="square" rtlCol="0">
            <a:spAutoFit/>
          </a:bodyPr>
          <a:lstStyle/>
          <a:p>
            <a:pPr algn="just" fontAlgn="base"/>
            <a:r>
              <a:rPr lang="vi-VN" sz="4400" kern="100" spc="-100" dirty="0">
                <a:latin typeface="Arial" panose="020B0604020202020204" pitchFamily="34" charset="0"/>
                <a:cs typeface="Arial" panose="020B0604020202020204" pitchFamily="34" charset="0"/>
              </a:rPr>
              <a:t>2) Biết lấy chi dâng, lấy chi đền cho cân, vì ngàn hồng ân Cha đã tặng ban. Biết lấy chi dâng khi đời con bao lỗi lầm, chẳng thể nào xứng đáng với Vua Trời khoan nhân.</a:t>
            </a:r>
          </a:p>
          <a:p>
            <a:pPr algn="just" fontAlgn="base"/>
            <a:r>
              <a:rPr lang="vi-VN" sz="4400" kern="100" spc="-100" dirty="0">
                <a:solidFill>
                  <a:schemeClr val="accent3">
                    <a:lumMod val="60000"/>
                    <a:lumOff val="40000"/>
                  </a:schemeClr>
                </a:solidFill>
                <a:latin typeface="Arial" panose="020B0604020202020204" pitchFamily="34" charset="0"/>
                <a:cs typeface="Arial" panose="020B0604020202020204" pitchFamily="34" charset="0"/>
              </a:rPr>
              <a:t>ĐK. Ôi bao la, ôi dạt dào. Ôi thâm sâu, ôi nhiệm mầu. Một tình yêu lớn lao có ai suy cùng hiểu thấu. Cho tim con rung niềm cảm mến, cho con say tâm tình dâng hiến, nguyện trở nên khúc ca tán dương danh Cha muôn đời.</a:t>
            </a:r>
            <a:endParaRPr lang="vi-VN" sz="4400" kern="100" spc="-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85706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3175"/>
            <a:ext cx="10334625" cy="6863417"/>
          </a:xfrm>
          <a:prstGeom prst="rect">
            <a:avLst/>
          </a:prstGeom>
          <a:noFill/>
        </p:spPr>
        <p:txBody>
          <a:bodyPr wrap="square" rtlCol="0">
            <a:spAutoFit/>
          </a:bodyPr>
          <a:lstStyle/>
          <a:p>
            <a:pPr algn="just" fontAlgn="base"/>
            <a:r>
              <a:rPr lang="vi-VN" sz="4400" kern="100" spc="-100" dirty="0">
                <a:latin typeface="Arial" panose="020B0604020202020204" pitchFamily="34" charset="0"/>
                <a:cs typeface="Arial" panose="020B0604020202020204" pitchFamily="34" charset="0"/>
              </a:rPr>
              <a:t>3) Thánh ý Cha ban lúc con vừa phôi thai, làm ngọn đuốc sáng soi lối trần ai. Thánh ý Cha ban, con nguyện xin luôn thi hành, để trở thành hy lễ dâng lên tòa cao sang.</a:t>
            </a:r>
          </a:p>
          <a:p>
            <a:pPr algn="just" fontAlgn="base"/>
            <a:r>
              <a:rPr lang="vi-VN" sz="4400" kern="100" spc="-100" dirty="0">
                <a:solidFill>
                  <a:schemeClr val="accent3">
                    <a:lumMod val="60000"/>
                    <a:lumOff val="40000"/>
                  </a:schemeClr>
                </a:solidFill>
                <a:latin typeface="Arial" panose="020B0604020202020204" pitchFamily="34" charset="0"/>
                <a:cs typeface="Arial" panose="020B0604020202020204" pitchFamily="34" charset="0"/>
              </a:rPr>
              <a:t>ĐK. Ôi bao la, ôi dạt dào. Ôi thâm sâu, ôi nhiệm mầu. Một tình yêu lớn lao có ai suy cùng hiểu thấu. Cho tim con rung niềm cảm mến, cho con say tâm tình dâng hiến, nguyện trở nên khúc ca tán dương danh Cha muôn đời.</a:t>
            </a:r>
            <a:endParaRPr lang="vi-VN" sz="4400" kern="100" spc="-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06975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3175"/>
            <a:ext cx="10334625" cy="5632311"/>
          </a:xfrm>
          <a:prstGeom prst="rect">
            <a:avLst/>
          </a:prstGeom>
          <a:noFill/>
        </p:spPr>
        <p:txBody>
          <a:bodyPr wrap="square" rtlCol="0">
            <a:spAutoFit/>
          </a:bodyPr>
          <a:lstStyle/>
          <a:p>
            <a:pPr algn="just" fontAlgn="base"/>
            <a:r>
              <a:rPr lang="vi-VN" sz="4000" kern="100" spc="-100" dirty="0">
                <a:latin typeface="Arial" panose="020B0604020202020204" pitchFamily="34" charset="0"/>
                <a:cs typeface="Arial" panose="020B0604020202020204" pitchFamily="34" charset="0"/>
              </a:rPr>
              <a:t>4) Dẫu có dâng lên muôn ngàn lời ca khen, cũng chẳng cân xứng ơn thánh ngày đêm. Ấy máu chiên bò, lễ toàn thiêu Cha không nhận, thì giờ này con đến dâng Cha lời xin vâng.</a:t>
            </a:r>
          </a:p>
          <a:p>
            <a:pPr algn="just" fontAlgn="base"/>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ĐK. Ôi bao la, ôi dạt dào. Ôi thâm sâu, ôi nhiệm mầu. Một tình yêu lớn lao có ai suy cùng hiểu thấu. Cho tim con rung niềm cảm mến, cho con say tâm tình dâng hiến, nguyện trở nên khúc ca tán dương danh Cha muôn đời.</a:t>
            </a:r>
          </a:p>
        </p:txBody>
      </p:sp>
    </p:spTree>
    <p:extLst>
      <p:ext uri="{BB962C8B-B14F-4D97-AF65-F5344CB8AC3E}">
        <p14:creationId xmlns:p14="http://schemas.microsoft.com/office/powerpoint/2010/main" val="2295293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127000"/>
            <a:ext cx="10334625" cy="6555641"/>
          </a:xfrm>
          <a:prstGeom prst="rect">
            <a:avLst/>
          </a:prstGeom>
          <a:noFill/>
        </p:spPr>
        <p:txBody>
          <a:bodyPr wrap="square" rtlCol="0">
            <a:spAutoFit/>
          </a:bodyPr>
          <a:lstStyle/>
          <a:p>
            <a:pPr algn="ctr"/>
            <a:r>
              <a:rPr lang="vi-VN" sz="2400" kern="100" spc="-100" dirty="0">
                <a:latin typeface="Tahoma" panose="020B0604030504040204" pitchFamily="34" charset="0"/>
                <a:ea typeface="Tahoma" panose="020B0604030504040204" pitchFamily="34" charset="0"/>
                <a:cs typeface="Tahoma" panose="020B0604030504040204" pitchFamily="34" charset="0"/>
              </a:rPr>
              <a:t>Ca Khúc Trầm Hương</a:t>
            </a:r>
            <a:r>
              <a:rPr lang="en-US" sz="2400" kern="100" spc="-100" dirty="0">
                <a:latin typeface="Tahoma" panose="020B0604030504040204" pitchFamily="34" charset="0"/>
                <a:ea typeface="Tahoma" panose="020B0604030504040204" pitchFamily="34" charset="0"/>
                <a:cs typeface="Tahoma" panose="020B0604030504040204" pitchFamily="34" charset="0"/>
              </a:rPr>
              <a:t> - </a:t>
            </a:r>
            <a:r>
              <a:rPr lang="vi-VN" sz="2400" kern="100" spc="-100" dirty="0">
                <a:latin typeface="Tahoma" panose="020B0604030504040204" pitchFamily="34" charset="0"/>
                <a:ea typeface="Tahoma" panose="020B0604030504040204" pitchFamily="34" charset="0"/>
                <a:cs typeface="Tahoma" panose="020B0604030504040204" pitchFamily="34" charset="0"/>
              </a:rPr>
              <a:t>Hùng Lân &amp; Lm. Dao Kim</a:t>
            </a:r>
          </a:p>
          <a:p>
            <a:pPr algn="just"/>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ĐK: Lời con như trầm hương, bay lên tới Thiên Đường, bay lên tới Thiên Đường, cho lung linh ánh nhiệm mầu </a:t>
            </a:r>
            <a:r>
              <a:rPr lang="vi-VN" sz="4000" kern="100" spc="-100" dirty="0">
                <a:latin typeface="Arial" panose="020B0604020202020204" pitchFamily="34" charset="0"/>
                <a:cs typeface="Arial" panose="020B0604020202020204" pitchFamily="34" charset="0"/>
              </a:rPr>
              <a:t>(Lên tới Thiên Đường nhiệm mầu).</a:t>
            </a:r>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 Thiết tha là như cánh vạc kêu sương, Chúa ơi! </a:t>
            </a:r>
            <a:r>
              <a:rPr lang="vi-VN" sz="4000" kern="100" spc="-100" dirty="0">
                <a:latin typeface="Arial" panose="020B0604020202020204" pitchFamily="34" charset="0"/>
                <a:cs typeface="Arial" panose="020B0604020202020204" pitchFamily="34" charset="0"/>
              </a:rPr>
              <a:t>(Chúa ơi)!</a:t>
            </a:r>
            <a:endParaRPr lang="en-US" sz="4000" kern="100" spc="-100" dirty="0">
              <a:latin typeface="Arial" panose="020B0604020202020204" pitchFamily="34" charset="0"/>
              <a:cs typeface="Arial" panose="020B0604020202020204" pitchFamily="34" charset="0"/>
            </a:endParaRPr>
          </a:p>
          <a:p>
            <a:pPr algn="just"/>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Lòng con chân thành dâng, vinh quang Chúa muôn vàn, không gian mấy tơ vàng, đây cao siêu lễ tôn thờ </a:t>
            </a:r>
            <a:r>
              <a:rPr lang="vi-VN" sz="4000" kern="100" spc="-100" dirty="0">
                <a:latin typeface="Arial" panose="020B0604020202020204" pitchFamily="34" charset="0"/>
                <a:cs typeface="Arial" panose="020B0604020202020204" pitchFamily="34" charset="0"/>
              </a:rPr>
              <a:t>(Con khấn xin người thương tình).</a:t>
            </a:r>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 Khấn cầu là Chúa hãy dủ thương, ban muôn hồng ân.</a:t>
            </a:r>
            <a:endParaRPr lang="en-US" sz="4000" kern="100" spc="-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AFAAF14-7FD8-B09E-FE90-47D64C399C12}"/>
              </a:ext>
            </a:extLst>
          </p:cNvPr>
          <p:cNvSpPr txBox="1"/>
          <p:nvPr/>
        </p:nvSpPr>
        <p:spPr>
          <a:xfrm>
            <a:off x="10106025" y="0"/>
            <a:ext cx="1638300" cy="369332"/>
          </a:xfrm>
          <a:prstGeom prst="rect">
            <a:avLst/>
          </a:prstGeom>
          <a:noFill/>
        </p:spPr>
        <p:txBody>
          <a:bodyPr wrap="square" rtlCol="0">
            <a:spAutoFit/>
          </a:bodyPr>
          <a:lstStyle/>
          <a:p>
            <a:r>
              <a:rPr lang="en-US" dirty="0"/>
              <a:t>TCCĐ 1 - 58</a:t>
            </a:r>
          </a:p>
        </p:txBody>
      </p:sp>
    </p:spTree>
    <p:extLst>
      <p:ext uri="{BB962C8B-B14F-4D97-AF65-F5344CB8AC3E}">
        <p14:creationId xmlns:p14="http://schemas.microsoft.com/office/powerpoint/2010/main" val="17295798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127000"/>
            <a:ext cx="10334625" cy="5170646"/>
          </a:xfrm>
          <a:prstGeom prst="rect">
            <a:avLst/>
          </a:prstGeom>
          <a:noFill/>
        </p:spPr>
        <p:txBody>
          <a:bodyPr wrap="square" rtlCol="0">
            <a:spAutoFit/>
          </a:bodyPr>
          <a:lstStyle/>
          <a:p>
            <a:pPr algn="just">
              <a:spcBef>
                <a:spcPts val="600"/>
              </a:spcBef>
              <a:spcAft>
                <a:spcPts val="600"/>
              </a:spcAft>
            </a:pPr>
            <a:r>
              <a:rPr lang="vi-VN" sz="4000" kern="100" dirty="0">
                <a:latin typeface="Arial" panose="020B0604020202020204" pitchFamily="34" charset="0"/>
                <a:cs typeface="Arial" panose="020B0604020202020204" pitchFamily="34" charset="0"/>
              </a:rPr>
              <a:t>1. Chúa ơi bênh vực con luôn khỏi những quân gian thù hằng mưu ác hại con. Cánh tay con này vươn cao như đất mong mưa rào hồn con mong Chúa dường bao.</a:t>
            </a:r>
            <a:endParaRPr lang="en-US" sz="4000" kern="100" dirty="0">
              <a:latin typeface="Arial" panose="020B0604020202020204" pitchFamily="34" charset="0"/>
              <a:cs typeface="Arial" panose="020B0604020202020204" pitchFamily="34" charset="0"/>
            </a:endParaRPr>
          </a:p>
          <a:p>
            <a:pPr algn="just">
              <a:spcBef>
                <a:spcPts val="600"/>
              </a:spcBef>
              <a:spcAft>
                <a:spcPts val="600"/>
              </a:spcAft>
            </a:pPr>
            <a:r>
              <a:rPr lang="vi-VN" sz="4000" kern="100" dirty="0">
                <a:latin typeface="Arial" panose="020B0604020202020204" pitchFamily="34" charset="0"/>
                <a:cs typeface="Arial" panose="020B0604020202020204" pitchFamily="34" charset="0"/>
              </a:rPr>
              <a:t>2. Chúa ơi con hằng trông mong được ở trong nhà Người ngày đêm suốt đời con. Lời cầu như trầm hương dâng ơn Thánh Chúa dạt dào dìu con lên tới đỉnh cao.</a:t>
            </a:r>
            <a:endParaRPr lang="en-US" sz="4000" kern="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44168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15875"/>
            <a:ext cx="10334625" cy="6894195"/>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Bài Ca Yêu Thương</a:t>
            </a:r>
            <a:r>
              <a:rPr lang="en-US" sz="2400" kern="100" spc="-100" dirty="0">
                <a:latin typeface="Arial" panose="020B0604020202020204" pitchFamily="34" charset="0"/>
                <a:cs typeface="Arial" panose="020B0604020202020204" pitchFamily="34" charset="0"/>
              </a:rPr>
              <a:t> - </a:t>
            </a:r>
            <a:r>
              <a:rPr lang="vi-VN" sz="2400" kern="100" spc="-100" dirty="0">
                <a:latin typeface="Arial" panose="020B0604020202020204" pitchFamily="34" charset="0"/>
                <a:cs typeface="Arial" panose="020B0604020202020204" pitchFamily="34" charset="0"/>
              </a:rPr>
              <a:t>Lm. Từ Duyên</a:t>
            </a:r>
          </a:p>
          <a:p>
            <a:pPr algn="just"/>
            <a:r>
              <a:rPr lang="vi-VN" sz="3800" kern="100" spc="-100" dirty="0">
                <a:latin typeface="Arial" panose="020B0604020202020204" pitchFamily="34" charset="0"/>
                <a:cs typeface="Arial" panose="020B0604020202020204" pitchFamily="34" charset="0"/>
              </a:rPr>
              <a:t>1. Đong con tim thật đầy bao nhiêu ân tình này dâng lên Ngài, dâng lên Ngài ngàn vạn yêu thương, dâng lên Ngài cuộc đời lao công. Con sẽ dâng lên Ngài cuộc đời, bao vấn vương muôn vàn nhọc nhằn. Này thân con, này tim con cùng bao vấn vương trong đêm trường.</a:t>
            </a:r>
            <a:endParaRPr lang="en-US" sz="3800" kern="100" spc="-100" dirty="0">
              <a:latin typeface="Arial" panose="020B0604020202020204" pitchFamily="34" charset="0"/>
              <a:cs typeface="Arial" panose="020B0604020202020204" pitchFamily="34" charset="0"/>
            </a:endParaRPr>
          </a:p>
          <a:p>
            <a:pPr algn="just"/>
            <a:r>
              <a:rPr lang="vi-VN" sz="3800" kern="100" spc="-150" dirty="0">
                <a:solidFill>
                  <a:schemeClr val="accent3">
                    <a:lumMod val="60000"/>
                    <a:lumOff val="40000"/>
                  </a:schemeClr>
                </a:solidFill>
                <a:latin typeface="Arial" panose="020B0604020202020204" pitchFamily="34" charset="0"/>
                <a:cs typeface="Arial" panose="020B0604020202020204" pitchFamily="34" charset="0"/>
              </a:rPr>
              <a:t>ĐK. Xin dâng lên, con sẽ dâng lên tình con người. Xin dâng lên, con sẽ dâng lên tình nhân loại. Dâng cho Ngài dâng hết tâm tư. Xin dâng lên, con sẽ dâng lên tình con người. Xin dâng lên, con sẽ dâng lên tình nhân loại, dâng lên Ngài bài ca yêu thương.</a:t>
            </a:r>
            <a:endParaRPr lang="en-US" sz="3800" kern="100" spc="-150"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25F188DF-4838-A2AC-2FC4-9644BFE57677}"/>
              </a:ext>
            </a:extLst>
          </p:cNvPr>
          <p:cNvSpPr txBox="1"/>
          <p:nvPr/>
        </p:nvSpPr>
        <p:spPr>
          <a:xfrm>
            <a:off x="10182225" y="0"/>
            <a:ext cx="1628775" cy="381000"/>
          </a:xfrm>
          <a:prstGeom prst="rect">
            <a:avLst/>
          </a:prstGeom>
          <a:noFill/>
        </p:spPr>
        <p:txBody>
          <a:bodyPr wrap="square" rtlCol="0">
            <a:spAutoFit/>
          </a:bodyPr>
          <a:lstStyle/>
          <a:p>
            <a:r>
              <a:rPr lang="en-US" dirty="0"/>
              <a:t>TCCĐ 1 - 60</a:t>
            </a:r>
          </a:p>
        </p:txBody>
      </p:sp>
    </p:spTree>
    <p:extLst>
      <p:ext uri="{BB962C8B-B14F-4D97-AF65-F5344CB8AC3E}">
        <p14:creationId xmlns:p14="http://schemas.microsoft.com/office/powerpoint/2010/main" val="30391663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79375"/>
            <a:ext cx="10334625" cy="6524863"/>
          </a:xfrm>
          <a:prstGeom prst="rect">
            <a:avLst/>
          </a:prstGeom>
          <a:noFill/>
        </p:spPr>
        <p:txBody>
          <a:bodyPr wrap="square" rtlCol="0">
            <a:spAutoFit/>
          </a:bodyPr>
          <a:lstStyle/>
          <a:p>
            <a:pPr algn="just"/>
            <a:r>
              <a:rPr lang="vi-VN" sz="3800" kern="100" spc="-100" dirty="0">
                <a:latin typeface="Arial" panose="020B0604020202020204" pitchFamily="34" charset="0"/>
                <a:cs typeface="Arial" panose="020B0604020202020204" pitchFamily="34" charset="0"/>
              </a:rPr>
              <a:t>2. Bao yêu thương đổ về dâng trong tim tràn trề xin dâng Ngài, xin dâng Ngài ngàn vạn câu ca, xin dâng Ngài lòng thành tri ân. Con muốn ca khen Ngài trọn đời như áng hương (i) trầm tỏa bay. Để tôn vinh, để tri ân tình yêu Chúa thương yêu nhân trần. </a:t>
            </a:r>
            <a:endParaRPr lang="en-US" sz="3800" kern="100" spc="-100" dirty="0">
              <a:latin typeface="Arial" panose="020B0604020202020204" pitchFamily="34" charset="0"/>
              <a:cs typeface="Arial" panose="020B0604020202020204" pitchFamily="34" charset="0"/>
            </a:endParaRPr>
          </a:p>
          <a:p>
            <a:pPr algn="just"/>
            <a:r>
              <a:rPr lang="vi-VN" sz="3800" kern="100" spc="-150" dirty="0">
                <a:solidFill>
                  <a:schemeClr val="accent3">
                    <a:lumMod val="60000"/>
                    <a:lumOff val="40000"/>
                  </a:schemeClr>
                </a:solidFill>
                <a:latin typeface="Arial" panose="020B0604020202020204" pitchFamily="34" charset="0"/>
                <a:cs typeface="Arial" panose="020B0604020202020204" pitchFamily="34" charset="0"/>
              </a:rPr>
              <a:t>ĐK. Xin dâng lên, con sẽ dâng lên tình con người. Xin dâng lên, con sẽ dâng lên tình nhân loại. Dâng cho Ngài dâng hết tâm tư. Xin dâng lên, con sẽ dâng lên tình con người. Xin dâng lên, con sẽ dâng lên tình nhân loại, dâng lên Ngài bài ca yêu thương.</a:t>
            </a:r>
            <a:endParaRPr lang="en-US" sz="3800" kern="100" spc="-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43198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41275"/>
            <a:ext cx="10334625" cy="6786473"/>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Con Xin Dâng</a:t>
            </a:r>
            <a:r>
              <a:rPr lang="en-US" sz="2400" kern="100" spc="-100" dirty="0">
                <a:latin typeface="Arial" panose="020B0604020202020204" pitchFamily="34" charset="0"/>
                <a:cs typeface="Arial" panose="020B0604020202020204" pitchFamily="34" charset="0"/>
              </a:rPr>
              <a:t> - </a:t>
            </a:r>
            <a:r>
              <a:rPr lang="vi-VN" sz="2400" kern="100" spc="-100" dirty="0">
                <a:latin typeface="Arial" panose="020B0604020202020204" pitchFamily="34" charset="0"/>
                <a:cs typeface="Arial" panose="020B0604020202020204" pitchFamily="34" charset="0"/>
              </a:rPr>
              <a:t>Lm. Nguyễn Duy</a:t>
            </a:r>
            <a:endParaRPr lang="en-US" sz="2400" kern="100" spc="-100" dirty="0">
              <a:latin typeface="Arial" panose="020B0604020202020204" pitchFamily="34" charset="0"/>
              <a:cs typeface="Arial" panose="020B0604020202020204" pitchFamily="34" charset="0"/>
            </a:endParaRPr>
          </a:p>
          <a:p>
            <a:pPr algn="ctr"/>
            <a:endParaRPr lang="vi-VN" sz="1100" kern="100" spc="-100" dirty="0">
              <a:latin typeface="Arial" panose="020B0604020202020204" pitchFamily="34" charset="0"/>
              <a:cs typeface="Arial" panose="020B0604020202020204" pitchFamily="34" charset="0"/>
            </a:endParaRPr>
          </a:p>
          <a:p>
            <a:pPr algn="just"/>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ĐK. Dâng lên Chúa rượu bánh này</a:t>
            </a:r>
            <a:r>
              <a:rPr lang="en-US" sz="4000" kern="100" spc="-100" dirty="0">
                <a:solidFill>
                  <a:schemeClr val="accent3">
                    <a:lumMod val="60000"/>
                    <a:lumOff val="40000"/>
                  </a:schemeClr>
                </a:solidFill>
                <a:latin typeface="Arial" panose="020B0604020202020204" pitchFamily="34" charset="0"/>
                <a:cs typeface="Arial" panose="020B0604020202020204" pitchFamily="34" charset="0"/>
              </a:rPr>
              <a:t>.</a:t>
            </a:r>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 Nguyện dâng Chúa trọn đời sống con.</a:t>
            </a:r>
            <a:endParaRPr lang="en-US" sz="4000" kern="100" spc="-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4000" kern="100" spc="-100" dirty="0">
                <a:latin typeface="Arial" panose="020B0604020202020204" pitchFamily="34" charset="0"/>
                <a:cs typeface="Arial" panose="020B0604020202020204" pitchFamily="34" charset="0"/>
              </a:rPr>
              <a:t>1. Con xin dâng bánh rượu của muôn con người, con xin dâng với cả thân xác con. Con xin dâng tâm hồn cậy tin mến Chúa, đây lễ vật con xin dâng là con xin dâng.</a:t>
            </a:r>
            <a:endParaRPr lang="en-US" sz="4000" kern="100" spc="-100" dirty="0">
              <a:latin typeface="Arial" panose="020B0604020202020204" pitchFamily="34" charset="0"/>
              <a:cs typeface="Arial" panose="020B0604020202020204" pitchFamily="34" charset="0"/>
            </a:endParaRPr>
          </a:p>
          <a:p>
            <a:pPr algn="just"/>
            <a:r>
              <a:rPr lang="vi-VN" sz="4000" kern="100" spc="-100" dirty="0">
                <a:latin typeface="Arial" panose="020B0604020202020204" pitchFamily="34" charset="0"/>
                <a:cs typeface="Arial" panose="020B0604020202020204" pitchFamily="34" charset="0"/>
              </a:rPr>
              <a:t>2. Con xin dâng cha mẹ cũng như anh chị, con xin dâng tất cả thân quyến con. Con dâng thay cho ngàn người đang khốn khó, con dâng Ngài bao đau thương cùng bao hân hoan.</a:t>
            </a:r>
            <a:endParaRPr lang="en-US" sz="4000" kern="100" spc="-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EE2557A3-C99B-55AF-A744-9ABB90AE5F97}"/>
              </a:ext>
            </a:extLst>
          </p:cNvPr>
          <p:cNvSpPr txBox="1"/>
          <p:nvPr/>
        </p:nvSpPr>
        <p:spPr>
          <a:xfrm>
            <a:off x="9705975" y="79375"/>
            <a:ext cx="1714500" cy="369332"/>
          </a:xfrm>
          <a:prstGeom prst="rect">
            <a:avLst/>
          </a:prstGeom>
          <a:noFill/>
        </p:spPr>
        <p:txBody>
          <a:bodyPr wrap="square" rtlCol="0">
            <a:spAutoFit/>
          </a:bodyPr>
          <a:lstStyle/>
          <a:p>
            <a:r>
              <a:rPr lang="en-US" dirty="0"/>
              <a:t>TCCĐ 1 - 62</a:t>
            </a:r>
          </a:p>
        </p:txBody>
      </p:sp>
    </p:spTree>
    <p:extLst>
      <p:ext uri="{BB962C8B-B14F-4D97-AF65-F5344CB8AC3E}">
        <p14:creationId xmlns:p14="http://schemas.microsoft.com/office/powerpoint/2010/main" val="40662837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31750"/>
            <a:ext cx="10429875" cy="6894195"/>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Của Lễ Con Dâng</a:t>
            </a:r>
            <a:r>
              <a:rPr lang="en-US" sz="2400" kern="100" spc="-100" dirty="0">
                <a:latin typeface="Arial" panose="020B0604020202020204" pitchFamily="34" charset="0"/>
                <a:cs typeface="Arial" panose="020B0604020202020204" pitchFamily="34" charset="0"/>
              </a:rPr>
              <a:t> - </a:t>
            </a:r>
            <a:r>
              <a:rPr lang="vi-VN" sz="2400" kern="100" spc="-100" dirty="0">
                <a:latin typeface="Arial" panose="020B0604020202020204" pitchFamily="34" charset="0"/>
                <a:cs typeface="Arial" panose="020B0604020202020204" pitchFamily="34" charset="0"/>
              </a:rPr>
              <a:t>Lm. Nguyễn Duy</a:t>
            </a:r>
          </a:p>
          <a:p>
            <a:pPr algn="just"/>
            <a:r>
              <a:rPr lang="vi-VN" sz="3800" kern="100" spc="-100" dirty="0">
                <a:solidFill>
                  <a:schemeClr val="accent3">
                    <a:lumMod val="60000"/>
                    <a:lumOff val="40000"/>
                  </a:schemeClr>
                </a:solidFill>
                <a:latin typeface="Arial" panose="020B0604020202020204" pitchFamily="34" charset="0"/>
                <a:cs typeface="Arial" panose="020B0604020202020204" pitchFamily="34" charset="0"/>
              </a:rPr>
              <a:t>ĐK. Lời nguyện cầu như hương bay thắm thiết như trời mây. Dâng lên Ngài nguyện ước </a:t>
            </a:r>
            <a:r>
              <a:rPr lang="en-US" sz="3800" kern="100" spc="-100" dirty="0">
                <a:solidFill>
                  <a:schemeClr val="accent3">
                    <a:lumMod val="60000"/>
                    <a:lumOff val="40000"/>
                  </a:schemeClr>
                </a:solidFill>
                <a:latin typeface="Arial" panose="020B0604020202020204" pitchFamily="34" charset="0"/>
                <a:cs typeface="Arial" panose="020B0604020202020204" pitchFamily="34" charset="0"/>
              </a:rPr>
              <a:t>vơi</a:t>
            </a:r>
            <a:r>
              <a:rPr lang="vi-VN" sz="3800" kern="100" spc="-100" dirty="0">
                <a:solidFill>
                  <a:schemeClr val="accent3">
                    <a:lumMod val="60000"/>
                    <a:lumOff val="40000"/>
                  </a:schemeClr>
                </a:solidFill>
                <a:latin typeface="Arial" panose="020B0604020202020204" pitchFamily="34" charset="0"/>
                <a:cs typeface="Arial" panose="020B0604020202020204" pitchFamily="34" charset="0"/>
              </a:rPr>
              <a:t> đầy tuổi thơ dâng trọn từ đây.</a:t>
            </a:r>
            <a:endParaRPr lang="en-US" sz="3800" kern="100" spc="-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3800" kern="100" spc="-100" dirty="0">
                <a:latin typeface="Arial" panose="020B0604020202020204" pitchFamily="34" charset="0"/>
                <a:cs typeface="Arial" panose="020B0604020202020204" pitchFamily="34" charset="0"/>
              </a:rPr>
              <a:t>1. Từng tấm bánh con dâng để tiến Chúa khoan nhân. Chút tình đoàn con bé thơ dâng Ngài từng phút mong chờ.</a:t>
            </a:r>
            <a:endParaRPr lang="en-US" sz="3800" kern="100" spc="-100" dirty="0">
              <a:latin typeface="Arial" panose="020B0604020202020204" pitchFamily="34" charset="0"/>
              <a:cs typeface="Arial" panose="020B0604020202020204" pitchFamily="34" charset="0"/>
            </a:endParaRPr>
          </a:p>
          <a:p>
            <a:pPr algn="just"/>
            <a:r>
              <a:rPr lang="vi-VN" sz="3800" kern="100" spc="-100" dirty="0">
                <a:latin typeface="Arial" panose="020B0604020202020204" pitchFamily="34" charset="0"/>
                <a:cs typeface="Arial" panose="020B0604020202020204" pitchFamily="34" charset="0"/>
              </a:rPr>
              <a:t>2. Nguyện Chúa xuống muôn ơn cuộc sống mãi khang an cho mẹ và cha chúng con suốt đời hạnh phúc dư tràn.</a:t>
            </a:r>
            <a:endParaRPr lang="en-US" sz="3800" kern="100" spc="-100" dirty="0">
              <a:latin typeface="Arial" panose="020B0604020202020204" pitchFamily="34" charset="0"/>
              <a:cs typeface="Arial" panose="020B0604020202020204" pitchFamily="34" charset="0"/>
            </a:endParaRPr>
          </a:p>
          <a:p>
            <a:pPr algn="just"/>
            <a:r>
              <a:rPr lang="vi-VN" sz="3800" kern="100" spc="-100" dirty="0">
                <a:latin typeface="Arial" panose="020B0604020202020204" pitchFamily="34" charset="0"/>
                <a:cs typeface="Arial" panose="020B0604020202020204" pitchFamily="34" charset="0"/>
              </a:rPr>
              <a:t>3. Giọt nước vỡ tan ra là kiếp sông đơn sơ xin đuợc hòa trong lễ dâng ly rượ</a:t>
            </a:r>
            <a:r>
              <a:rPr lang="en-US" sz="3800" kern="100" spc="-100" dirty="0">
                <a:latin typeface="Arial" panose="020B0604020202020204" pitchFamily="34" charset="0"/>
                <a:cs typeface="Arial" panose="020B0604020202020204" pitchFamily="34" charset="0"/>
              </a:rPr>
              <a:t>u</a:t>
            </a:r>
            <a:r>
              <a:rPr lang="vi-VN" sz="3800" kern="100" spc="-100" dirty="0">
                <a:latin typeface="Arial" panose="020B0604020202020204" pitchFamily="34" charset="0"/>
                <a:cs typeface="Arial" panose="020B0604020202020204" pitchFamily="34" charset="0"/>
              </a:rPr>
              <a:t> nồng thắm ân tình.</a:t>
            </a:r>
            <a:endParaRPr lang="en-US" sz="3800" kern="100" spc="-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EE2557A3-C99B-55AF-A744-9ABB90AE5F97}"/>
              </a:ext>
            </a:extLst>
          </p:cNvPr>
          <p:cNvSpPr txBox="1"/>
          <p:nvPr/>
        </p:nvSpPr>
        <p:spPr>
          <a:xfrm>
            <a:off x="9867900" y="31750"/>
            <a:ext cx="1714500" cy="369332"/>
          </a:xfrm>
          <a:prstGeom prst="rect">
            <a:avLst/>
          </a:prstGeom>
          <a:noFill/>
        </p:spPr>
        <p:txBody>
          <a:bodyPr wrap="square" rtlCol="0">
            <a:spAutoFit/>
          </a:bodyPr>
          <a:lstStyle/>
          <a:p>
            <a:r>
              <a:rPr lang="en-US" dirty="0"/>
              <a:t>TCCĐ 1 - 63</a:t>
            </a:r>
          </a:p>
        </p:txBody>
      </p:sp>
    </p:spTree>
    <p:extLst>
      <p:ext uri="{BB962C8B-B14F-4D97-AF65-F5344CB8AC3E}">
        <p14:creationId xmlns:p14="http://schemas.microsoft.com/office/powerpoint/2010/main" val="820501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31750"/>
            <a:ext cx="10429875" cy="6924973"/>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Bài Ca Dâng Hiến</a:t>
            </a:r>
            <a:r>
              <a:rPr lang="en-US" sz="2400" kern="100" spc="-100" dirty="0">
                <a:latin typeface="Arial" panose="020B0604020202020204" pitchFamily="34" charset="0"/>
                <a:cs typeface="Arial" panose="020B0604020202020204" pitchFamily="34" charset="0"/>
              </a:rPr>
              <a:t> - </a:t>
            </a:r>
            <a:r>
              <a:rPr lang="vi-VN" sz="2400" kern="100" spc="-100" dirty="0">
                <a:latin typeface="Arial" panose="020B0604020202020204" pitchFamily="34" charset="0"/>
                <a:cs typeface="Arial" panose="020B0604020202020204" pitchFamily="34" charset="0"/>
              </a:rPr>
              <a:t>Sr. Trầm Hương - Lm. Dao Kim</a:t>
            </a:r>
            <a:endParaRPr lang="en-US" sz="2400" kern="100" spc="-100" dirty="0">
              <a:latin typeface="Arial" panose="020B0604020202020204" pitchFamily="34" charset="0"/>
              <a:cs typeface="Arial" panose="020B0604020202020204" pitchFamily="34" charset="0"/>
            </a:endParaRPr>
          </a:p>
          <a:p>
            <a:pPr algn="ctr"/>
            <a:endParaRPr lang="vi-VN" sz="1200" kern="100" spc="-100" dirty="0">
              <a:latin typeface="Arial" panose="020B0604020202020204" pitchFamily="34" charset="0"/>
              <a:cs typeface="Arial" panose="020B0604020202020204" pitchFamily="34" charset="0"/>
            </a:endParaRPr>
          </a:p>
          <a:p>
            <a:pPr algn="just"/>
            <a:r>
              <a:rPr lang="vi-VN" sz="4400" kern="100" spc="-100" dirty="0">
                <a:latin typeface="Arial" panose="020B0604020202020204" pitchFamily="34" charset="0"/>
                <a:cs typeface="Arial" panose="020B0604020202020204" pitchFamily="34" charset="0"/>
              </a:rPr>
              <a:t>1. Con dâng lên Ngài niềm cảm mến vô biên. Con dâng lên Ngài ôi trái tim dịu hiền.</a:t>
            </a:r>
            <a:endParaRPr lang="en-US" sz="4400" kern="100" spc="-100" dirty="0">
              <a:latin typeface="Arial" panose="020B0604020202020204" pitchFamily="34" charset="0"/>
              <a:cs typeface="Arial" panose="020B0604020202020204" pitchFamily="34" charset="0"/>
            </a:endParaRPr>
          </a:p>
          <a:p>
            <a:pPr algn="just"/>
            <a:r>
              <a:rPr lang="vi-VN" sz="4400" kern="100" spc="-100" dirty="0">
                <a:solidFill>
                  <a:schemeClr val="accent3">
                    <a:lumMod val="60000"/>
                    <a:lumOff val="40000"/>
                  </a:schemeClr>
                </a:solidFill>
                <a:latin typeface="Arial" panose="020B0604020202020204" pitchFamily="34" charset="0"/>
                <a:cs typeface="Arial" panose="020B0604020202020204" pitchFamily="34" charset="0"/>
              </a:rPr>
              <a:t>ĐK: Chúa ơi! Tình Ngài cao hơn Thái sơn chứa chan bao tình mến thương.</a:t>
            </a:r>
            <a:endParaRPr lang="en-US" sz="4400" kern="100" spc="-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4400" kern="100" spc="-100" dirty="0">
                <a:latin typeface="Arial" panose="020B0604020202020204" pitchFamily="34" charset="0"/>
                <a:cs typeface="Arial" panose="020B0604020202020204" pitchFamily="34" charset="0"/>
              </a:rPr>
              <a:t>2. Con dâng lên Ngài trọn thân xác tâm tư. Đã bao nhiêu lần ghi dấu chân mịt mờ.</a:t>
            </a:r>
            <a:endParaRPr lang="en-US" sz="4400" kern="100" spc="-100" dirty="0">
              <a:latin typeface="Arial" panose="020B0604020202020204" pitchFamily="34" charset="0"/>
              <a:cs typeface="Arial" panose="020B0604020202020204" pitchFamily="34" charset="0"/>
            </a:endParaRPr>
          </a:p>
          <a:p>
            <a:pPr algn="just"/>
            <a:r>
              <a:rPr lang="vi-VN" sz="4400" kern="100" spc="-100" dirty="0">
                <a:latin typeface="Arial" panose="020B0604020202020204" pitchFamily="34" charset="0"/>
                <a:cs typeface="Arial" panose="020B0604020202020204" pitchFamily="34" charset="0"/>
              </a:rPr>
              <a:t>3. Con dâng lên Ngài niềm tin đã bao phen. Lung lay phiêu </a:t>
            </a:r>
            <a:r>
              <a:rPr lang="en-US" sz="4400" kern="100" spc="-100" dirty="0">
                <a:latin typeface="Arial" panose="020B0604020202020204" pitchFamily="34" charset="0"/>
                <a:cs typeface="Arial" panose="020B0604020202020204" pitchFamily="34" charset="0"/>
              </a:rPr>
              <a:t>bạt</a:t>
            </a:r>
            <a:r>
              <a:rPr lang="vi-VN" sz="4400" kern="100" spc="-100" dirty="0">
                <a:latin typeface="Arial" panose="020B0604020202020204" pitchFamily="34" charset="0"/>
                <a:cs typeface="Arial" panose="020B0604020202020204" pitchFamily="34" charset="0"/>
              </a:rPr>
              <a:t> xao xuyến trên dòng đời.</a:t>
            </a:r>
            <a:endParaRPr lang="en-US" sz="4400" kern="100" spc="-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EE2557A3-C99B-55AF-A744-9ABB90AE5F97}"/>
              </a:ext>
            </a:extLst>
          </p:cNvPr>
          <p:cNvSpPr txBox="1"/>
          <p:nvPr/>
        </p:nvSpPr>
        <p:spPr>
          <a:xfrm>
            <a:off x="10477500" y="31750"/>
            <a:ext cx="1714500" cy="369332"/>
          </a:xfrm>
          <a:prstGeom prst="rect">
            <a:avLst/>
          </a:prstGeom>
          <a:noFill/>
        </p:spPr>
        <p:txBody>
          <a:bodyPr wrap="square" rtlCol="0">
            <a:spAutoFit/>
          </a:bodyPr>
          <a:lstStyle/>
          <a:p>
            <a:r>
              <a:rPr lang="en-US" dirty="0"/>
              <a:t>TCCĐ 1 - 64</a:t>
            </a:r>
          </a:p>
        </p:txBody>
      </p:sp>
    </p:spTree>
    <p:extLst>
      <p:ext uri="{BB962C8B-B14F-4D97-AF65-F5344CB8AC3E}">
        <p14:creationId xmlns:p14="http://schemas.microsoft.com/office/powerpoint/2010/main" val="39698807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31750"/>
            <a:ext cx="10429875" cy="6617196"/>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Dâng Chúa</a:t>
            </a:r>
            <a:r>
              <a:rPr lang="en-US" sz="2400" kern="100" spc="-100" dirty="0">
                <a:latin typeface="Arial" panose="020B0604020202020204" pitchFamily="34" charset="0"/>
                <a:cs typeface="Arial" panose="020B0604020202020204" pitchFamily="34" charset="0"/>
              </a:rPr>
              <a:t> - </a:t>
            </a:r>
            <a:r>
              <a:rPr lang="vi-VN" sz="2400" kern="100" spc="-100" dirty="0">
                <a:latin typeface="Arial" panose="020B0604020202020204" pitchFamily="34" charset="0"/>
                <a:cs typeface="Arial" panose="020B0604020202020204" pitchFamily="34" charset="0"/>
              </a:rPr>
              <a:t>Lm. Nguyễn Duy</a:t>
            </a:r>
          </a:p>
          <a:p>
            <a:pPr algn="just"/>
            <a:r>
              <a:rPr lang="vi-VN" sz="4000" kern="100" dirty="0">
                <a:latin typeface="Arial" panose="020B0604020202020204" pitchFamily="34" charset="0"/>
                <a:cs typeface="Arial" panose="020B0604020202020204" pitchFamily="34" charset="0"/>
              </a:rPr>
              <a:t>1. Hiệp lòng dâng lễ vật. Đây ly rượu tấm bánh, một đời trong lao nhọc, nguyện dâng Chúa trọn tình.</a:t>
            </a:r>
            <a:endParaRPr lang="en-US" sz="4000" kern="100" dirty="0">
              <a:latin typeface="Arial" panose="020B0604020202020204" pitchFamily="34" charset="0"/>
              <a:cs typeface="Arial" panose="020B0604020202020204" pitchFamily="34" charset="0"/>
            </a:endParaRPr>
          </a:p>
          <a:p>
            <a:pPr algn="just"/>
            <a:r>
              <a:rPr lang="vi-VN" sz="4000" kern="100" dirty="0">
                <a:solidFill>
                  <a:schemeClr val="accent3">
                    <a:lumMod val="60000"/>
                    <a:lumOff val="40000"/>
                  </a:schemeClr>
                </a:solidFill>
                <a:latin typeface="Arial" panose="020B0604020202020204" pitchFamily="34" charset="0"/>
                <a:cs typeface="Arial" panose="020B0604020202020204" pitchFamily="34" charset="0"/>
              </a:rPr>
              <a:t>ĐK: Lời nguyện cầu chứa chan niềm cảm mến. Đồng một lòng chúng con cùng dâng tiến. Ngày lại ngày tiếng hát chan hòa êm đềm. Để ngợi mừng với trái tim nay đáp đền.</a:t>
            </a:r>
            <a:endParaRPr lang="en-US" sz="4000" kern="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4000" kern="100" dirty="0">
                <a:latin typeface="Arial" panose="020B0604020202020204" pitchFamily="34" charset="0"/>
                <a:cs typeface="Arial" panose="020B0604020202020204" pitchFamily="34" charset="0"/>
              </a:rPr>
              <a:t>2. Một ngày trên cánh đồng,tay con trồng con xới, cho tươi bao lúa vàng làm nên bánh đậm nồng.</a:t>
            </a:r>
            <a:endParaRPr lang="en-US" sz="4000" kern="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EE2557A3-C99B-55AF-A744-9ABB90AE5F97}"/>
              </a:ext>
            </a:extLst>
          </p:cNvPr>
          <p:cNvSpPr txBox="1"/>
          <p:nvPr/>
        </p:nvSpPr>
        <p:spPr>
          <a:xfrm>
            <a:off x="10477500" y="31750"/>
            <a:ext cx="1714500" cy="369332"/>
          </a:xfrm>
          <a:prstGeom prst="rect">
            <a:avLst/>
          </a:prstGeom>
          <a:noFill/>
        </p:spPr>
        <p:txBody>
          <a:bodyPr wrap="square" rtlCol="0">
            <a:spAutoFit/>
          </a:bodyPr>
          <a:lstStyle/>
          <a:p>
            <a:r>
              <a:rPr lang="en-US" dirty="0"/>
              <a:t>TCCĐ 1 - 68</a:t>
            </a:r>
          </a:p>
        </p:txBody>
      </p:sp>
    </p:spTree>
    <p:extLst>
      <p:ext uri="{BB962C8B-B14F-4D97-AF65-F5344CB8AC3E}">
        <p14:creationId xmlns:p14="http://schemas.microsoft.com/office/powerpoint/2010/main" val="1742578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79375"/>
            <a:ext cx="10429875" cy="6247864"/>
          </a:xfrm>
          <a:prstGeom prst="rect">
            <a:avLst/>
          </a:prstGeom>
          <a:noFill/>
        </p:spPr>
        <p:txBody>
          <a:bodyPr wrap="square" rtlCol="0">
            <a:spAutoFit/>
          </a:bodyPr>
          <a:lstStyle/>
          <a:p>
            <a:pPr algn="just"/>
            <a:r>
              <a:rPr lang="vi-VN" sz="4000" kern="100" dirty="0">
                <a:latin typeface="Arial" panose="020B0604020202020204" pitchFamily="34" charset="0"/>
                <a:cs typeface="Arial" panose="020B0604020202020204" pitchFamily="34" charset="0"/>
              </a:rPr>
              <a:t>3. Cầu Ngài thương dủ tình cho mưa về trên đất. Từng dàn nho chín mọng để dâng Chúa đậm nồng.</a:t>
            </a:r>
            <a:endParaRPr lang="en-US" sz="4000" kern="100" dirty="0">
              <a:latin typeface="Arial" panose="020B0604020202020204" pitchFamily="34" charset="0"/>
              <a:cs typeface="Arial" panose="020B0604020202020204" pitchFamily="34" charset="0"/>
            </a:endParaRPr>
          </a:p>
          <a:p>
            <a:pPr algn="just"/>
            <a:r>
              <a:rPr lang="vi-VN" sz="4000" kern="100" dirty="0">
                <a:latin typeface="Arial" panose="020B0604020202020204" pitchFamily="34" charset="0"/>
                <a:cs typeface="Arial" panose="020B0604020202020204" pitchFamily="34" charset="0"/>
              </a:rPr>
              <a:t>4. Nguyện lời kinh tháng ngày như hương trầm lan bay, hồn nầy xin lấp đầy bằng ân thánh của Ngài.</a:t>
            </a:r>
            <a:endParaRPr lang="en-US" sz="4000" kern="100" dirty="0">
              <a:latin typeface="Arial" panose="020B0604020202020204" pitchFamily="34" charset="0"/>
              <a:cs typeface="Arial" panose="020B0604020202020204" pitchFamily="34" charset="0"/>
            </a:endParaRPr>
          </a:p>
          <a:p>
            <a:pPr algn="just"/>
            <a:r>
              <a:rPr lang="vi-VN" sz="4000" kern="100" dirty="0">
                <a:solidFill>
                  <a:schemeClr val="accent3">
                    <a:lumMod val="60000"/>
                    <a:lumOff val="40000"/>
                  </a:schemeClr>
                </a:solidFill>
                <a:latin typeface="Arial" panose="020B0604020202020204" pitchFamily="34" charset="0"/>
                <a:cs typeface="Arial" panose="020B0604020202020204" pitchFamily="34" charset="0"/>
              </a:rPr>
              <a:t>ĐK: Lời nguyện cầu chứa chan niềm cảm mến. Đồng một lòng chúng con cùng dâng tiến. Ngày lại ngày tiếng hát chan hòa êm đềm. Để ngợi mừng với trái tim nay đáp đền.</a:t>
            </a:r>
            <a:endParaRPr lang="en-US" sz="4000" kern="100" dirty="0">
              <a:solidFill>
                <a:schemeClr val="accent3">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20143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12700"/>
            <a:ext cx="10429875" cy="6894195"/>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Dâng Lên Chúa</a:t>
            </a:r>
            <a:r>
              <a:rPr lang="en-US" sz="2400" kern="100" spc="-100" dirty="0">
                <a:latin typeface="Arial" panose="020B0604020202020204" pitchFamily="34" charset="0"/>
                <a:cs typeface="Arial" panose="020B0604020202020204" pitchFamily="34" charset="0"/>
              </a:rPr>
              <a:t> - </a:t>
            </a:r>
            <a:r>
              <a:rPr lang="vi-VN" sz="2400" kern="100" spc="-100" dirty="0">
                <a:latin typeface="Arial" panose="020B0604020202020204" pitchFamily="34" charset="0"/>
                <a:cs typeface="Arial" panose="020B0604020202020204" pitchFamily="34" charset="0"/>
              </a:rPr>
              <a:t>Phanxicô</a:t>
            </a:r>
          </a:p>
          <a:p>
            <a:pPr algn="just"/>
            <a:r>
              <a:rPr lang="vi-VN" sz="3800" kern="100" spc="-100" dirty="0">
                <a:latin typeface="Arial" panose="020B0604020202020204" pitchFamily="34" charset="0"/>
                <a:cs typeface="Arial" panose="020B0604020202020204" pitchFamily="34" charset="0"/>
              </a:rPr>
              <a:t>1. Dâng lên Chúa bánh thơm ly rượu nồng, dâng lên Ngài tiếng hát hòa lệ rơi. Dâng môi cười nắng sớm, dâng tiếng thở đêm dài, dâng lên Ngài tháng ngày bước trong đời.</a:t>
            </a:r>
            <a:endParaRPr lang="en-US" sz="3800" kern="100" spc="-100" dirty="0">
              <a:latin typeface="Arial" panose="020B0604020202020204" pitchFamily="34" charset="0"/>
              <a:cs typeface="Arial" panose="020B0604020202020204" pitchFamily="34" charset="0"/>
            </a:endParaRPr>
          </a:p>
          <a:p>
            <a:pPr algn="just"/>
            <a:r>
              <a:rPr lang="vi-VN" sz="3800" kern="100" spc="-100" dirty="0">
                <a:solidFill>
                  <a:schemeClr val="accent3">
                    <a:lumMod val="60000"/>
                    <a:lumOff val="40000"/>
                  </a:schemeClr>
                </a:solidFill>
                <a:latin typeface="Arial" panose="020B0604020202020204" pitchFamily="34" charset="0"/>
                <a:cs typeface="Arial" panose="020B0604020202020204" pitchFamily="34" charset="0"/>
              </a:rPr>
              <a:t>ĐK. Nguyện dâng tương lai ngày mai, tình thương của Chúa dẫn con đi. Tình thương đưa con vút cao qua bao tháng năm không xót xa niềm đau.</a:t>
            </a:r>
            <a:endParaRPr lang="en-US" sz="3800" kern="100" spc="-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3800" kern="100" spc="-100" dirty="0">
                <a:latin typeface="Arial" panose="020B0604020202020204" pitchFamily="34" charset="0"/>
                <a:cs typeface="Arial" panose="020B0604020202020204" pitchFamily="34" charset="0"/>
              </a:rPr>
              <a:t>2. Dâng lên Chúa trái tim ươm mộng mơ, bao nhiêu lần đã khóc bên trời mưa. Dâng vui buồn sẽ đến, dâng sướng khổ qua rồi, dâng lên Ngài trót một kiếp con người.</a:t>
            </a:r>
            <a:endParaRPr lang="en-US" sz="4000" kern="100" spc="-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C6C4502F-1B89-69FD-A55D-5F72A2E18D35}"/>
              </a:ext>
            </a:extLst>
          </p:cNvPr>
          <p:cNvSpPr txBox="1"/>
          <p:nvPr/>
        </p:nvSpPr>
        <p:spPr>
          <a:xfrm>
            <a:off x="9686925" y="79375"/>
            <a:ext cx="1752600" cy="369332"/>
          </a:xfrm>
          <a:prstGeom prst="rect">
            <a:avLst/>
          </a:prstGeom>
          <a:noFill/>
        </p:spPr>
        <p:txBody>
          <a:bodyPr wrap="square" rtlCol="0">
            <a:spAutoFit/>
          </a:bodyPr>
          <a:lstStyle/>
          <a:p>
            <a:r>
              <a:rPr lang="en-US" dirty="0"/>
              <a:t>TCCĐ 1 - 73</a:t>
            </a:r>
          </a:p>
        </p:txBody>
      </p:sp>
    </p:spTree>
    <p:extLst>
      <p:ext uri="{BB962C8B-B14F-4D97-AF65-F5344CB8AC3E}">
        <p14:creationId xmlns:p14="http://schemas.microsoft.com/office/powerpoint/2010/main" val="42530437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894195"/>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Dâng Niềm Cảm Mến</a:t>
            </a:r>
            <a:r>
              <a:rPr lang="en-US" sz="2400" kern="100" spc="-100" dirty="0">
                <a:latin typeface="Arial" panose="020B0604020202020204" pitchFamily="34" charset="0"/>
                <a:cs typeface="Arial" panose="020B0604020202020204" pitchFamily="34" charset="0"/>
              </a:rPr>
              <a:t> - </a:t>
            </a:r>
            <a:r>
              <a:rPr lang="vi-VN" sz="2400" kern="100" spc="-100" dirty="0">
                <a:latin typeface="Arial" panose="020B0604020202020204" pitchFamily="34" charset="0"/>
                <a:cs typeface="Arial" panose="020B0604020202020204" pitchFamily="34" charset="0"/>
              </a:rPr>
              <a:t>Phanxicô</a:t>
            </a:r>
          </a:p>
          <a:p>
            <a:pPr algn="just"/>
            <a:r>
              <a:rPr lang="vi-VN" sz="3800" kern="100" dirty="0">
                <a:latin typeface="Arial" panose="020B0604020202020204" pitchFamily="34" charset="0"/>
                <a:cs typeface="Arial" panose="020B0604020202020204" pitchFamily="34" charset="0"/>
              </a:rPr>
              <a:t>1. Như dòng nến trôi trên bàn thờ, tâm hồn con lâng lâng niềm cảm mến vô bờ. Xin tiến dâng đây con tim ươm bao ước vọng. Hằng muốn sắt son một đời mến yêu.</a:t>
            </a:r>
            <a:endParaRPr lang="en-US" sz="3800" kern="100" dirty="0">
              <a:latin typeface="Arial" panose="020B0604020202020204" pitchFamily="34" charset="0"/>
              <a:cs typeface="Arial" panose="020B0604020202020204" pitchFamily="34" charset="0"/>
            </a:endParaRPr>
          </a:p>
          <a:p>
            <a:pPr algn="just"/>
            <a:r>
              <a:rPr lang="vi-VN" sz="3800" kern="100" dirty="0">
                <a:solidFill>
                  <a:schemeClr val="accent3">
                    <a:lumMod val="60000"/>
                    <a:lumOff val="40000"/>
                  </a:schemeClr>
                </a:solidFill>
                <a:latin typeface="Arial" panose="020B0604020202020204" pitchFamily="34" charset="0"/>
                <a:cs typeface="Arial" panose="020B0604020202020204" pitchFamily="34" charset="0"/>
              </a:rPr>
              <a:t>ĐK. Kính tiến Chúa tình yêu bao nhiêu mà có gì. Xin hãy thánh hóa lòng con. Tình yêu mới bước tới ngày mai.</a:t>
            </a:r>
            <a:endParaRPr lang="en-US" sz="3800" kern="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3800" kern="100" dirty="0">
                <a:latin typeface="Arial" panose="020B0604020202020204" pitchFamily="34" charset="0"/>
                <a:cs typeface="Arial" panose="020B0604020202020204" pitchFamily="34" charset="0"/>
              </a:rPr>
              <a:t>2. Bao ngày tháng </a:t>
            </a:r>
            <a:r>
              <a:rPr lang="en-US" sz="3800" kern="100" dirty="0">
                <a:latin typeface="Arial" panose="020B0604020202020204" pitchFamily="34" charset="0"/>
                <a:cs typeface="Arial" panose="020B0604020202020204" pitchFamily="34" charset="0"/>
              </a:rPr>
              <a:t>trôi</a:t>
            </a:r>
            <a:r>
              <a:rPr lang="vi-VN" sz="3800" kern="100" dirty="0">
                <a:latin typeface="Arial" panose="020B0604020202020204" pitchFamily="34" charset="0"/>
                <a:cs typeface="Arial" panose="020B0604020202020204" pitchFamily="34" charset="0"/>
              </a:rPr>
              <a:t> theo giòng đời, tâm hồn con lênh đênh tìm hạnh phúc mong chờ. Xin Chúa thương khi con đây trông mong đến Ngài. Là núi đá che chở người tháng năm.</a:t>
            </a:r>
            <a:endParaRPr lang="en-US" sz="3800" kern="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C6C4502F-1B89-69FD-A55D-5F72A2E18D35}"/>
              </a:ext>
            </a:extLst>
          </p:cNvPr>
          <p:cNvSpPr txBox="1"/>
          <p:nvPr/>
        </p:nvSpPr>
        <p:spPr>
          <a:xfrm>
            <a:off x="9686925" y="79375"/>
            <a:ext cx="1752600" cy="369332"/>
          </a:xfrm>
          <a:prstGeom prst="rect">
            <a:avLst/>
          </a:prstGeom>
          <a:noFill/>
        </p:spPr>
        <p:txBody>
          <a:bodyPr wrap="square" rtlCol="0">
            <a:spAutoFit/>
          </a:bodyPr>
          <a:lstStyle/>
          <a:p>
            <a:r>
              <a:rPr lang="en-US" dirty="0"/>
              <a:t>TCCĐ 1 - 76</a:t>
            </a:r>
          </a:p>
        </p:txBody>
      </p:sp>
    </p:spTree>
    <p:extLst>
      <p:ext uri="{BB962C8B-B14F-4D97-AF65-F5344CB8AC3E}">
        <p14:creationId xmlns:p14="http://schemas.microsoft.com/office/powerpoint/2010/main" val="848059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617196"/>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Giờ Đây Chúng Con</a:t>
            </a:r>
            <a:r>
              <a:rPr lang="en-US" sz="2400" kern="100" spc="-100" dirty="0">
                <a:latin typeface="Arial" panose="020B0604020202020204" pitchFamily="34" charset="0"/>
                <a:cs typeface="Arial" panose="020B0604020202020204" pitchFamily="34" charset="0"/>
              </a:rPr>
              <a:t> - </a:t>
            </a:r>
            <a:r>
              <a:rPr lang="vi-VN" sz="2400" kern="100" spc="-100" dirty="0">
                <a:latin typeface="Arial" panose="020B0604020202020204" pitchFamily="34" charset="0"/>
                <a:cs typeface="Arial" panose="020B0604020202020204" pitchFamily="34" charset="0"/>
              </a:rPr>
              <a:t>Lm. Kim Long</a:t>
            </a:r>
          </a:p>
          <a:p>
            <a:pPr algn="just"/>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ĐK. Giờ đây chúng con dâng lên thiên tòa cao sáng, của lễ rất thánh bánh trắng tinh rượu nho thanh khiết. Nguyện xin Chúa nhân lành nhận của lễ chân thành, tựa ngàn trầm ngào ngạt bay lên cõi cao xanh.</a:t>
            </a:r>
            <a:endParaRPr lang="en-US" sz="4000" kern="100" spc="-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4000" kern="100" spc="-150" dirty="0">
                <a:latin typeface="Arial" panose="020B0604020202020204" pitchFamily="34" charset="0"/>
                <a:cs typeface="Arial" panose="020B0604020202020204" pitchFamily="34" charset="0"/>
              </a:rPr>
              <a:t>1. Muôn dân về đây hợp dâng lễ vật hy sinh, như trên đồi xưa Con Chúa hiến dâng thân mình.</a:t>
            </a:r>
            <a:endParaRPr lang="en-US" sz="4000" kern="100" spc="-150" dirty="0">
              <a:latin typeface="Arial" panose="020B0604020202020204" pitchFamily="34" charset="0"/>
              <a:cs typeface="Arial" panose="020B0604020202020204" pitchFamily="34" charset="0"/>
            </a:endParaRPr>
          </a:p>
          <a:p>
            <a:pPr algn="just"/>
            <a:r>
              <a:rPr lang="vi-VN" sz="4000" kern="100" spc="-100" dirty="0">
                <a:latin typeface="Arial" panose="020B0604020202020204" pitchFamily="34" charset="0"/>
                <a:cs typeface="Arial" panose="020B0604020202020204" pitchFamily="34" charset="0"/>
              </a:rPr>
              <a:t>2. Muôn muôn lời ca hòa vang trong tình thân yêu, dâng lên tòa cao xin Chúa đoái thương nhậm lời.</a:t>
            </a:r>
            <a:endParaRPr lang="en-US" sz="4000" kern="100" spc="-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C6C4502F-1B89-69FD-A55D-5F72A2E18D35}"/>
              </a:ext>
            </a:extLst>
          </p:cNvPr>
          <p:cNvSpPr txBox="1"/>
          <p:nvPr/>
        </p:nvSpPr>
        <p:spPr>
          <a:xfrm>
            <a:off x="9686925" y="79375"/>
            <a:ext cx="1752600" cy="369332"/>
          </a:xfrm>
          <a:prstGeom prst="rect">
            <a:avLst/>
          </a:prstGeom>
          <a:noFill/>
        </p:spPr>
        <p:txBody>
          <a:bodyPr wrap="square" rtlCol="0">
            <a:spAutoFit/>
          </a:bodyPr>
          <a:lstStyle/>
          <a:p>
            <a:r>
              <a:rPr lang="en-US" dirty="0"/>
              <a:t>TCCĐ 1 - 76</a:t>
            </a:r>
          </a:p>
        </p:txBody>
      </p:sp>
    </p:spTree>
    <p:extLst>
      <p:ext uri="{BB962C8B-B14F-4D97-AF65-F5344CB8AC3E}">
        <p14:creationId xmlns:p14="http://schemas.microsoft.com/office/powerpoint/2010/main" val="36854599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401753"/>
          </a:xfrm>
          <a:prstGeom prst="rect">
            <a:avLst/>
          </a:prstGeom>
          <a:noFill/>
        </p:spPr>
        <p:txBody>
          <a:bodyPr wrap="square" rtlCol="0">
            <a:spAutoFit/>
          </a:bodyPr>
          <a:lstStyle/>
          <a:p>
            <a:pPr algn="ctr"/>
            <a:r>
              <a:rPr lang="vi-VN" sz="2400" kern="100" spc="-100" dirty="0">
                <a:latin typeface="Tahoma" panose="020B0604030504040204" pitchFamily="34" charset="0"/>
                <a:ea typeface="Tahoma" panose="020B0604030504040204" pitchFamily="34" charset="0"/>
                <a:cs typeface="Tahoma" panose="020B0604030504040204" pitchFamily="34" charset="0"/>
              </a:rPr>
              <a:t>Hiến Lễ Yêu Thương - Nguyễn Duy</a:t>
            </a:r>
            <a:endParaRPr lang="en-US" sz="2400" kern="100" spc="-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spc="-100" dirty="0">
                <a:latin typeface="Tahoma" panose="020B0604030504040204" pitchFamily="34" charset="0"/>
                <a:ea typeface="Tahoma" panose="020B0604030504040204" pitchFamily="34" charset="0"/>
                <a:cs typeface="Tahoma" panose="020B0604030504040204" pitchFamily="34" charset="0"/>
              </a:rPr>
              <a:t>1. Từng bó lúa trên nương đồng con đem về trong lao nhọc trong khổ đau, chùm nho chín con vun trồng nay đem về trong hy vọng trong bình an.</a:t>
            </a:r>
            <a:endParaRPr lang="en-US" sz="3800" kern="100" spc="-100" dirty="0">
              <a:latin typeface="Tahoma" panose="020B0604030504040204" pitchFamily="34" charset="0"/>
              <a:ea typeface="Tahoma" panose="020B0604030504040204" pitchFamily="34" charset="0"/>
              <a:cs typeface="Tahoma" panose="020B0604030504040204" pitchFamily="34" charset="0"/>
            </a:endParaRPr>
          </a:p>
          <a:p>
            <a:pPr algn="just"/>
            <a:r>
              <a:rPr lang="en-US" sz="4000" kern="100" spc="-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a:t>
            </a:r>
            <a:r>
              <a:rPr lang="vi-VN" sz="4000" kern="100" spc="-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Xin dâng lên, xin dâng lên trong Giêsu để làm lễ tế, hợp một lòng xin dâng lên tôn nhan Cha với đau thương ngày qua.</a:t>
            </a:r>
            <a:endParaRPr lang="en-US" sz="4000" kern="100" spc="-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spc="-100" dirty="0">
                <a:latin typeface="Tahoma" panose="020B0604030504040204" pitchFamily="34" charset="0"/>
                <a:ea typeface="Tahoma" panose="020B0604030504040204" pitchFamily="34" charset="0"/>
                <a:cs typeface="Tahoma" panose="020B0604030504040204" pitchFamily="34" charset="0"/>
              </a:rPr>
              <a:t>2. Từng ngày tháng con gánh nặng trên vai gầy trên khuôn mặt trên bàn tay, ngoài nương rẫy trong ruộng vườn nơi công trường trên đất mẹ đem về đây.</a:t>
            </a:r>
            <a:endParaRPr lang="en-US" sz="3800" kern="100" spc="-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C6C4502F-1B89-69FD-A55D-5F72A2E18D35}"/>
              </a:ext>
            </a:extLst>
          </p:cNvPr>
          <p:cNvSpPr txBox="1"/>
          <p:nvPr/>
        </p:nvSpPr>
        <p:spPr>
          <a:xfrm>
            <a:off x="10125075" y="22225"/>
            <a:ext cx="1752600" cy="369332"/>
          </a:xfrm>
          <a:prstGeom prst="rect">
            <a:avLst/>
          </a:prstGeom>
          <a:noFill/>
        </p:spPr>
        <p:txBody>
          <a:bodyPr wrap="square" rtlCol="0">
            <a:spAutoFit/>
          </a:bodyPr>
          <a:lstStyle/>
          <a:p>
            <a:r>
              <a:rPr lang="en-US" dirty="0"/>
              <a:t>TCCĐ 1 - 77</a:t>
            </a:r>
          </a:p>
        </p:txBody>
      </p:sp>
    </p:spTree>
    <p:extLst>
      <p:ext uri="{BB962C8B-B14F-4D97-AF65-F5344CB8AC3E}">
        <p14:creationId xmlns:p14="http://schemas.microsoft.com/office/powerpoint/2010/main" val="94438059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617196"/>
          </a:xfrm>
          <a:prstGeom prst="rect">
            <a:avLst/>
          </a:prstGeom>
          <a:noFill/>
        </p:spPr>
        <p:txBody>
          <a:bodyPr wrap="square" rtlCol="0">
            <a:spAutoFit/>
          </a:bodyPr>
          <a:lstStyle/>
          <a:p>
            <a:pPr algn="ctr"/>
            <a:r>
              <a:rPr lang="en-US" sz="2400" kern="100" spc="-100" dirty="0">
                <a:latin typeface="Arial" panose="020B0604020202020204" pitchFamily="34" charset="0"/>
                <a:cs typeface="Arial" panose="020B0604020202020204" pitchFamily="34" charset="0"/>
              </a:rPr>
              <a:t>HIẾN </a:t>
            </a:r>
            <a:r>
              <a:rPr lang="vi-VN" sz="2400" kern="100" spc="-100" dirty="0">
                <a:latin typeface="Arial" panose="020B0604020202020204" pitchFamily="34" charset="0"/>
                <a:cs typeface="Arial" panose="020B0604020202020204" pitchFamily="34" charset="0"/>
              </a:rPr>
              <a:t>LỄ GIAO HÒA</a:t>
            </a:r>
            <a:r>
              <a:rPr lang="en-US" sz="2400" kern="100" spc="-100" dirty="0">
                <a:latin typeface="Arial" panose="020B0604020202020204" pitchFamily="34" charset="0"/>
                <a:cs typeface="Arial" panose="020B0604020202020204" pitchFamily="34" charset="0"/>
              </a:rPr>
              <a:t>  - </a:t>
            </a:r>
            <a:r>
              <a:rPr lang="vi-VN" sz="2400" kern="100" spc="-100" dirty="0">
                <a:latin typeface="Arial" panose="020B0604020202020204" pitchFamily="34" charset="0"/>
                <a:cs typeface="Arial" panose="020B0604020202020204" pitchFamily="34" charset="0"/>
              </a:rPr>
              <a:t>Nguyên Kha</a:t>
            </a:r>
          </a:p>
          <a:p>
            <a:pPr algn="just"/>
            <a:r>
              <a:rPr lang="vi-VN" sz="4000" kern="100" spc="-100" dirty="0">
                <a:latin typeface="Arial" panose="020B0604020202020204" pitchFamily="34" charset="0"/>
                <a:cs typeface="Arial" panose="020B0604020202020204" pitchFamily="34" charset="0"/>
              </a:rPr>
              <a:t>1. Kính tiến lên Cha nhân từ trọn niềm vui bao ước mơ. Ðây lễ hy sinh toàn thiêu, đẹp như lễ dâng ban chiều.</a:t>
            </a:r>
            <a:endParaRPr lang="en-US" sz="4000" kern="100" spc="-100" dirty="0">
              <a:latin typeface="Arial" panose="020B0604020202020204" pitchFamily="34" charset="0"/>
              <a:cs typeface="Arial" panose="020B0604020202020204" pitchFamily="34" charset="0"/>
            </a:endParaRPr>
          </a:p>
          <a:p>
            <a:pPr algn="just"/>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ÐK: Này lễ vật giao hòa, này lễ vật vô giá đoàn con dâng Chúa từ nhân. Này lễ vật toàn thiêu tha thiết con nguyện cầu xin Thiên Chúa thứ tha lỗi lầm.</a:t>
            </a:r>
            <a:endParaRPr lang="en-US" sz="4000" kern="100" spc="-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4000" kern="100" spc="-100" dirty="0">
                <a:latin typeface="Arial" panose="020B0604020202020204" pitchFamily="34" charset="0"/>
                <a:cs typeface="Arial" panose="020B0604020202020204" pitchFamily="34" charset="0"/>
              </a:rPr>
              <a:t>2. Tiếng hát dâng lên cao vời tựa làn trầm hương ngát bay. Nước mắt tuôn rơi tràn mi nguyện nâng đỡ con đêm ngày.</a:t>
            </a:r>
            <a:endParaRPr lang="en-US" sz="4000" kern="100" spc="-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C6C4502F-1B89-69FD-A55D-5F72A2E18D35}"/>
              </a:ext>
            </a:extLst>
          </p:cNvPr>
          <p:cNvSpPr txBox="1"/>
          <p:nvPr/>
        </p:nvSpPr>
        <p:spPr>
          <a:xfrm>
            <a:off x="10125075" y="22225"/>
            <a:ext cx="1752600" cy="369332"/>
          </a:xfrm>
          <a:prstGeom prst="rect">
            <a:avLst/>
          </a:prstGeom>
          <a:noFill/>
        </p:spPr>
        <p:txBody>
          <a:bodyPr wrap="square" rtlCol="0">
            <a:spAutoFit/>
          </a:bodyPr>
          <a:lstStyle/>
          <a:p>
            <a:r>
              <a:rPr lang="en-US" dirty="0"/>
              <a:t>TCCĐ 1 - 78</a:t>
            </a:r>
          </a:p>
        </p:txBody>
      </p:sp>
    </p:spTree>
    <p:extLst>
      <p:ext uri="{BB962C8B-B14F-4D97-AF65-F5344CB8AC3E}">
        <p14:creationId xmlns:p14="http://schemas.microsoft.com/office/powerpoint/2010/main" val="3175857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463308"/>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LỄ DÂNG</a:t>
            </a:r>
            <a:r>
              <a:rPr lang="en-US" sz="2400" kern="100" spc="-100" dirty="0">
                <a:latin typeface="Arial" panose="020B0604020202020204" pitchFamily="34" charset="0"/>
                <a:cs typeface="Arial" panose="020B0604020202020204" pitchFamily="34" charset="0"/>
              </a:rPr>
              <a:t> 5  - </a:t>
            </a:r>
            <a:r>
              <a:rPr lang="vi-VN" sz="2400" kern="100" spc="-100" dirty="0">
                <a:latin typeface="Arial" panose="020B0604020202020204" pitchFamily="34" charset="0"/>
                <a:cs typeface="Arial" panose="020B0604020202020204" pitchFamily="34" charset="0"/>
              </a:rPr>
              <a:t>Lm. Phương Anh</a:t>
            </a:r>
          </a:p>
          <a:p>
            <a:pPr algn="just"/>
            <a:r>
              <a:rPr lang="vi-VN" sz="4000" kern="100" spc="-100" dirty="0">
                <a:latin typeface="Arial" panose="020B0604020202020204" pitchFamily="34" charset="0"/>
                <a:cs typeface="Arial" panose="020B0604020202020204" pitchFamily="34" charset="0"/>
              </a:rPr>
              <a:t>1. Xin chắp đôi bàn tay dâng Ngài ly rượu nồng thắm. Xin đoái thương nhận cho như là trọn vẹn nghĩa tình. Xin tiến dâng về Cha lao nhọc trong chiếc bánh thơm. Chúa ơi hãy nhận con đây tiến dâng lên Ngài.</a:t>
            </a:r>
            <a:endParaRPr lang="en-US" sz="4000" kern="100" spc="-100" dirty="0">
              <a:latin typeface="Arial" panose="020B0604020202020204" pitchFamily="34" charset="0"/>
              <a:cs typeface="Arial" panose="020B0604020202020204" pitchFamily="34" charset="0"/>
            </a:endParaRPr>
          </a:p>
          <a:p>
            <a:pPr algn="just"/>
            <a:r>
              <a:rPr lang="vi-VN" sz="3800" kern="100" spc="-100" dirty="0">
                <a:solidFill>
                  <a:schemeClr val="accent3">
                    <a:lumMod val="60000"/>
                    <a:lumOff val="40000"/>
                  </a:schemeClr>
                </a:solidFill>
                <a:latin typeface="Arial" panose="020B0604020202020204" pitchFamily="34" charset="0"/>
                <a:cs typeface="Arial" panose="020B0604020202020204" pitchFamily="34" charset="0"/>
              </a:rPr>
              <a:t>ĐK. Bánh rượu nồng tiến dâng hôm nay, cho một đời trong cơn mê say. Con dâng lên Ngài mặc dù không xứng. Nhưng Chúa ơi nhận cho, đời con đây, đây tấm linh hồn cả tương lai và dọc dĩ vãng tiến dâng Ngài, xin hãy thương nhận lời.</a:t>
            </a:r>
            <a:endParaRPr lang="en-US" sz="4000" kern="100" spc="-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C6C4502F-1B89-69FD-A55D-5F72A2E18D35}"/>
              </a:ext>
            </a:extLst>
          </p:cNvPr>
          <p:cNvSpPr txBox="1"/>
          <p:nvPr/>
        </p:nvSpPr>
        <p:spPr>
          <a:xfrm>
            <a:off x="10125075" y="22225"/>
            <a:ext cx="1752600" cy="369332"/>
          </a:xfrm>
          <a:prstGeom prst="rect">
            <a:avLst/>
          </a:prstGeom>
          <a:noFill/>
        </p:spPr>
        <p:txBody>
          <a:bodyPr wrap="square" rtlCol="0">
            <a:spAutoFit/>
          </a:bodyPr>
          <a:lstStyle/>
          <a:p>
            <a:r>
              <a:rPr lang="en-US" dirty="0"/>
              <a:t>TCCĐ 1 - 80</a:t>
            </a:r>
          </a:p>
        </p:txBody>
      </p:sp>
    </p:spTree>
    <p:extLst>
      <p:ext uri="{BB962C8B-B14F-4D97-AF65-F5344CB8AC3E}">
        <p14:creationId xmlns:p14="http://schemas.microsoft.com/office/powerpoint/2010/main" val="219309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3175"/>
            <a:ext cx="10429875" cy="6863417"/>
          </a:xfrm>
          <a:prstGeom prst="rect">
            <a:avLst/>
          </a:prstGeom>
          <a:noFill/>
        </p:spPr>
        <p:txBody>
          <a:bodyPr wrap="square" rtlCol="0">
            <a:spAutoFit/>
          </a:bodyPr>
          <a:lstStyle/>
          <a:p>
            <a:pPr algn="just"/>
            <a:r>
              <a:rPr lang="vi-VN" sz="4000" kern="100" spc="-100" dirty="0">
                <a:latin typeface="Arial" panose="020B0604020202020204" pitchFamily="34" charset="0"/>
                <a:cs typeface="Arial" panose="020B0604020202020204" pitchFamily="34" charset="0"/>
              </a:rPr>
              <a:t>2. Bao ước mơ ngày mai ươm nồng xây đời hạnh phúc, con tiến dâng về Cha xin được lời kinh chúc lành. Trên lối đi ngày mai giăng đầy muôn nỗi đắng cay. Xin thương dắt dìu cho con bước đi an bình. </a:t>
            </a:r>
            <a:endParaRPr lang="en-US" sz="4000" kern="100" spc="-100" dirty="0">
              <a:latin typeface="Arial" panose="020B0604020202020204" pitchFamily="34" charset="0"/>
              <a:cs typeface="Arial" panose="020B0604020202020204" pitchFamily="34" charset="0"/>
            </a:endParaRPr>
          </a:p>
          <a:p>
            <a:pPr algn="just"/>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ĐK. Bánh rượu nồng tiến dâng hôm nay, cho một đời trong cơn mê say. Con dâng lên Ngài mặc dù không xứng. Nhưng Chúa ơi nhận cho, đời con đây, đây tấm linh hồn cả tương lai và dọc dĩ vãng tiến dâng Ngài, xin hãy thương nhận lời.</a:t>
            </a:r>
            <a:endParaRPr lang="en-US" sz="4000" kern="100" spc="-100" dirty="0">
              <a:solidFill>
                <a:schemeClr val="accent3">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50051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894195"/>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LỜI TRẦM HƯƠNG</a:t>
            </a:r>
            <a:r>
              <a:rPr lang="en-US" sz="2400" kern="100" spc="-100" dirty="0">
                <a:latin typeface="Arial" panose="020B0604020202020204" pitchFamily="34" charset="0"/>
                <a:cs typeface="Arial" panose="020B0604020202020204" pitchFamily="34" charset="0"/>
              </a:rPr>
              <a:t> - </a:t>
            </a:r>
            <a:r>
              <a:rPr lang="vi-VN" sz="2400" kern="100" spc="-100" dirty="0">
                <a:latin typeface="Arial" panose="020B0604020202020204" pitchFamily="34" charset="0"/>
                <a:cs typeface="Arial" panose="020B0604020202020204" pitchFamily="34" charset="0"/>
              </a:rPr>
              <a:t>Trăng Huyền Thoại </a:t>
            </a:r>
            <a:endParaRPr lang="en-US" sz="2400" kern="100" spc="-100" dirty="0">
              <a:latin typeface="Arial" panose="020B0604020202020204" pitchFamily="34" charset="0"/>
              <a:cs typeface="Arial" panose="020B0604020202020204" pitchFamily="34" charset="0"/>
            </a:endParaRPr>
          </a:p>
          <a:p>
            <a:pPr algn="just"/>
            <a:r>
              <a:rPr lang="vi-VN" sz="3800" kern="100" spc="-100" dirty="0">
                <a:solidFill>
                  <a:schemeClr val="accent3">
                    <a:lumMod val="60000"/>
                    <a:lumOff val="40000"/>
                  </a:schemeClr>
                </a:solidFill>
                <a:latin typeface="Arial" panose="020B0604020202020204" pitchFamily="34" charset="0"/>
                <a:cs typeface="Arial" panose="020B0604020202020204" pitchFamily="34" charset="0"/>
              </a:rPr>
              <a:t>ĐK.</a:t>
            </a:r>
            <a:r>
              <a:rPr lang="en-US" sz="3800" kern="100" spc="-100" dirty="0">
                <a:solidFill>
                  <a:schemeClr val="accent3">
                    <a:lumMod val="60000"/>
                    <a:lumOff val="40000"/>
                  </a:schemeClr>
                </a:solidFill>
                <a:latin typeface="Arial" panose="020B0604020202020204" pitchFamily="34" charset="0"/>
                <a:cs typeface="Arial" panose="020B0604020202020204" pitchFamily="34" charset="0"/>
              </a:rPr>
              <a:t> </a:t>
            </a:r>
            <a:r>
              <a:rPr lang="vi-VN" sz="3800" kern="100" spc="-100" dirty="0">
                <a:latin typeface="Arial" panose="020B0604020202020204" pitchFamily="34" charset="0"/>
                <a:cs typeface="Arial" panose="020B0604020202020204" pitchFamily="34" charset="0"/>
              </a:rPr>
              <a:t>(Lời ca bay cao) </a:t>
            </a:r>
            <a:r>
              <a:rPr lang="vi-VN" sz="3800" kern="100" spc="-100" dirty="0">
                <a:solidFill>
                  <a:schemeClr val="accent3">
                    <a:lumMod val="60000"/>
                    <a:lumOff val="40000"/>
                  </a:schemeClr>
                </a:solidFill>
                <a:latin typeface="Arial" panose="020B0604020202020204" pitchFamily="34" charset="0"/>
                <a:cs typeface="Arial" panose="020B0604020202020204" pitchFamily="34" charset="0"/>
              </a:rPr>
              <a:t>Lời ca bay cao như hương trầm nghi ngút bay lên toà cao sang. Trọn tâm tư dâng lên, xác hồn với đời ước mơ.</a:t>
            </a:r>
            <a:endParaRPr lang="en-US" sz="3800" kern="100" spc="-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3800" kern="100" dirty="0">
                <a:latin typeface="Arial" panose="020B0604020202020204" pitchFamily="34" charset="0"/>
                <a:cs typeface="Arial" panose="020B0604020202020204" pitchFamily="34" charset="0"/>
              </a:rPr>
              <a:t>1. Trầm, trầm tiếng ca tình yêu sốt mến. Vương, vương câu hát ngất ngây hương lòng. Trọn một đời ước mơ thành bài ca tuyệt vời, tiến dâng lên Ngài.</a:t>
            </a:r>
            <a:endParaRPr lang="en-US" sz="3800" kern="100" dirty="0">
              <a:latin typeface="Arial" panose="020B0604020202020204" pitchFamily="34" charset="0"/>
              <a:cs typeface="Arial" panose="020B0604020202020204" pitchFamily="34" charset="0"/>
            </a:endParaRPr>
          </a:p>
          <a:p>
            <a:pPr algn="just"/>
            <a:r>
              <a:rPr lang="vi-VN" sz="3800" kern="100" dirty="0">
                <a:latin typeface="Arial" panose="020B0604020202020204" pitchFamily="34" charset="0"/>
                <a:cs typeface="Arial" panose="020B0604020202020204" pitchFamily="34" charset="0"/>
              </a:rPr>
              <a:t>2. </a:t>
            </a:r>
            <a:r>
              <a:rPr lang="en-US" sz="3800" kern="100" dirty="0">
                <a:latin typeface="Arial" panose="020B0604020202020204" pitchFamily="34" charset="0"/>
                <a:cs typeface="Arial" panose="020B0604020202020204" pitchFamily="34" charset="0"/>
              </a:rPr>
              <a:t>Lòng thành tiến dâng rượu nho bánh miến. Xin Cha thương lấy tấm thân mọn hèn. Để đời con đắm say. Tình Ngài ban tràn đầy, khúc ca ân tình.</a:t>
            </a:r>
          </a:p>
        </p:txBody>
      </p:sp>
      <p:sp>
        <p:nvSpPr>
          <p:cNvPr id="2" name="TextBox 1">
            <a:extLst>
              <a:ext uri="{FF2B5EF4-FFF2-40B4-BE49-F238E27FC236}">
                <a16:creationId xmlns:a16="http://schemas.microsoft.com/office/drawing/2014/main" id="{831A310A-1A1E-B8B6-3430-4CF75F413FD5}"/>
              </a:ext>
            </a:extLst>
          </p:cNvPr>
          <p:cNvSpPr txBox="1"/>
          <p:nvPr/>
        </p:nvSpPr>
        <p:spPr>
          <a:xfrm>
            <a:off x="10182225" y="22225"/>
            <a:ext cx="1695450" cy="369332"/>
          </a:xfrm>
          <a:prstGeom prst="rect">
            <a:avLst/>
          </a:prstGeom>
          <a:noFill/>
        </p:spPr>
        <p:txBody>
          <a:bodyPr wrap="square" rtlCol="0">
            <a:spAutoFit/>
          </a:bodyPr>
          <a:lstStyle/>
          <a:p>
            <a:r>
              <a:rPr lang="en-US" dirty="0"/>
              <a:t>TCCĐ 1 - 90</a:t>
            </a:r>
          </a:p>
        </p:txBody>
      </p:sp>
    </p:spTree>
    <p:extLst>
      <p:ext uri="{BB962C8B-B14F-4D97-AF65-F5344CB8AC3E}">
        <p14:creationId xmlns:p14="http://schemas.microsoft.com/office/powerpoint/2010/main" val="7219488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15875"/>
            <a:ext cx="10429875" cy="6894195"/>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Tấm Lòng</a:t>
            </a:r>
            <a:r>
              <a:rPr lang="en-US" sz="2400" kern="100" spc="-100" dirty="0">
                <a:latin typeface="Arial" panose="020B0604020202020204" pitchFamily="34" charset="0"/>
                <a:cs typeface="Arial" panose="020B0604020202020204" pitchFamily="34" charset="0"/>
              </a:rPr>
              <a:t> – </a:t>
            </a:r>
            <a:r>
              <a:rPr lang="en-US" sz="2400" kern="100" spc="-100" dirty="0" err="1">
                <a:latin typeface="Arial" panose="020B0604020202020204" pitchFamily="34" charset="0"/>
                <a:cs typeface="Arial" panose="020B0604020202020204" pitchFamily="34" charset="0"/>
              </a:rPr>
              <a:t>Lm</a:t>
            </a:r>
            <a:r>
              <a:rPr lang="en-US" sz="2400" kern="100" spc="-100" dirty="0">
                <a:latin typeface="Arial" panose="020B0604020202020204" pitchFamily="34" charset="0"/>
                <a:cs typeface="Arial" panose="020B0604020202020204" pitchFamily="34" charset="0"/>
              </a:rPr>
              <a:t> </a:t>
            </a:r>
            <a:r>
              <a:rPr lang="en-US" sz="2400" kern="100" spc="-100" dirty="0" err="1">
                <a:latin typeface="Arial" panose="020B0604020202020204" pitchFamily="34" charset="0"/>
                <a:cs typeface="Arial" panose="020B0604020202020204" pitchFamily="34" charset="0"/>
              </a:rPr>
              <a:t>Nguyễn</a:t>
            </a:r>
            <a:r>
              <a:rPr lang="en-US" sz="2400" kern="100" spc="-100" dirty="0">
                <a:latin typeface="Arial" panose="020B0604020202020204" pitchFamily="34" charset="0"/>
                <a:cs typeface="Arial" panose="020B0604020202020204" pitchFamily="34" charset="0"/>
              </a:rPr>
              <a:t> Duy</a:t>
            </a:r>
            <a:endParaRPr lang="vi-VN" sz="2400" kern="100" spc="-100" dirty="0">
              <a:latin typeface="Arial" panose="020B0604020202020204" pitchFamily="34" charset="0"/>
              <a:cs typeface="Arial" panose="020B0604020202020204" pitchFamily="34" charset="0"/>
            </a:endParaRPr>
          </a:p>
          <a:p>
            <a:pPr algn="just"/>
            <a:r>
              <a:rPr lang="vi-VN" sz="3800" kern="100" spc="-100" dirty="0">
                <a:latin typeface="Arial" panose="020B0604020202020204" pitchFamily="34" charset="0"/>
                <a:cs typeface="Arial" panose="020B0604020202020204" pitchFamily="34" charset="0"/>
              </a:rPr>
              <a:t>1. Xin dâng Người đôi bàn tay này, ngày mưa nắng kiếp nhân sinh. Xin dâng Người nặng gánh đôi vai, cho đàn em bé nhỏ môi cười. Tìm thấy trong đời niềm hạnh phúc của ngày mai.</a:t>
            </a:r>
            <a:endParaRPr lang="en-US" sz="3800" kern="100" spc="-100" dirty="0">
              <a:latin typeface="Arial" panose="020B0604020202020204" pitchFamily="34" charset="0"/>
              <a:cs typeface="Arial" panose="020B0604020202020204" pitchFamily="34" charset="0"/>
            </a:endParaRPr>
          </a:p>
          <a:p>
            <a:pPr algn="just"/>
            <a:r>
              <a:rPr lang="vi-VN" sz="3800" kern="100" spc="-100" dirty="0">
                <a:solidFill>
                  <a:schemeClr val="accent3">
                    <a:lumMod val="60000"/>
                    <a:lumOff val="40000"/>
                  </a:schemeClr>
                </a:solidFill>
                <a:latin typeface="Arial" panose="020B0604020202020204" pitchFamily="34" charset="0"/>
                <a:cs typeface="Arial" panose="020B0604020202020204" pitchFamily="34" charset="0"/>
              </a:rPr>
              <a:t>ĐK: Tấm bánh này chứa chan nỗi niềm, là của lễ cuộc đời con dâng Ngài. Chén thánh này chất cả tâm tư, tuy đơn nghèo nhưng mang trọn tình yêu.</a:t>
            </a:r>
            <a:endParaRPr lang="en-US" sz="3800" kern="100" spc="-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3800" kern="100" spc="-100" dirty="0">
                <a:latin typeface="Arial" panose="020B0604020202020204" pitchFamily="34" charset="0"/>
                <a:cs typeface="Arial" panose="020B0604020202020204" pitchFamily="34" charset="0"/>
              </a:rPr>
              <a:t>2. Xin dâng Người những ngày qua rồi, niềm vui lẫn với thương đau. Xin dâng Người mộng ước tương lai, mong ngày mai sẽ thắm tươi màu. Và xin dâng Người từng giây phút trong đời con.</a:t>
            </a:r>
          </a:p>
        </p:txBody>
      </p:sp>
      <p:sp>
        <p:nvSpPr>
          <p:cNvPr id="2" name="TextBox 1">
            <a:extLst>
              <a:ext uri="{FF2B5EF4-FFF2-40B4-BE49-F238E27FC236}">
                <a16:creationId xmlns:a16="http://schemas.microsoft.com/office/drawing/2014/main" id="{831A310A-1A1E-B8B6-3430-4CF75F413FD5}"/>
              </a:ext>
            </a:extLst>
          </p:cNvPr>
          <p:cNvSpPr txBox="1"/>
          <p:nvPr/>
        </p:nvSpPr>
        <p:spPr>
          <a:xfrm>
            <a:off x="10182225" y="22225"/>
            <a:ext cx="1695450" cy="369332"/>
          </a:xfrm>
          <a:prstGeom prst="rect">
            <a:avLst/>
          </a:prstGeom>
          <a:noFill/>
        </p:spPr>
        <p:txBody>
          <a:bodyPr wrap="square" rtlCol="0">
            <a:spAutoFit/>
          </a:bodyPr>
          <a:lstStyle/>
          <a:p>
            <a:r>
              <a:rPr lang="en-US" dirty="0"/>
              <a:t>TCCĐ 1 - 93</a:t>
            </a:r>
          </a:p>
        </p:txBody>
      </p:sp>
    </p:spTree>
    <p:extLst>
      <p:ext uri="{BB962C8B-B14F-4D97-AF65-F5344CB8AC3E}">
        <p14:creationId xmlns:p14="http://schemas.microsoft.com/office/powerpoint/2010/main" val="354978296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524863"/>
          </a:xfrm>
          <a:prstGeom prst="rect">
            <a:avLst/>
          </a:prstGeom>
          <a:noFill/>
        </p:spPr>
        <p:txBody>
          <a:bodyPr wrap="square" rtlCol="0">
            <a:spAutoFit/>
          </a:bodyPr>
          <a:lstStyle/>
          <a:p>
            <a:pPr algn="just"/>
            <a:r>
              <a:rPr lang="vi-VN" sz="3800" kern="100" spc="-100" dirty="0">
                <a:latin typeface="Arial" panose="020B0604020202020204" pitchFamily="34" charset="0"/>
                <a:cs typeface="Arial" panose="020B0604020202020204" pitchFamily="34" charset="0"/>
              </a:rPr>
              <a:t>3. Xin dâng Người tâm hồn bé nhỏ, hằng mơ ước cõi vô biên. Xin dâng Người từng bước chân đi, trong niềm tin thoáng bỗng nghi ngờ. Con xin đi hoài và đi mãi đi về Cha.</a:t>
            </a:r>
            <a:endParaRPr lang="en-US" sz="3800" kern="100" spc="-100" dirty="0">
              <a:latin typeface="Arial" panose="020B0604020202020204" pitchFamily="34" charset="0"/>
              <a:cs typeface="Arial" panose="020B0604020202020204" pitchFamily="34" charset="0"/>
            </a:endParaRPr>
          </a:p>
          <a:p>
            <a:pPr algn="just"/>
            <a:r>
              <a:rPr lang="vi-VN" sz="3800" kern="100" spc="-100" dirty="0">
                <a:latin typeface="Arial" panose="020B0604020202020204" pitchFamily="34" charset="0"/>
                <a:cs typeface="Arial" panose="020B0604020202020204" pitchFamily="34" charset="0"/>
              </a:rPr>
              <a:t>4. Xin dâng Người mối tình trong đời, niềm hạnh phúc tuổi thanh xuân. Xin dâng Người giận dỗi qua mau, cho tình yêu chứa vẫn mặn mà. Và xin dâng Người cả cay đắng bao bạc vong. </a:t>
            </a:r>
            <a:endParaRPr lang="en-US" sz="3800" kern="100" spc="-100" dirty="0">
              <a:latin typeface="Arial" panose="020B0604020202020204" pitchFamily="34" charset="0"/>
              <a:cs typeface="Arial" panose="020B0604020202020204" pitchFamily="34" charset="0"/>
            </a:endParaRPr>
          </a:p>
          <a:p>
            <a:pPr algn="just"/>
            <a:r>
              <a:rPr lang="vi-VN" sz="3800" kern="100" spc="-100" dirty="0">
                <a:solidFill>
                  <a:schemeClr val="accent3">
                    <a:lumMod val="60000"/>
                    <a:lumOff val="40000"/>
                  </a:schemeClr>
                </a:solidFill>
                <a:latin typeface="Arial" panose="020B0604020202020204" pitchFamily="34" charset="0"/>
                <a:cs typeface="Arial" panose="020B0604020202020204" pitchFamily="34" charset="0"/>
              </a:rPr>
              <a:t>ĐK: Tấm bánh này chứa chan nỗi niềm, là của lễ cuộc đời con dâng Ngài. Chén thánh này chất cả tâm tư, tuy đơn nghèo nhưng mang trọn tình yêu.</a:t>
            </a:r>
            <a:endParaRPr lang="en-US" sz="3800" kern="100" spc="-100" dirty="0">
              <a:solidFill>
                <a:schemeClr val="accent3">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024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617196"/>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NHẠC KHÚC YÊU THƯƠNG</a:t>
            </a:r>
            <a:r>
              <a:rPr lang="en-US" sz="2400" kern="100" spc="-100" dirty="0">
                <a:latin typeface="Arial" panose="020B0604020202020204" pitchFamily="34" charset="0"/>
                <a:cs typeface="Arial" panose="020B0604020202020204" pitchFamily="34" charset="0"/>
              </a:rPr>
              <a:t> – </a:t>
            </a:r>
            <a:r>
              <a:rPr lang="en-US" sz="2400" kern="100" spc="-100" dirty="0" err="1">
                <a:latin typeface="Arial" panose="020B0604020202020204" pitchFamily="34" charset="0"/>
                <a:cs typeface="Arial" panose="020B0604020202020204" pitchFamily="34" charset="0"/>
              </a:rPr>
              <a:t>Lm</a:t>
            </a:r>
            <a:r>
              <a:rPr lang="en-US" sz="2400" kern="100" spc="-100" dirty="0">
                <a:latin typeface="Arial" panose="020B0604020202020204" pitchFamily="34" charset="0"/>
                <a:cs typeface="Arial" panose="020B0604020202020204" pitchFamily="34" charset="0"/>
              </a:rPr>
              <a:t> Từ Duyên</a:t>
            </a:r>
            <a:endParaRPr lang="vi-VN" sz="2400" kern="100" spc="-100" dirty="0">
              <a:latin typeface="Arial" panose="020B0604020202020204" pitchFamily="34" charset="0"/>
              <a:cs typeface="Arial" panose="020B0604020202020204" pitchFamily="34" charset="0"/>
            </a:endParaRPr>
          </a:p>
          <a:p>
            <a:pPr algn="just"/>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ÐK: Lời cầu con dâng lên như hương thơm, như hương thơm lên cõi thiên đường, bay lên chốn thiên đường thiết tha con cầu khấn, cầu Chúa thương. Lòng thành con dâng lên, con dâng lên Thiên Chúa muôn vàn câu kinh chốn nhiệm mầu, xin Chúa hãy dủ thươn</a:t>
            </a:r>
            <a:r>
              <a:rPr lang="en-US" sz="4000" kern="100" spc="-100" dirty="0">
                <a:solidFill>
                  <a:schemeClr val="accent3">
                    <a:lumMod val="60000"/>
                    <a:lumOff val="40000"/>
                  </a:schemeClr>
                </a:solidFill>
                <a:latin typeface="Arial" panose="020B0604020202020204" pitchFamily="34" charset="0"/>
                <a:cs typeface="Arial" panose="020B0604020202020204" pitchFamily="34" charset="0"/>
              </a:rPr>
              <a:t>g</a:t>
            </a:r>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a:t>
            </a:r>
            <a:endParaRPr lang="en-US" sz="4000" kern="100" spc="-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4000" kern="100" spc="-100" dirty="0">
                <a:latin typeface="Arial" panose="020B0604020202020204" pitchFamily="34" charset="0"/>
                <a:cs typeface="Arial" panose="020B0604020202020204" pitchFamily="34" charset="0"/>
              </a:rPr>
              <a:t>1. Lời con xin hôm nay, lời con xin hôm mai luôn yên vui luôn yêu thương trong tình Chúa. Dù khi con đau thương, dù khi con cô đơn xin cho con, xin cho con yêu Chúa chân thành.</a:t>
            </a:r>
            <a:endParaRPr lang="en-US" sz="4000" kern="100" spc="-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31A310A-1A1E-B8B6-3430-4CF75F413FD5}"/>
              </a:ext>
            </a:extLst>
          </p:cNvPr>
          <p:cNvSpPr txBox="1"/>
          <p:nvPr/>
        </p:nvSpPr>
        <p:spPr>
          <a:xfrm>
            <a:off x="10182225" y="22225"/>
            <a:ext cx="1695450" cy="369332"/>
          </a:xfrm>
          <a:prstGeom prst="rect">
            <a:avLst/>
          </a:prstGeom>
          <a:noFill/>
        </p:spPr>
        <p:txBody>
          <a:bodyPr wrap="square" rtlCol="0">
            <a:spAutoFit/>
          </a:bodyPr>
          <a:lstStyle/>
          <a:p>
            <a:r>
              <a:rPr lang="en-US" dirty="0"/>
              <a:t>TCCĐ 1 - 94</a:t>
            </a:r>
          </a:p>
        </p:txBody>
      </p:sp>
    </p:spTree>
    <p:extLst>
      <p:ext uri="{BB962C8B-B14F-4D97-AF65-F5344CB8AC3E}">
        <p14:creationId xmlns:p14="http://schemas.microsoft.com/office/powerpoint/2010/main" val="12140437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247864"/>
          </a:xfrm>
          <a:prstGeom prst="rect">
            <a:avLst/>
          </a:prstGeom>
          <a:noFill/>
        </p:spPr>
        <p:txBody>
          <a:bodyPr wrap="square" rtlCol="0">
            <a:spAutoFit/>
          </a:bodyPr>
          <a:lstStyle/>
          <a:p>
            <a:pPr algn="just"/>
            <a:r>
              <a:rPr lang="vi-VN" sz="4000" kern="100" spc="-100" dirty="0">
                <a:latin typeface="Arial" panose="020B0604020202020204" pitchFamily="34" charset="0"/>
                <a:cs typeface="Arial" panose="020B0604020202020204" pitchFamily="34" charset="0"/>
              </a:rPr>
              <a:t>2. Ðời con bao hân hoan, buồn vui kia mai sau xin trao dâng, con xin dâng trao về Chúa. Ngài ơi xin thương con, Ngài ơi xin trao ban cho yên vui, cho yêu thương mãi muôn đời</a:t>
            </a:r>
          </a:p>
          <a:p>
            <a:pPr algn="just"/>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ÐK: Lời cầu con dâng lên như hương thơm, như hương thơm lên cõi thiên đường, bay lên chốn thiên đường thiết tha con cầu khấn, cầu Chúa thương. Lòng thành con dâng lên, con dâng lên Thiên Chúa muôn vàn câu kinh chốn nhiệm mầu, xin Chúa hãy dủ thương.</a:t>
            </a:r>
            <a:endParaRPr lang="en-US" sz="4000" kern="100" spc="-100" dirty="0">
              <a:solidFill>
                <a:schemeClr val="accent3">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962324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432530"/>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XIN DÂNG LÊN</a:t>
            </a:r>
            <a:r>
              <a:rPr lang="en-US" sz="2400" kern="100" spc="-100" dirty="0">
                <a:latin typeface="Arial" panose="020B0604020202020204" pitchFamily="34" charset="0"/>
                <a:cs typeface="Arial" panose="020B0604020202020204" pitchFamily="34" charset="0"/>
              </a:rPr>
              <a:t> - </a:t>
            </a:r>
            <a:r>
              <a:rPr lang="vi-VN" sz="2400" kern="100" spc="-100" dirty="0">
                <a:latin typeface="Arial" panose="020B0604020202020204" pitchFamily="34" charset="0"/>
                <a:cs typeface="Arial" panose="020B0604020202020204" pitchFamily="34" charset="0"/>
              </a:rPr>
              <a:t>Vũ Lâm</a:t>
            </a:r>
            <a:endParaRPr lang="en-US" sz="2400" kern="100" spc="-100" dirty="0">
              <a:latin typeface="Arial" panose="020B0604020202020204" pitchFamily="34" charset="0"/>
              <a:cs typeface="Arial" panose="020B0604020202020204" pitchFamily="34" charset="0"/>
            </a:endParaRPr>
          </a:p>
          <a:p>
            <a:pPr algn="just"/>
            <a:r>
              <a:rPr lang="vi-VN" sz="3800" kern="100" spc="-100" dirty="0">
                <a:latin typeface="Arial" panose="020B0604020202020204" pitchFamily="34" charset="0"/>
                <a:cs typeface="Arial" panose="020B0604020202020204" pitchFamily="34" charset="0"/>
              </a:rPr>
              <a:t>1. Xin dâng lên chén rượu nồng thơm trọn tình con dâng về nhan Chúa. Xin dâng lên tấm bánh tinh tuyền, con xin dâng này đây xác thân linh hồn</a:t>
            </a:r>
            <a:endParaRPr lang="en-US" sz="3800" kern="100" spc="-100" dirty="0">
              <a:latin typeface="Arial" panose="020B0604020202020204" pitchFamily="34" charset="0"/>
              <a:cs typeface="Arial" panose="020B0604020202020204" pitchFamily="34" charset="0"/>
            </a:endParaRPr>
          </a:p>
          <a:p>
            <a:pPr algn="just"/>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ĐK. </a:t>
            </a:r>
            <a:r>
              <a:rPr lang="en-US" sz="4000" kern="100" spc="-100" dirty="0">
                <a:solidFill>
                  <a:schemeClr val="accent3">
                    <a:lumMod val="60000"/>
                    <a:lumOff val="40000"/>
                  </a:schemeClr>
                </a:solidFill>
                <a:latin typeface="Arial" panose="020B0604020202020204" pitchFamily="34" charset="0"/>
                <a:cs typeface="Arial" panose="020B0604020202020204" pitchFamily="34" charset="0"/>
              </a:rPr>
              <a:t>L</a:t>
            </a:r>
            <a:r>
              <a:rPr lang="vi-VN" sz="4000" kern="100" spc="-100" dirty="0">
                <a:solidFill>
                  <a:schemeClr val="accent3">
                    <a:lumMod val="60000"/>
                    <a:lumOff val="40000"/>
                  </a:schemeClr>
                </a:solidFill>
                <a:latin typeface="Arial" panose="020B0604020202020204" pitchFamily="34" charset="0"/>
                <a:cs typeface="Arial" panose="020B0604020202020204" pitchFamily="34" charset="0"/>
              </a:rPr>
              <a:t>àm của lễ chung kết dâng hết tin yêu, hoà lời kinh triền miên êm đềm dâng tiến. Xin thương ban hồng phúc dư đầy cho hôm nay và mãi tương lai, nguyện dâng trái tim nồng say.</a:t>
            </a:r>
            <a:endParaRPr lang="en-US" sz="4000" kern="100" spc="-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3800" kern="100" spc="-100" dirty="0">
                <a:latin typeface="Arial" panose="020B0604020202020204" pitchFamily="34" charset="0"/>
                <a:cs typeface="Arial" panose="020B0604020202020204" pitchFamily="34" charset="0"/>
              </a:rPr>
              <a:t>2. Xin dâng lên Chúa tuổi thanh xuân là tình yêu chan hoà sức sống. Xin dâng lên những ước mơ hồng, con xin dâng niềm tin ngất ngây hương lòng</a:t>
            </a:r>
            <a:endParaRPr lang="en-US" sz="3800" kern="100" spc="-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F46C949-DCAD-A976-9962-9CAC491DEB91}"/>
              </a:ext>
            </a:extLst>
          </p:cNvPr>
          <p:cNvSpPr txBox="1"/>
          <p:nvPr/>
        </p:nvSpPr>
        <p:spPr>
          <a:xfrm>
            <a:off x="10058400" y="-13216"/>
            <a:ext cx="1962150" cy="369332"/>
          </a:xfrm>
          <a:prstGeom prst="rect">
            <a:avLst/>
          </a:prstGeom>
          <a:noFill/>
        </p:spPr>
        <p:txBody>
          <a:bodyPr wrap="square" rtlCol="0">
            <a:spAutoFit/>
          </a:bodyPr>
          <a:lstStyle/>
          <a:p>
            <a:r>
              <a:rPr lang="en-US" dirty="0"/>
              <a:t>TCCĐ 1 - 106</a:t>
            </a:r>
          </a:p>
        </p:txBody>
      </p:sp>
    </p:spTree>
    <p:extLst>
      <p:ext uri="{BB962C8B-B14F-4D97-AF65-F5344CB8AC3E}">
        <p14:creationId xmlns:p14="http://schemas.microsoft.com/office/powerpoint/2010/main" val="27453487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894195"/>
          </a:xfrm>
          <a:prstGeom prst="rect">
            <a:avLst/>
          </a:prstGeom>
          <a:noFill/>
        </p:spPr>
        <p:txBody>
          <a:bodyPr wrap="square" rtlCol="0">
            <a:spAutoFit/>
          </a:bodyPr>
          <a:lstStyle/>
          <a:p>
            <a:pPr algn="ctr"/>
            <a:r>
              <a:rPr lang="vi-VN" sz="2400" kern="100" spc="-100" dirty="0">
                <a:latin typeface="Arial" panose="020B0604020202020204" pitchFamily="34" charset="0"/>
                <a:cs typeface="Arial" panose="020B0604020202020204" pitchFamily="34" charset="0"/>
              </a:rPr>
              <a:t>XIN DÂNG LÊN NGÀI</a:t>
            </a:r>
          </a:p>
          <a:p>
            <a:pPr algn="just"/>
            <a:r>
              <a:rPr lang="vi-VN" sz="3800" kern="100" dirty="0">
                <a:latin typeface="Arial" panose="020B0604020202020204" pitchFamily="34" charset="0"/>
                <a:cs typeface="Arial" panose="020B0604020202020204" pitchFamily="34" charset="0"/>
              </a:rPr>
              <a:t>1. Xin dâng lên Ngài rượu nho bánh miến, đây muôn tâm hồn hiệp nhau dâng tiến, cùng dâng lên trót tâm tình con lẫn vui buồn mang trong cuộc đời. Dâng lên Cha lành rượu bánh thơm ngon, xin Cha thương nhận hồn xác con dâng, nguyện dâng lên trót một niềm tin, lòng thành con xin kính dâng lên.</a:t>
            </a:r>
            <a:endParaRPr lang="en-US" sz="3800" kern="100" dirty="0">
              <a:latin typeface="Arial" panose="020B0604020202020204" pitchFamily="34" charset="0"/>
              <a:cs typeface="Arial" panose="020B0604020202020204" pitchFamily="34" charset="0"/>
            </a:endParaRPr>
          </a:p>
          <a:p>
            <a:pPr algn="just"/>
            <a:r>
              <a:rPr lang="vi-VN" sz="3800" kern="100" dirty="0">
                <a:solidFill>
                  <a:schemeClr val="accent3">
                    <a:lumMod val="60000"/>
                    <a:lumOff val="40000"/>
                  </a:schemeClr>
                </a:solidFill>
                <a:latin typeface="Arial" panose="020B0604020202020204" pitchFamily="34" charset="0"/>
                <a:cs typeface="Arial" panose="020B0604020202020204" pitchFamily="34" charset="0"/>
              </a:rPr>
              <a:t>ĐK. Dâng lên dâng lên Cha bánh trắng rượu thơm, tinh hoa bao nương đồng và công nhân thế. Dâng lên dâng lên Cha hiến lễ đời con, dâng lên dâng lên trót tâm tình mến thương.</a:t>
            </a:r>
            <a:endParaRPr lang="en-US" sz="3800" kern="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F46C949-DCAD-A976-9962-9CAC491DEB91}"/>
              </a:ext>
            </a:extLst>
          </p:cNvPr>
          <p:cNvSpPr txBox="1"/>
          <p:nvPr/>
        </p:nvSpPr>
        <p:spPr>
          <a:xfrm>
            <a:off x="10058400" y="-13216"/>
            <a:ext cx="1962150" cy="369332"/>
          </a:xfrm>
          <a:prstGeom prst="rect">
            <a:avLst/>
          </a:prstGeom>
          <a:noFill/>
        </p:spPr>
        <p:txBody>
          <a:bodyPr wrap="square" rtlCol="0">
            <a:spAutoFit/>
          </a:bodyPr>
          <a:lstStyle/>
          <a:p>
            <a:r>
              <a:rPr lang="en-US" dirty="0"/>
              <a:t>TCCĐ 1 - 110</a:t>
            </a:r>
          </a:p>
        </p:txBody>
      </p:sp>
    </p:spTree>
    <p:extLst>
      <p:ext uri="{BB962C8B-B14F-4D97-AF65-F5344CB8AC3E}">
        <p14:creationId xmlns:p14="http://schemas.microsoft.com/office/powerpoint/2010/main" val="25446032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524863"/>
          </a:xfrm>
          <a:prstGeom prst="rect">
            <a:avLst/>
          </a:prstGeom>
          <a:noFill/>
        </p:spPr>
        <p:txBody>
          <a:bodyPr wrap="square" rtlCol="0">
            <a:spAutoFit/>
          </a:bodyPr>
          <a:lstStyle/>
          <a:p>
            <a:pPr algn="just"/>
            <a:r>
              <a:rPr lang="vi-VN" sz="3800" kern="100" dirty="0">
                <a:latin typeface="Arial" panose="020B0604020202020204" pitchFamily="34" charset="0"/>
                <a:cs typeface="Arial" panose="020B0604020202020204" pitchFamily="34" charset="0"/>
              </a:rPr>
              <a:t>2. Xin dâng lên Ngài tình con yêu mến, bao năm gian trần lòng con xa bến, nguyện Cha thương xuống muôn hồng ân, giúp cho lòng con luôn yêu Ngài. Dâng lên Cha lành hồn xác con đây, bao nhiêu nỗi niềm ngày tháng lo âu, nguyện dâng lên đắng cay đời con, muộn phiền con xin kính dâng lên. </a:t>
            </a:r>
            <a:endParaRPr lang="en-US" sz="3800" kern="100" dirty="0">
              <a:latin typeface="Arial" panose="020B0604020202020204" pitchFamily="34" charset="0"/>
              <a:cs typeface="Arial" panose="020B0604020202020204" pitchFamily="34" charset="0"/>
            </a:endParaRPr>
          </a:p>
          <a:p>
            <a:pPr algn="just"/>
            <a:r>
              <a:rPr lang="vi-VN" sz="3800" kern="100" dirty="0">
                <a:solidFill>
                  <a:schemeClr val="accent3">
                    <a:lumMod val="60000"/>
                    <a:lumOff val="40000"/>
                  </a:schemeClr>
                </a:solidFill>
                <a:latin typeface="Arial" panose="020B0604020202020204" pitchFamily="34" charset="0"/>
                <a:cs typeface="Arial" panose="020B0604020202020204" pitchFamily="34" charset="0"/>
              </a:rPr>
              <a:t>ĐK. Dâng lên dâng lên Cha bánh trắng rượu thơm, tinh hoa bao nương đồng và công nhân thế. Dâng lên dâng lên Cha hiến lễ đời con, dâng lên dâng lên trót tâm tình mến thương.</a:t>
            </a:r>
            <a:endParaRPr lang="en-US" sz="3800" kern="100" dirty="0">
              <a:solidFill>
                <a:schemeClr val="accent3">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89178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22225"/>
            <a:ext cx="10429875" cy="6309420"/>
          </a:xfrm>
          <a:prstGeom prst="rect">
            <a:avLst/>
          </a:prstGeom>
          <a:noFill/>
        </p:spPr>
        <p:txBody>
          <a:bodyPr wrap="square" rtlCol="0">
            <a:spAutoFit/>
          </a:bodyPr>
          <a:lstStyle/>
          <a:p>
            <a:pPr algn="ctr"/>
            <a:r>
              <a:rPr lang="vi-VN" sz="2400" kern="100" dirty="0">
                <a:latin typeface="Arial" panose="020B0604020202020204" pitchFamily="34" charset="0"/>
                <a:cs typeface="Arial" panose="020B0604020202020204" pitchFamily="34" charset="0"/>
              </a:rPr>
              <a:t>Tấm Bánh Đời Con</a:t>
            </a:r>
            <a:r>
              <a:rPr lang="en-US" sz="2400" kern="100" dirty="0">
                <a:latin typeface="Arial" panose="020B0604020202020204" pitchFamily="34" charset="0"/>
                <a:cs typeface="Arial" panose="020B0604020202020204" pitchFamily="34" charset="0"/>
              </a:rPr>
              <a:t> - </a:t>
            </a:r>
            <a:r>
              <a:rPr lang="vi-VN" sz="2400" kern="100" dirty="0">
                <a:latin typeface="Arial" panose="020B0604020202020204" pitchFamily="34" charset="0"/>
                <a:cs typeface="Arial" panose="020B0604020202020204" pitchFamily="34" charset="0"/>
              </a:rPr>
              <a:t>Thanh Lâm</a:t>
            </a:r>
          </a:p>
          <a:p>
            <a:pPr algn="just"/>
            <a:r>
              <a:rPr lang="vi-VN" sz="3800" kern="100" dirty="0">
                <a:latin typeface="Arial" panose="020B0604020202020204" pitchFamily="34" charset="0"/>
                <a:cs typeface="Arial" panose="020B0604020202020204" pitchFamily="34" charset="0"/>
              </a:rPr>
              <a:t>1. Con xin làm tấm bánh bẻ ra hiến trao muôn người. Mãi ấp ủ niềm tin chứa chan bao lời ủi an. Con xin làm tấm bánh sẻ chia cho khắp mọi nơi. Cho thế nhân muôn đời được luôn sống vui Tin Mừng.</a:t>
            </a:r>
            <a:endParaRPr lang="en-US" sz="3800" kern="100" dirty="0">
              <a:latin typeface="Arial" panose="020B0604020202020204" pitchFamily="34" charset="0"/>
              <a:cs typeface="Arial" panose="020B0604020202020204" pitchFamily="34" charset="0"/>
            </a:endParaRPr>
          </a:p>
          <a:p>
            <a:pPr algn="just"/>
            <a:r>
              <a:rPr lang="vi-VN" sz="3800" kern="100" dirty="0">
                <a:solidFill>
                  <a:schemeClr val="accent3">
                    <a:lumMod val="60000"/>
                    <a:lumOff val="40000"/>
                  </a:schemeClr>
                </a:solidFill>
                <a:latin typeface="Arial" panose="020B0604020202020204" pitchFamily="34" charset="0"/>
                <a:cs typeface="Arial" panose="020B0604020202020204" pitchFamily="34" charset="0"/>
              </a:rPr>
              <a:t>ĐK. Ôi Giê-su trên bàn thờ Thập Giá hiến trao tình yêu. Chiên hy sinh xóa tội đời, Ngài là hy lễ tuyệt vời. Con xin dâng cuộc đời để nên tấm bánh tình yêu. Tấm bánh ngát ân tình bẻ ra hiến trao muôn người.</a:t>
            </a:r>
            <a:endParaRPr lang="en-US" sz="3800" kern="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A86C2724-B253-06B6-64C6-A25320105B5A}"/>
              </a:ext>
            </a:extLst>
          </p:cNvPr>
          <p:cNvSpPr txBox="1"/>
          <p:nvPr/>
        </p:nvSpPr>
        <p:spPr>
          <a:xfrm>
            <a:off x="9944100" y="22225"/>
            <a:ext cx="1955800" cy="369332"/>
          </a:xfrm>
          <a:prstGeom prst="rect">
            <a:avLst/>
          </a:prstGeom>
          <a:noFill/>
        </p:spPr>
        <p:txBody>
          <a:bodyPr wrap="square" rtlCol="0">
            <a:spAutoFit/>
          </a:bodyPr>
          <a:lstStyle/>
          <a:p>
            <a:r>
              <a:rPr lang="en-US" dirty="0"/>
              <a:t>Gm </a:t>
            </a:r>
            <a:r>
              <a:rPr lang="en-US" dirty="0">
                <a:sym typeface="Wingdings" panose="05000000000000000000" pitchFamily="2" charset="2"/>
              </a:rPr>
              <a:t> G</a:t>
            </a:r>
            <a:endParaRPr lang="en-US" dirty="0"/>
          </a:p>
        </p:txBody>
      </p:sp>
    </p:spTree>
    <p:extLst>
      <p:ext uri="{BB962C8B-B14F-4D97-AF65-F5344CB8AC3E}">
        <p14:creationId xmlns:p14="http://schemas.microsoft.com/office/powerpoint/2010/main" val="4168685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34925"/>
            <a:ext cx="10429875" cy="5940088"/>
          </a:xfrm>
          <a:prstGeom prst="rect">
            <a:avLst/>
          </a:prstGeom>
          <a:noFill/>
        </p:spPr>
        <p:txBody>
          <a:bodyPr wrap="square" rtlCol="0">
            <a:spAutoFit/>
          </a:bodyPr>
          <a:lstStyle/>
          <a:p>
            <a:pPr algn="just"/>
            <a:r>
              <a:rPr lang="vi-VN" sz="3800" kern="100" dirty="0">
                <a:latin typeface="Arial" panose="020B0604020202020204" pitchFamily="34" charset="0"/>
                <a:cs typeface="Arial" panose="020B0604020202020204" pitchFamily="34" charset="0"/>
              </a:rPr>
              <a:t>2. Con xin làm tấm bánh để nên lễ dâng tinh tuyền. Với xác hồn mỏng manh, với cả tâm tình biết ơn. Mong cho toàn nhân thế hiệp thông trong Chúa là Cha. Luôn sống vui trong nguồn tình yêu phúc ân cứu độ.</a:t>
            </a:r>
            <a:endParaRPr lang="en-US" sz="3800" kern="100" dirty="0">
              <a:latin typeface="Arial" panose="020B0604020202020204" pitchFamily="34" charset="0"/>
              <a:cs typeface="Arial" panose="020B0604020202020204" pitchFamily="34" charset="0"/>
            </a:endParaRPr>
          </a:p>
          <a:p>
            <a:pPr algn="just"/>
            <a:r>
              <a:rPr lang="vi-VN" sz="3800" kern="100" dirty="0">
                <a:solidFill>
                  <a:schemeClr val="accent3">
                    <a:lumMod val="60000"/>
                    <a:lumOff val="40000"/>
                  </a:schemeClr>
                </a:solidFill>
                <a:latin typeface="Arial" panose="020B0604020202020204" pitchFamily="34" charset="0"/>
                <a:cs typeface="Arial" panose="020B0604020202020204" pitchFamily="34" charset="0"/>
              </a:rPr>
              <a:t>ĐK. Ôi Giê-su trên bàn thờ Thập Giá hiến trao tình yêu. Chiên hy sinh xóa tội đời, Ngài là hy lễ tuyệt vời. Con xin dâng cuộc đời để nên tấm bánh tình yêu. Tấm bánh ngát ân tình bẻ ra hiến trao muôn người.</a:t>
            </a:r>
            <a:endParaRPr lang="en-US" sz="3800" kern="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38184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34925"/>
            <a:ext cx="10429875" cy="6370975"/>
          </a:xfrm>
          <a:prstGeom prst="rect">
            <a:avLst/>
          </a:prstGeom>
          <a:noFill/>
        </p:spPr>
        <p:txBody>
          <a:bodyPr wrap="square" rtlCol="0">
            <a:spAutoFit/>
          </a:bodyPr>
          <a:lstStyle/>
          <a:p>
            <a:pPr algn="ctr"/>
            <a:r>
              <a:rPr lang="vi-VN" sz="2400" kern="100" dirty="0">
                <a:latin typeface="Arial" panose="020B0604020202020204" pitchFamily="34" charset="0"/>
                <a:cs typeface="Arial" panose="020B0604020202020204" pitchFamily="34" charset="0"/>
              </a:rPr>
              <a:t>Bánh Trắng Rượu Ngon</a:t>
            </a:r>
            <a:r>
              <a:rPr lang="en-US" sz="2400" kern="100" dirty="0">
                <a:latin typeface="Arial" panose="020B0604020202020204" pitchFamily="34" charset="0"/>
                <a:cs typeface="Arial" panose="020B0604020202020204" pitchFamily="34" charset="0"/>
              </a:rPr>
              <a:t> -  </a:t>
            </a:r>
            <a:r>
              <a:rPr lang="vi-VN" sz="2400" kern="100" dirty="0">
                <a:latin typeface="Arial" panose="020B0604020202020204" pitchFamily="34" charset="0"/>
                <a:cs typeface="Arial" panose="020B0604020202020204" pitchFamily="34" charset="0"/>
              </a:rPr>
              <a:t>Đinh Công Huỳnh</a:t>
            </a:r>
            <a:endParaRPr lang="en-US" sz="2400" kern="100" dirty="0">
              <a:latin typeface="Arial" panose="020B0604020202020204" pitchFamily="34" charset="0"/>
              <a:cs typeface="Arial" panose="020B0604020202020204" pitchFamily="34" charset="0"/>
            </a:endParaRPr>
          </a:p>
          <a:p>
            <a:pPr algn="ctr"/>
            <a:endParaRPr lang="vi-VN" sz="1600" kern="100" dirty="0">
              <a:latin typeface="Arial" panose="020B0604020202020204" pitchFamily="34" charset="0"/>
              <a:cs typeface="Arial" panose="020B0604020202020204" pitchFamily="34" charset="0"/>
            </a:endParaRPr>
          </a:p>
          <a:p>
            <a:pPr algn="just"/>
            <a:r>
              <a:rPr lang="vi-VN" sz="4000" kern="100" dirty="0">
                <a:latin typeface="Arial" panose="020B0604020202020204" pitchFamily="34" charset="0"/>
                <a:cs typeface="Arial" panose="020B0604020202020204" pitchFamily="34" charset="0"/>
              </a:rPr>
              <a:t>1. Từ bàn tay nhân thế đoàn con hướng lên trời cao, tiến dâng Cha của lễ vẹn tuyền. Này là hạt lúa thơm làm nên ngàn muôn bánh trắng, cùng tiến dâng lên Cha rượu ngon.</a:t>
            </a:r>
            <a:endParaRPr lang="en-US" sz="4000" kern="100" dirty="0">
              <a:latin typeface="Arial" panose="020B0604020202020204" pitchFamily="34" charset="0"/>
              <a:cs typeface="Arial" panose="020B0604020202020204" pitchFamily="34" charset="0"/>
            </a:endParaRPr>
          </a:p>
          <a:p>
            <a:pPr algn="just"/>
            <a:r>
              <a:rPr lang="vi-VN" sz="4000" kern="100" dirty="0">
                <a:solidFill>
                  <a:schemeClr val="accent3">
                    <a:lumMod val="60000"/>
                    <a:lumOff val="40000"/>
                  </a:schemeClr>
                </a:solidFill>
                <a:latin typeface="Arial" panose="020B0604020202020204" pitchFamily="34" charset="0"/>
                <a:cs typeface="Arial" panose="020B0604020202020204" pitchFamily="34" charset="0"/>
              </a:rPr>
              <a:t>ĐK. Xin Ngài thương nhận lấy (í a) bánh vẹn tuyền, rượu ngon đoàn con vất vả nắng mưa dãi dầu góp công. Xin trở nên lễ vật, đượm tình yêu thiết tha vừa nở, tựa mùa xuân thơm ngát thiên hương dâng về tòa Cha.</a:t>
            </a:r>
            <a:endParaRPr lang="en-US" sz="3800" kern="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12603F5D-A4E9-BEAC-B040-836237366C3C}"/>
              </a:ext>
            </a:extLst>
          </p:cNvPr>
          <p:cNvSpPr txBox="1"/>
          <p:nvPr/>
        </p:nvSpPr>
        <p:spPr>
          <a:xfrm>
            <a:off x="10274300" y="34925"/>
            <a:ext cx="1822450" cy="646331"/>
          </a:xfrm>
          <a:prstGeom prst="rect">
            <a:avLst/>
          </a:prstGeom>
          <a:noFill/>
        </p:spPr>
        <p:txBody>
          <a:bodyPr wrap="square" rtlCol="0">
            <a:spAutoFit/>
          </a:bodyPr>
          <a:lstStyle/>
          <a:p>
            <a:r>
              <a:rPr lang="en-US" dirty="0"/>
              <a:t>Giấy 61</a:t>
            </a:r>
          </a:p>
          <a:p>
            <a:r>
              <a:rPr lang="en-US" dirty="0"/>
              <a:t>Cm</a:t>
            </a:r>
          </a:p>
        </p:txBody>
      </p:sp>
    </p:spTree>
    <p:extLst>
      <p:ext uri="{BB962C8B-B14F-4D97-AF65-F5344CB8AC3E}">
        <p14:creationId xmlns:p14="http://schemas.microsoft.com/office/powerpoint/2010/main" val="309058238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34925"/>
            <a:ext cx="10429875" cy="5632311"/>
          </a:xfrm>
          <a:prstGeom prst="rect">
            <a:avLst/>
          </a:prstGeom>
          <a:noFill/>
        </p:spPr>
        <p:txBody>
          <a:bodyPr wrap="square" rtlCol="0">
            <a:spAutoFit/>
          </a:bodyPr>
          <a:lstStyle/>
          <a:p>
            <a:pPr algn="just"/>
            <a:r>
              <a:rPr lang="vi-VN" sz="4000" kern="100" dirty="0">
                <a:latin typeface="Arial" panose="020B0604020202020204" pitchFamily="34" charset="0"/>
                <a:cs typeface="Arial" panose="020B0604020202020204" pitchFamily="34" charset="0"/>
              </a:rPr>
              <a:t>2. Giọt mồ hôi hôm sớm đoàn con góp chung bàn tay, những lao công thành kính dâng Ngài. Phận mọn hèn lấy chi để dâng về ngai chí thánh, chỉ biết dâng con tim thành tâm.</a:t>
            </a:r>
            <a:endParaRPr lang="en-US" sz="4000" kern="100" dirty="0">
              <a:latin typeface="Arial" panose="020B0604020202020204" pitchFamily="34" charset="0"/>
              <a:cs typeface="Arial" panose="020B0604020202020204" pitchFamily="34" charset="0"/>
            </a:endParaRPr>
          </a:p>
          <a:p>
            <a:pPr algn="just"/>
            <a:r>
              <a:rPr lang="vi-VN" sz="4000" kern="100" dirty="0">
                <a:solidFill>
                  <a:schemeClr val="accent3">
                    <a:lumMod val="60000"/>
                    <a:lumOff val="40000"/>
                  </a:schemeClr>
                </a:solidFill>
                <a:latin typeface="Arial" panose="020B0604020202020204" pitchFamily="34" charset="0"/>
                <a:cs typeface="Arial" panose="020B0604020202020204" pitchFamily="34" charset="0"/>
              </a:rPr>
              <a:t>ĐK. Xin Ngài thương nhận lấy (í a) bánh vẹn tuyền, rượu ngon đoàn con vất vả nắng mưa dãi dầu góp công. Xin trở nên lễ vật, đượm tình yêu thiết tha vừa nở, tựa mùa xuân thơm ngát thiên hương dâng về tòa Cha.</a:t>
            </a:r>
            <a:endParaRPr lang="en-US" sz="4000" kern="100" dirty="0">
              <a:solidFill>
                <a:schemeClr val="accent3">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35167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34925"/>
            <a:ext cx="10429875" cy="6463308"/>
          </a:xfrm>
          <a:prstGeom prst="rect">
            <a:avLst/>
          </a:prstGeom>
          <a:noFill/>
        </p:spPr>
        <p:txBody>
          <a:bodyPr wrap="square" rtlCol="0">
            <a:spAutoFit/>
          </a:bodyPr>
          <a:lstStyle/>
          <a:p>
            <a:pPr algn="ctr"/>
            <a:r>
              <a:rPr lang="vi-VN" sz="2400" kern="100" dirty="0">
                <a:latin typeface="Arial" panose="020B0604020202020204" pitchFamily="34" charset="0"/>
                <a:cs typeface="Arial" panose="020B0604020202020204" pitchFamily="34" charset="0"/>
              </a:rPr>
              <a:t>Tựa Trầm Hương</a:t>
            </a:r>
            <a:r>
              <a:rPr lang="en-US" sz="2400" kern="100" dirty="0">
                <a:latin typeface="Arial" panose="020B0604020202020204" pitchFamily="34" charset="0"/>
                <a:cs typeface="Arial" panose="020B0604020202020204" pitchFamily="34" charset="0"/>
              </a:rPr>
              <a:t> - </a:t>
            </a:r>
            <a:r>
              <a:rPr lang="vi-VN" sz="2400" kern="100" dirty="0">
                <a:latin typeface="Arial" panose="020B0604020202020204" pitchFamily="34" charset="0"/>
                <a:cs typeface="Arial" panose="020B0604020202020204" pitchFamily="34" charset="0"/>
              </a:rPr>
              <a:t>Ngọc Linh</a:t>
            </a:r>
          </a:p>
          <a:p>
            <a:pPr algn="just"/>
            <a:r>
              <a:rPr lang="vi-VN" sz="3800" kern="100" dirty="0">
                <a:solidFill>
                  <a:schemeClr val="accent3">
                    <a:lumMod val="60000"/>
                    <a:lumOff val="40000"/>
                  </a:schemeClr>
                </a:solidFill>
                <a:latin typeface="Arial" panose="020B0604020202020204" pitchFamily="34" charset="0"/>
                <a:cs typeface="Arial" panose="020B0604020202020204" pitchFamily="34" charset="0"/>
              </a:rPr>
              <a:t>ĐK. Tựa trầm hương ngát bay về tôn nhan Chúa. Con xin dâng lên, con xin dâng lên lễ vật tâm thành là đời con trao hiến Chúa thôi. Cùng dâng lên ngàn khúc ca tuyệt vời. Ca khen, ca khen tình yêu Chúa qua muôn ngàn đời.</a:t>
            </a:r>
            <a:endParaRPr lang="en-US" sz="3800" kern="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4000" kern="100" dirty="0">
                <a:latin typeface="Arial" panose="020B0604020202020204" pitchFamily="34" charset="0"/>
                <a:cs typeface="Arial" panose="020B0604020202020204" pitchFamily="34" charset="0"/>
              </a:rPr>
              <a:t>1. Con chắp hai tay khẩn cầu, nguyện xin dâng về Cha, này đây xác thân linh hồn. Tình yêu vững niềm sắt son. Bao hy sinh trong đời đã qua, bao gian nan ngày mai sẽ đến tiến dâng về Cha.</a:t>
            </a:r>
            <a:endParaRPr lang="en-US" sz="4000" kern="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F9922042-82A2-F041-346F-45844EC53756}"/>
              </a:ext>
            </a:extLst>
          </p:cNvPr>
          <p:cNvSpPr txBox="1"/>
          <p:nvPr/>
        </p:nvSpPr>
        <p:spPr>
          <a:xfrm>
            <a:off x="9817100" y="34925"/>
            <a:ext cx="2146300" cy="369332"/>
          </a:xfrm>
          <a:prstGeom prst="rect">
            <a:avLst/>
          </a:prstGeom>
          <a:noFill/>
        </p:spPr>
        <p:txBody>
          <a:bodyPr wrap="square" rtlCol="0">
            <a:spAutoFit/>
          </a:bodyPr>
          <a:lstStyle/>
          <a:p>
            <a:r>
              <a:rPr lang="en-US" dirty="0"/>
              <a:t>LĐT: 108</a:t>
            </a:r>
          </a:p>
        </p:txBody>
      </p:sp>
    </p:spTree>
    <p:extLst>
      <p:ext uri="{BB962C8B-B14F-4D97-AF65-F5344CB8AC3E}">
        <p14:creationId xmlns:p14="http://schemas.microsoft.com/office/powerpoint/2010/main" val="264444386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149225"/>
            <a:ext cx="10429875" cy="6863417"/>
          </a:xfrm>
          <a:prstGeom prst="rect">
            <a:avLst/>
          </a:prstGeom>
          <a:noFill/>
        </p:spPr>
        <p:txBody>
          <a:bodyPr wrap="square" rtlCol="0">
            <a:spAutoFit/>
          </a:bodyPr>
          <a:lstStyle/>
          <a:p>
            <a:pPr algn="just"/>
            <a:r>
              <a:rPr lang="vi-VN" sz="4000" kern="100" dirty="0">
                <a:latin typeface="Arial" panose="020B0604020202020204" pitchFamily="34" charset="0"/>
                <a:cs typeface="Arial" panose="020B0604020202020204" pitchFamily="34" charset="0"/>
              </a:rPr>
              <a:t>2. Con chắp hai tay khẩn cầu, đời con như bài ca dệt bao ước mơ nồng nàn, đẹp bao ý tình hiến dâng. Đây tin yêu đoan nguyền thủy chung, đây tâm tư buồn vui kiếp sống tiến dâng về Cha.</a:t>
            </a:r>
            <a:endParaRPr lang="en-US" sz="4000" kern="100" dirty="0">
              <a:latin typeface="Arial" panose="020B0604020202020204" pitchFamily="34" charset="0"/>
              <a:cs typeface="Arial" panose="020B0604020202020204" pitchFamily="34" charset="0"/>
            </a:endParaRPr>
          </a:p>
          <a:p>
            <a:pPr algn="just"/>
            <a:r>
              <a:rPr lang="vi-VN" sz="4000" kern="100" dirty="0">
                <a:solidFill>
                  <a:schemeClr val="accent3">
                    <a:lumMod val="60000"/>
                    <a:lumOff val="40000"/>
                  </a:schemeClr>
                </a:solidFill>
                <a:latin typeface="Arial" panose="020B0604020202020204" pitchFamily="34" charset="0"/>
                <a:cs typeface="Arial" panose="020B0604020202020204" pitchFamily="34" charset="0"/>
              </a:rPr>
              <a:t>ĐK. Tựa trầm hương ngát bay về tôn nhan Chúa. Con xin dâng lên, con xin dâng lên lễ vật tâm thành là đời con trao hiến Chúa thôi. Cùng dâng lên ngàn khúc ca tuyệt vời. Ca khen, ca khen tình yêu Chúa qua muôn ngàn đời.</a:t>
            </a:r>
            <a:endParaRPr lang="en-US" sz="4000" kern="100" dirty="0">
              <a:solidFill>
                <a:schemeClr val="accent3">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222204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149225"/>
            <a:ext cx="10429875" cy="5386090"/>
          </a:xfrm>
          <a:prstGeom prst="rect">
            <a:avLst/>
          </a:prstGeom>
          <a:noFill/>
        </p:spPr>
        <p:txBody>
          <a:bodyPr wrap="square" rtlCol="0">
            <a:spAutoFit/>
          </a:bodyPr>
          <a:lstStyle/>
          <a:p>
            <a:pPr algn="ctr"/>
            <a:r>
              <a:rPr lang="vi-VN" sz="2400" kern="100" dirty="0">
                <a:latin typeface="Arial" panose="020B0604020202020204" pitchFamily="34" charset="0"/>
                <a:cs typeface="Arial" panose="020B0604020202020204" pitchFamily="34" charset="0"/>
              </a:rPr>
              <a:t>Lấy Gì Đáp Đền</a:t>
            </a:r>
            <a:r>
              <a:rPr lang="en-US" sz="2400" kern="100" dirty="0">
                <a:latin typeface="Arial" panose="020B0604020202020204" pitchFamily="34" charset="0"/>
                <a:cs typeface="Arial" panose="020B0604020202020204" pitchFamily="34" charset="0"/>
              </a:rPr>
              <a:t> - Ngọc Linh</a:t>
            </a:r>
            <a:endParaRPr lang="vi-VN" sz="2400" kern="100" dirty="0">
              <a:latin typeface="Arial" panose="020B0604020202020204" pitchFamily="34" charset="0"/>
              <a:cs typeface="Arial" panose="020B0604020202020204" pitchFamily="34" charset="0"/>
            </a:endParaRPr>
          </a:p>
          <a:p>
            <a:pPr algn="just"/>
            <a:r>
              <a:rPr lang="vi-VN" sz="4000" kern="100" dirty="0">
                <a:latin typeface="Arial" panose="020B0604020202020204" pitchFamily="34" charset="0"/>
                <a:cs typeface="Arial" panose="020B0604020202020204" pitchFamily="34" charset="0"/>
              </a:rPr>
              <a:t>1. Như hương trầm lan bay trước Thánh nhan Cha từ nhân. Đôi tay con nhỏ bé biết dâng gì để mong đáp đền. Một tình yêu bao la đã đến cho trần gian. Cho cuộc đời con vui bước tới trao dâng từ đây.</a:t>
            </a:r>
            <a:endParaRPr lang="en-US" sz="4000" kern="100" dirty="0">
              <a:latin typeface="Arial" panose="020B0604020202020204" pitchFamily="34" charset="0"/>
              <a:cs typeface="Arial" panose="020B0604020202020204" pitchFamily="34" charset="0"/>
            </a:endParaRPr>
          </a:p>
          <a:p>
            <a:pPr algn="just"/>
            <a:r>
              <a:rPr lang="vi-VN" sz="4000" kern="100" dirty="0">
                <a:solidFill>
                  <a:schemeClr val="accent3">
                    <a:lumMod val="60000"/>
                    <a:lumOff val="40000"/>
                  </a:schemeClr>
                </a:solidFill>
                <a:latin typeface="Arial" panose="020B0604020202020204" pitchFamily="34" charset="0"/>
                <a:cs typeface="Arial" panose="020B0604020202020204" pitchFamily="34" charset="0"/>
              </a:rPr>
              <a:t>ĐK. Xin dâng lên tình yêu ươm trong bánh rượu tháng ngày. Cùng bao hy sinh trần gian mong ước đáp đền hồng ân.</a:t>
            </a:r>
            <a:endParaRPr lang="en-US" sz="4000" kern="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1D842838-62D0-A71C-5588-360E56C32CCA}"/>
              </a:ext>
            </a:extLst>
          </p:cNvPr>
          <p:cNvSpPr txBox="1"/>
          <p:nvPr/>
        </p:nvSpPr>
        <p:spPr>
          <a:xfrm>
            <a:off x="9893300" y="149225"/>
            <a:ext cx="2070100" cy="369332"/>
          </a:xfrm>
          <a:prstGeom prst="rect">
            <a:avLst/>
          </a:prstGeom>
          <a:noFill/>
        </p:spPr>
        <p:txBody>
          <a:bodyPr wrap="square" rtlCol="0">
            <a:spAutoFit/>
          </a:bodyPr>
          <a:lstStyle/>
          <a:p>
            <a:r>
              <a:rPr lang="en-US" dirty="0"/>
              <a:t>TCCĐ : 576</a:t>
            </a:r>
          </a:p>
        </p:txBody>
      </p:sp>
    </p:spTree>
    <p:extLst>
      <p:ext uri="{BB962C8B-B14F-4D97-AF65-F5344CB8AC3E}">
        <p14:creationId xmlns:p14="http://schemas.microsoft.com/office/powerpoint/2010/main" val="248230528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149225"/>
            <a:ext cx="10429875" cy="5016758"/>
          </a:xfrm>
          <a:prstGeom prst="rect">
            <a:avLst/>
          </a:prstGeom>
          <a:noFill/>
        </p:spPr>
        <p:txBody>
          <a:bodyPr wrap="square" rtlCol="0">
            <a:spAutoFit/>
          </a:bodyPr>
          <a:lstStyle/>
          <a:p>
            <a:pPr algn="just"/>
            <a:r>
              <a:rPr lang="vi-VN" sz="4000" kern="100" dirty="0">
                <a:latin typeface="Arial" panose="020B0604020202020204" pitchFamily="34" charset="0"/>
                <a:cs typeface="Arial" panose="020B0604020202020204" pitchFamily="34" charset="0"/>
              </a:rPr>
              <a:t>2. Như ân tình chiều nao Máu Thánh chan hoà mọi nơi. Gội sạch mọi tội lỗi ban cho đời nguồn ơn cứu độ. Tặng mùa xuân yêu thương thắm thiết trong hồn ai. Xin một đời tin yêu vững bước theo chân Ngài thôi.</a:t>
            </a:r>
            <a:endParaRPr lang="en-US" sz="4000" kern="100" dirty="0">
              <a:latin typeface="Arial" panose="020B0604020202020204" pitchFamily="34" charset="0"/>
              <a:cs typeface="Arial" panose="020B0604020202020204" pitchFamily="34" charset="0"/>
            </a:endParaRPr>
          </a:p>
          <a:p>
            <a:pPr algn="just"/>
            <a:r>
              <a:rPr lang="vi-VN" sz="4000" kern="100" dirty="0">
                <a:solidFill>
                  <a:schemeClr val="accent3">
                    <a:lumMod val="60000"/>
                    <a:lumOff val="40000"/>
                  </a:schemeClr>
                </a:solidFill>
                <a:latin typeface="Arial" panose="020B0604020202020204" pitchFamily="34" charset="0"/>
                <a:cs typeface="Arial" panose="020B0604020202020204" pitchFamily="34" charset="0"/>
              </a:rPr>
              <a:t>ĐK. Xin dâng lên tình yêu ươm trong bánh rượu tháng ngày. Cùng bao hy sinh trần gian mong ước đáp đền hồng ân.</a:t>
            </a:r>
            <a:endParaRPr lang="en-US" sz="4000" kern="100" dirty="0">
              <a:solidFill>
                <a:schemeClr val="accent3">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549517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149225"/>
            <a:ext cx="10429875" cy="10926068"/>
          </a:xfrm>
          <a:prstGeom prst="rect">
            <a:avLst/>
          </a:prstGeom>
          <a:noFill/>
        </p:spPr>
        <p:txBody>
          <a:bodyPr wrap="square" rtlCol="0">
            <a:spAutoFit/>
          </a:bodyPr>
          <a:lstStyle/>
          <a:p>
            <a:pPr algn="ctr"/>
            <a:r>
              <a:rPr lang="vi-VN" sz="2400" kern="100" dirty="0">
                <a:latin typeface="Arial" panose="020B0604020202020204" pitchFamily="34" charset="0"/>
                <a:cs typeface="Arial" panose="020B0604020202020204" pitchFamily="34" charset="0"/>
              </a:rPr>
              <a:t>Hiến Lễ Ăn Năn</a:t>
            </a:r>
            <a:r>
              <a:rPr lang="en-US" sz="2400" kern="100" dirty="0">
                <a:latin typeface="Arial" panose="020B0604020202020204" pitchFamily="34" charset="0"/>
                <a:cs typeface="Arial" panose="020B0604020202020204" pitchFamily="34" charset="0"/>
              </a:rPr>
              <a:t> - </a:t>
            </a:r>
            <a:r>
              <a:rPr lang="vi-VN" sz="2400" kern="100" dirty="0">
                <a:latin typeface="Arial" panose="020B0604020202020204" pitchFamily="34" charset="0"/>
                <a:cs typeface="Arial" panose="020B0604020202020204" pitchFamily="34" charset="0"/>
              </a:rPr>
              <a:t>Đinh Công Huỳnh</a:t>
            </a:r>
          </a:p>
          <a:p>
            <a:pPr algn="just"/>
            <a:r>
              <a:rPr lang="vi-VN" sz="4000" kern="100" dirty="0">
                <a:latin typeface="Arial" panose="020B0604020202020204" pitchFamily="34" charset="0"/>
                <a:cs typeface="Arial" panose="020B0604020202020204" pitchFamily="34" charset="0"/>
              </a:rPr>
              <a:t>1. Của lễ tiến Chúa từ nhân mang nặng bao vấn vương trần gian. Ngày tháng chất ngất tội nhơ nguyện xin Chúa thứ tha lỗi lầm. Yếu đuối mọn hèn đời con với xác thân phàm mỏng manh vẫn luôn sai phạm Chúa ơi nguyện xin thanh tẩy nên sạch trong.</a:t>
            </a:r>
            <a:endParaRPr lang="en-US" sz="4000" kern="100" dirty="0">
              <a:latin typeface="Arial" panose="020B0604020202020204" pitchFamily="34" charset="0"/>
              <a:cs typeface="Arial" panose="020B0604020202020204" pitchFamily="34" charset="0"/>
            </a:endParaRPr>
          </a:p>
          <a:p>
            <a:pPr algn="just"/>
            <a:r>
              <a:rPr lang="vi-VN" sz="4000" kern="100" dirty="0">
                <a:solidFill>
                  <a:schemeClr val="accent3">
                    <a:lumMod val="60000"/>
                    <a:lumOff val="40000"/>
                  </a:schemeClr>
                </a:solidFill>
                <a:latin typeface="Arial" panose="020B0604020202020204" pitchFamily="34" charset="0"/>
                <a:cs typeface="Arial" panose="020B0604020202020204" pitchFamily="34" charset="0"/>
              </a:rPr>
              <a:t>ĐK. Con xin dâng tâm tư tự hối, ăn năn. Bao năm qua đi hoang tìm chốn xa hoa. Cúi xin Ngài thương rửa con bằng nước ân tình. Để cuộc đời con trở nên tinh khiết vẹn tuyền.</a:t>
            </a:r>
            <a:endParaRPr lang="en-US" sz="4000" kern="100" dirty="0">
              <a:solidFill>
                <a:schemeClr val="accent3">
                  <a:lumMod val="60000"/>
                  <a:lumOff val="40000"/>
                </a:schemeClr>
              </a:solidFill>
              <a:latin typeface="Arial" panose="020B0604020202020204" pitchFamily="34" charset="0"/>
              <a:cs typeface="Arial" panose="020B0604020202020204" pitchFamily="34" charset="0"/>
            </a:endParaRPr>
          </a:p>
          <a:p>
            <a:pPr algn="just"/>
            <a:br>
              <a:rPr lang="vi-VN" sz="4000" kern="100" dirty="0">
                <a:latin typeface="Arial" panose="020B0604020202020204" pitchFamily="34" charset="0"/>
                <a:cs typeface="Arial" panose="020B0604020202020204" pitchFamily="34" charset="0"/>
              </a:rPr>
            </a:br>
            <a:r>
              <a:rPr lang="vi-VN" sz="4000" kern="100" dirty="0">
                <a:latin typeface="Arial" panose="020B0604020202020204" pitchFamily="34" charset="0"/>
                <a:cs typeface="Arial" panose="020B0604020202020204" pitchFamily="34" charset="0"/>
              </a:rPr>
              <a:t>2. Nguyện Chúa chớ chấp tội con tuy Ngài biết thân con bụi tro. Một kiếp sống quá mỏng manh nhờ ơn Chúa mới nên vững mạnh. Chính xác thân này Ngài luôn yêu thương đổ tràn hồng ân để con đêm ngày dõi theo đường ngay nẻo chính nơi Ngài thôi.</a:t>
            </a:r>
            <a:endParaRPr lang="en-US" sz="4000" kern="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3193CDC4-DD7C-9FDB-1566-F203DEA47301}"/>
              </a:ext>
            </a:extLst>
          </p:cNvPr>
          <p:cNvSpPr txBox="1"/>
          <p:nvPr/>
        </p:nvSpPr>
        <p:spPr>
          <a:xfrm>
            <a:off x="9982200" y="149225"/>
            <a:ext cx="1866900" cy="369332"/>
          </a:xfrm>
          <a:prstGeom prst="rect">
            <a:avLst/>
          </a:prstGeom>
          <a:noFill/>
        </p:spPr>
        <p:txBody>
          <a:bodyPr wrap="square" rtlCol="0">
            <a:spAutoFit/>
          </a:bodyPr>
          <a:lstStyle/>
          <a:p>
            <a:r>
              <a:rPr lang="en-US" dirty="0"/>
              <a:t>All : 41</a:t>
            </a:r>
          </a:p>
        </p:txBody>
      </p:sp>
    </p:spTree>
    <p:extLst>
      <p:ext uri="{BB962C8B-B14F-4D97-AF65-F5344CB8AC3E}">
        <p14:creationId xmlns:p14="http://schemas.microsoft.com/office/powerpoint/2010/main" val="26519655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149225"/>
            <a:ext cx="10429875" cy="6247864"/>
          </a:xfrm>
          <a:prstGeom prst="rect">
            <a:avLst/>
          </a:prstGeom>
          <a:noFill/>
        </p:spPr>
        <p:txBody>
          <a:bodyPr wrap="square" rtlCol="0">
            <a:spAutoFit/>
          </a:bodyPr>
          <a:lstStyle/>
          <a:p>
            <a:pPr algn="just"/>
            <a:r>
              <a:rPr lang="vi-VN" sz="4000" kern="100" dirty="0">
                <a:latin typeface="Arial" panose="020B0604020202020204" pitchFamily="34" charset="0"/>
                <a:cs typeface="Arial" panose="020B0604020202020204" pitchFamily="34" charset="0"/>
              </a:rPr>
              <a:t>2. Nguyện Chúa chớ chấp tội con tuy Ngài biết thân con bụi tro. Một kiếp sống quá mỏng manh nhờ ơn Chúa mới nên vững mạnh. Chính xác thân này Ngài luôn yêu thương đổ tràn hồng ân để con đêm ngày dõi theo đường ngay nẻo chính nơi Ngài thôi.</a:t>
            </a:r>
            <a:endParaRPr lang="en-US" sz="4000" kern="100" dirty="0">
              <a:latin typeface="Arial" panose="020B0604020202020204" pitchFamily="34" charset="0"/>
              <a:cs typeface="Arial" panose="020B0604020202020204" pitchFamily="34" charset="0"/>
            </a:endParaRPr>
          </a:p>
          <a:p>
            <a:pPr algn="just"/>
            <a:r>
              <a:rPr lang="vi-VN" sz="4000" kern="100" dirty="0">
                <a:solidFill>
                  <a:schemeClr val="accent3">
                    <a:lumMod val="60000"/>
                    <a:lumOff val="40000"/>
                  </a:schemeClr>
                </a:solidFill>
                <a:latin typeface="Arial" panose="020B0604020202020204" pitchFamily="34" charset="0"/>
                <a:cs typeface="Arial" panose="020B0604020202020204" pitchFamily="34" charset="0"/>
              </a:rPr>
              <a:t>ĐK. Con xin dâng tâm tư tự hối, ăn năn. Bao năm qua đi hoang tìm chốn xa hoa. Cúi xin Ngài thương rửa con bằng nước ân tình. Để cuộc đời con trở nên tinh khiết vẹn tuyền.</a:t>
            </a:r>
            <a:endParaRPr lang="en-US" sz="4000" kern="100" dirty="0">
              <a:solidFill>
                <a:schemeClr val="accent3">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922125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73025"/>
            <a:ext cx="10429875" cy="6617196"/>
          </a:xfrm>
          <a:prstGeom prst="rect">
            <a:avLst/>
          </a:prstGeom>
          <a:noFill/>
        </p:spPr>
        <p:txBody>
          <a:bodyPr wrap="square" rtlCol="0">
            <a:spAutoFit/>
          </a:bodyPr>
          <a:lstStyle/>
          <a:p>
            <a:pPr algn="ctr"/>
            <a:r>
              <a:rPr lang="vi-VN" sz="2400" kern="100" dirty="0">
                <a:latin typeface="Arial" panose="020B0604020202020204" pitchFamily="34" charset="0"/>
                <a:cs typeface="Arial" panose="020B0604020202020204" pitchFamily="34" charset="0"/>
              </a:rPr>
              <a:t>Xin Dâng Lên Chúa</a:t>
            </a:r>
            <a:r>
              <a:rPr lang="en-US" sz="2400" kern="100" dirty="0">
                <a:latin typeface="Arial" panose="020B0604020202020204" pitchFamily="34" charset="0"/>
                <a:cs typeface="Arial" panose="020B0604020202020204" pitchFamily="34" charset="0"/>
              </a:rPr>
              <a:t> - </a:t>
            </a:r>
            <a:r>
              <a:rPr lang="vi-VN" sz="2400" kern="100" dirty="0">
                <a:latin typeface="Arial" panose="020B0604020202020204" pitchFamily="34" charset="0"/>
                <a:cs typeface="Arial" panose="020B0604020202020204" pitchFamily="34" charset="0"/>
              </a:rPr>
              <a:t>Phanxicô</a:t>
            </a:r>
          </a:p>
          <a:p>
            <a:pPr algn="just"/>
            <a:r>
              <a:rPr lang="vi-VN" sz="4000" kern="100" dirty="0">
                <a:latin typeface="Arial" panose="020B0604020202020204" pitchFamily="34" charset="0"/>
                <a:cs typeface="Arial" panose="020B0604020202020204" pitchFamily="34" charset="0"/>
              </a:rPr>
              <a:t>1. Xin dâng lên Chúa tâm hồn con vút trong lời ca ước mơ hiền hòa.</a:t>
            </a:r>
            <a:endParaRPr lang="en-US" sz="4000" kern="100" dirty="0">
              <a:latin typeface="Arial" panose="020B0604020202020204" pitchFamily="34" charset="0"/>
              <a:cs typeface="Arial" panose="020B0604020202020204" pitchFamily="34" charset="0"/>
            </a:endParaRPr>
          </a:p>
          <a:p>
            <a:pPr algn="just"/>
            <a:r>
              <a:rPr lang="vi-VN" sz="4000" kern="100" dirty="0">
                <a:solidFill>
                  <a:schemeClr val="accent3">
                    <a:lumMod val="60000"/>
                    <a:lumOff val="40000"/>
                  </a:schemeClr>
                </a:solidFill>
                <a:latin typeface="Arial" panose="020B0604020202020204" pitchFamily="34" charset="0"/>
                <a:cs typeface="Arial" panose="020B0604020202020204" pitchFamily="34" charset="0"/>
              </a:rPr>
              <a:t>ĐK. Dâng Ngài lời kinh mến thương quyện theo khói hương nhẹ bay vấn vương.</a:t>
            </a:r>
            <a:endParaRPr lang="en-US" sz="4000" kern="100" dirty="0">
              <a:solidFill>
                <a:schemeClr val="accent3">
                  <a:lumMod val="60000"/>
                  <a:lumOff val="40000"/>
                </a:schemeClr>
              </a:solidFill>
              <a:latin typeface="Arial" panose="020B0604020202020204" pitchFamily="34" charset="0"/>
              <a:cs typeface="Arial" panose="020B0604020202020204" pitchFamily="34" charset="0"/>
            </a:endParaRPr>
          </a:p>
          <a:p>
            <a:pPr algn="just"/>
            <a:r>
              <a:rPr lang="vi-VN" sz="4000" kern="100" dirty="0">
                <a:latin typeface="Arial" panose="020B0604020202020204" pitchFamily="34" charset="0"/>
                <a:cs typeface="Arial" panose="020B0604020202020204" pitchFamily="34" charset="0"/>
              </a:rPr>
              <a:t>2. Xin dâng lên Chúa đây tình yêu có khi nở hoa, có khi nhạt nhòa.</a:t>
            </a:r>
            <a:endParaRPr lang="en-US" sz="4000" kern="100" dirty="0">
              <a:latin typeface="Arial" panose="020B0604020202020204" pitchFamily="34" charset="0"/>
              <a:cs typeface="Arial" panose="020B0604020202020204" pitchFamily="34" charset="0"/>
            </a:endParaRPr>
          </a:p>
          <a:p>
            <a:pPr algn="just"/>
            <a:r>
              <a:rPr lang="vi-VN" sz="4000" kern="100" dirty="0">
                <a:latin typeface="Arial" panose="020B0604020202020204" pitchFamily="34" charset="0"/>
                <a:cs typeface="Arial" panose="020B0604020202020204" pitchFamily="34" charset="0"/>
              </a:rPr>
              <a:t>3. Xin dâng lên Chúa đây niềm tin tháng năm hằn in vết sâu mỏi mòn.</a:t>
            </a:r>
            <a:endParaRPr lang="en-US" sz="4000" kern="100" dirty="0">
              <a:latin typeface="Arial" panose="020B0604020202020204" pitchFamily="34" charset="0"/>
              <a:cs typeface="Arial" panose="020B0604020202020204" pitchFamily="34" charset="0"/>
            </a:endParaRPr>
          </a:p>
          <a:p>
            <a:pPr algn="just"/>
            <a:r>
              <a:rPr lang="vi-VN" sz="4000" kern="100" dirty="0">
                <a:latin typeface="Arial" panose="020B0604020202020204" pitchFamily="34" charset="0"/>
                <a:cs typeface="Arial" panose="020B0604020202020204" pitchFamily="34" charset="0"/>
              </a:rPr>
              <a:t>4. Xin dâng lên Chúa đây đời con ngóng trông ngày mai lối đi còn dài.</a:t>
            </a:r>
            <a:endParaRPr lang="en-US" sz="4000" kern="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FD26A312-F8FA-51BC-9843-FA8D8E7A494F}"/>
              </a:ext>
            </a:extLst>
          </p:cNvPr>
          <p:cNvSpPr txBox="1"/>
          <p:nvPr/>
        </p:nvSpPr>
        <p:spPr>
          <a:xfrm>
            <a:off x="10045700" y="149225"/>
            <a:ext cx="1917700" cy="369332"/>
          </a:xfrm>
          <a:prstGeom prst="rect">
            <a:avLst/>
          </a:prstGeom>
          <a:noFill/>
        </p:spPr>
        <p:txBody>
          <a:bodyPr wrap="square" rtlCol="0">
            <a:spAutoFit/>
          </a:bodyPr>
          <a:lstStyle/>
          <a:p>
            <a:r>
              <a:rPr lang="en-US" dirty="0"/>
              <a:t>TCCĐ 1 : 104</a:t>
            </a:r>
          </a:p>
        </p:txBody>
      </p:sp>
    </p:spTree>
    <p:extLst>
      <p:ext uri="{BB962C8B-B14F-4D97-AF65-F5344CB8AC3E}">
        <p14:creationId xmlns:p14="http://schemas.microsoft.com/office/powerpoint/2010/main" val="129744753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73025"/>
            <a:ext cx="10429875" cy="6001643"/>
          </a:xfrm>
          <a:prstGeom prst="rect">
            <a:avLst/>
          </a:prstGeom>
          <a:noFill/>
        </p:spPr>
        <p:txBody>
          <a:bodyPr wrap="square" rtlCol="0">
            <a:spAutoFit/>
          </a:bodyPr>
          <a:lstStyle/>
          <a:p>
            <a:pPr algn="ctr"/>
            <a:r>
              <a:rPr lang="en-US" sz="2400" kern="100" dirty="0">
                <a:latin typeface="Arial" panose="020B0604020202020204" pitchFamily="34" charset="0"/>
                <a:cs typeface="Arial" panose="020B0604020202020204" pitchFamily="34" charset="0"/>
              </a:rPr>
              <a:t>Xin Thương Nghe – Dao Kim</a:t>
            </a:r>
          </a:p>
          <a:p>
            <a:pPr algn="just"/>
            <a:r>
              <a:rPr lang="en-US" sz="4000" kern="100" dirty="0">
                <a:latin typeface="Arial" panose="020B0604020202020204" pitchFamily="34" charset="0"/>
                <a:cs typeface="Arial" panose="020B0604020202020204" pitchFamily="34" charset="0"/>
              </a:rPr>
              <a:t>1. </a:t>
            </a:r>
            <a:r>
              <a:rPr lang="vi-VN" sz="4000" kern="100" dirty="0">
                <a:latin typeface="Arial" panose="020B0604020202020204" pitchFamily="34" charset="0"/>
                <a:cs typeface="Arial" panose="020B0604020202020204" pitchFamily="34" charset="0"/>
              </a:rPr>
              <a:t>Đây giọt rượu nho và tấm bánh trắng thơm tinh tuyền. Xin cùng dâng lên trọn kiếp sống với bao ước nguyện.</a:t>
            </a:r>
            <a:endParaRPr lang="en-US" sz="4000" kern="100" dirty="0">
              <a:latin typeface="Arial" panose="020B0604020202020204" pitchFamily="34" charset="0"/>
              <a:cs typeface="Arial" panose="020B0604020202020204" pitchFamily="34" charset="0"/>
            </a:endParaRPr>
          </a:p>
          <a:p>
            <a:pPr algn="just"/>
            <a:r>
              <a:rPr lang="en-US" sz="4000" kern="100" dirty="0">
                <a:solidFill>
                  <a:schemeClr val="accent3">
                    <a:lumMod val="60000"/>
                    <a:lumOff val="40000"/>
                  </a:schemeClr>
                </a:solidFill>
                <a:latin typeface="Arial" panose="020B0604020202020204" pitchFamily="34" charset="0"/>
                <a:cs typeface="Arial" panose="020B0604020202020204" pitchFamily="34" charset="0"/>
              </a:rPr>
              <a:t>ĐK: </a:t>
            </a:r>
            <a:r>
              <a:rPr lang="vi-VN" sz="4000" kern="100" dirty="0">
                <a:solidFill>
                  <a:schemeClr val="accent3">
                    <a:lumMod val="60000"/>
                    <a:lumOff val="40000"/>
                  </a:schemeClr>
                </a:solidFill>
                <a:latin typeface="Arial" panose="020B0604020202020204" pitchFamily="34" charset="0"/>
                <a:cs typeface="Arial" panose="020B0604020202020204" pitchFamily="34" charset="0"/>
              </a:rPr>
              <a:t>Xin thương nghe Chúa ơi, lời kinh dâng lòng nghĩa hiếu. Bao đau thương giữa đời, này con vẫn dâng tình yêu.</a:t>
            </a:r>
          </a:p>
          <a:p>
            <a:pPr algn="just"/>
            <a:r>
              <a:rPr lang="en-US" sz="4000" kern="100" dirty="0">
                <a:latin typeface="Arial" panose="020B0604020202020204" pitchFamily="34" charset="0"/>
                <a:cs typeface="Arial" panose="020B0604020202020204" pitchFamily="34" charset="0"/>
              </a:rPr>
              <a:t>2. </a:t>
            </a:r>
            <a:r>
              <a:rPr lang="vi-VN" sz="4000" kern="100" dirty="0">
                <a:latin typeface="Arial" panose="020B0604020202020204" pitchFamily="34" charset="0"/>
                <a:cs typeface="Arial" panose="020B0604020202020204" pitchFamily="34" charset="0"/>
              </a:rPr>
              <a:t>Như trầm hương bay và nến cháy hao mòn tháng ngày. Xin cùng dâng lên này tim con mến thương vơi đầy.</a:t>
            </a:r>
          </a:p>
        </p:txBody>
      </p:sp>
      <p:sp>
        <p:nvSpPr>
          <p:cNvPr id="2" name="TextBox 1">
            <a:extLst>
              <a:ext uri="{FF2B5EF4-FFF2-40B4-BE49-F238E27FC236}">
                <a16:creationId xmlns:a16="http://schemas.microsoft.com/office/drawing/2014/main" id="{FD26A312-F8FA-51BC-9843-FA8D8E7A494F}"/>
              </a:ext>
            </a:extLst>
          </p:cNvPr>
          <p:cNvSpPr txBox="1"/>
          <p:nvPr/>
        </p:nvSpPr>
        <p:spPr>
          <a:xfrm>
            <a:off x="10045700" y="149225"/>
            <a:ext cx="1917700" cy="369332"/>
          </a:xfrm>
          <a:prstGeom prst="rect">
            <a:avLst/>
          </a:prstGeom>
          <a:noFill/>
        </p:spPr>
        <p:txBody>
          <a:bodyPr wrap="square" rtlCol="0">
            <a:spAutoFit/>
          </a:bodyPr>
          <a:lstStyle/>
          <a:p>
            <a:r>
              <a:rPr lang="en-US" dirty="0"/>
              <a:t>TCCĐ 1 : 106</a:t>
            </a:r>
          </a:p>
        </p:txBody>
      </p:sp>
    </p:spTree>
    <p:extLst>
      <p:ext uri="{BB962C8B-B14F-4D97-AF65-F5344CB8AC3E}">
        <p14:creationId xmlns:p14="http://schemas.microsoft.com/office/powerpoint/2010/main" val="141898902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73025"/>
            <a:ext cx="10429875" cy="9694962"/>
          </a:xfrm>
          <a:prstGeom prst="rect">
            <a:avLst/>
          </a:prstGeom>
          <a:noFill/>
        </p:spPr>
        <p:txBody>
          <a:bodyPr wrap="square" rtlCol="0">
            <a:spAutoFit/>
          </a:bodyPr>
          <a:lstStyle/>
          <a:p>
            <a:pPr algn="ctr"/>
            <a:r>
              <a:rPr lang="vi-VN" sz="2400" kern="100" dirty="0">
                <a:latin typeface="Arial" panose="020B0604020202020204" pitchFamily="34" charset="0"/>
                <a:cs typeface="Arial" panose="020B0604020202020204" pitchFamily="34" charset="0"/>
              </a:rPr>
              <a:t>Xin Dâng</a:t>
            </a:r>
            <a:r>
              <a:rPr lang="en-US" sz="2400" kern="100" dirty="0">
                <a:latin typeface="Arial" panose="020B0604020202020204" pitchFamily="34" charset="0"/>
                <a:cs typeface="Arial" panose="020B0604020202020204" pitchFamily="34" charset="0"/>
              </a:rPr>
              <a:t> - </a:t>
            </a:r>
            <a:r>
              <a:rPr lang="vi-VN" sz="2400" kern="100" dirty="0">
                <a:latin typeface="Arial" panose="020B0604020202020204" pitchFamily="34" charset="0"/>
                <a:cs typeface="Arial" panose="020B0604020202020204" pitchFamily="34" charset="0"/>
              </a:rPr>
              <a:t>Ngọc Kôn</a:t>
            </a:r>
          </a:p>
          <a:p>
            <a:pPr algn="just"/>
            <a:r>
              <a:rPr lang="vi-VN" sz="4000" kern="100" dirty="0">
                <a:latin typeface="Arial" panose="020B0604020202020204" pitchFamily="34" charset="0"/>
                <a:cs typeface="Arial" panose="020B0604020202020204" pitchFamily="34" charset="0"/>
              </a:rPr>
              <a:t>1/ Đời con như của lễ không hề ngưng như tấm bánh luôn để dâng, tình con như ánh nến luôn bừng cháy trong tình Chúa sáng như hừng đông.</a:t>
            </a:r>
            <a:endParaRPr lang="en-US" sz="4000" kern="100" dirty="0">
              <a:latin typeface="Arial" panose="020B0604020202020204" pitchFamily="34" charset="0"/>
              <a:cs typeface="Arial" panose="020B0604020202020204" pitchFamily="34" charset="0"/>
            </a:endParaRPr>
          </a:p>
          <a:p>
            <a:pPr algn="just"/>
            <a:r>
              <a:rPr lang="vi-VN" sz="4000" kern="100" dirty="0">
                <a:solidFill>
                  <a:schemeClr val="accent3">
                    <a:lumMod val="60000"/>
                    <a:lumOff val="40000"/>
                  </a:schemeClr>
                </a:solidFill>
                <a:latin typeface="Arial" panose="020B0604020202020204" pitchFamily="34" charset="0"/>
                <a:cs typeface="Arial" panose="020B0604020202020204" pitchFamily="34" charset="0"/>
              </a:rPr>
              <a:t>ĐK: Xin dâng Chúa trọn đời con như làn gió nhẹ quyện làn hương của tình Chúa để con chia sẻ cho nhân thế. Trọn đời con là lời mang sứ điệp Tin Mừng là dòng sông mang đến cho nhân trần phù sa chứa chan hồng ân.</a:t>
            </a:r>
            <a:endParaRPr lang="en-US" sz="4000" kern="100" dirty="0">
              <a:solidFill>
                <a:schemeClr val="accent3">
                  <a:lumMod val="60000"/>
                  <a:lumOff val="40000"/>
                </a:schemeClr>
              </a:solidFill>
              <a:latin typeface="Arial" panose="020B0604020202020204" pitchFamily="34" charset="0"/>
              <a:cs typeface="Arial" panose="020B0604020202020204" pitchFamily="34" charset="0"/>
            </a:endParaRPr>
          </a:p>
          <a:p>
            <a:pPr algn="just"/>
            <a:br>
              <a:rPr lang="vi-VN" sz="4000" kern="100" dirty="0">
                <a:latin typeface="Arial" panose="020B0604020202020204" pitchFamily="34" charset="0"/>
                <a:cs typeface="Arial" panose="020B0604020202020204" pitchFamily="34" charset="0"/>
              </a:rPr>
            </a:br>
            <a:r>
              <a:rPr lang="vi-VN" sz="4000" kern="100" dirty="0">
                <a:latin typeface="Arial" panose="020B0604020202020204" pitchFamily="34" charset="0"/>
                <a:cs typeface="Arial" panose="020B0604020202020204" pitchFamily="34" charset="0"/>
              </a:rPr>
              <a:t>2/ Ngài chọn con tuy không có chi là công, tay con không xứng như Ngài mong, tình con quá thiếu thốn để đền đáp như giọt nước sánh với biển đông</a:t>
            </a:r>
          </a:p>
        </p:txBody>
      </p:sp>
      <p:sp>
        <p:nvSpPr>
          <p:cNvPr id="2" name="TextBox 1">
            <a:extLst>
              <a:ext uri="{FF2B5EF4-FFF2-40B4-BE49-F238E27FC236}">
                <a16:creationId xmlns:a16="http://schemas.microsoft.com/office/drawing/2014/main" id="{FD26A312-F8FA-51BC-9843-FA8D8E7A494F}"/>
              </a:ext>
            </a:extLst>
          </p:cNvPr>
          <p:cNvSpPr txBox="1"/>
          <p:nvPr/>
        </p:nvSpPr>
        <p:spPr>
          <a:xfrm>
            <a:off x="10045700" y="22225"/>
            <a:ext cx="1917700" cy="369332"/>
          </a:xfrm>
          <a:prstGeom prst="rect">
            <a:avLst/>
          </a:prstGeom>
          <a:noFill/>
        </p:spPr>
        <p:txBody>
          <a:bodyPr wrap="square" rtlCol="0">
            <a:spAutoFit/>
          </a:bodyPr>
          <a:lstStyle/>
          <a:p>
            <a:r>
              <a:rPr lang="en-US" dirty="0"/>
              <a:t>All: 51</a:t>
            </a:r>
          </a:p>
        </p:txBody>
      </p:sp>
    </p:spTree>
    <p:extLst>
      <p:ext uri="{BB962C8B-B14F-4D97-AF65-F5344CB8AC3E}">
        <p14:creationId xmlns:p14="http://schemas.microsoft.com/office/powerpoint/2010/main" val="380959599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6875" y="123825"/>
            <a:ext cx="10429875" cy="6247864"/>
          </a:xfrm>
          <a:prstGeom prst="rect">
            <a:avLst/>
          </a:prstGeom>
          <a:noFill/>
        </p:spPr>
        <p:txBody>
          <a:bodyPr wrap="square" rtlCol="0">
            <a:spAutoFit/>
          </a:bodyPr>
          <a:lstStyle/>
          <a:p>
            <a:pPr algn="just"/>
            <a:r>
              <a:rPr lang="vi-VN" sz="4000" kern="100" dirty="0">
                <a:latin typeface="Arial" panose="020B0604020202020204" pitchFamily="34" charset="0"/>
                <a:cs typeface="Arial" panose="020B0604020202020204" pitchFamily="34" charset="0"/>
              </a:rPr>
              <a:t>2/ Ngài chọn con tuy không có chi là công, tay con không xứng như Ngài mong, tình con quá thiếu thốn để đền đáp như giọt nước sánh với biển đông</a:t>
            </a:r>
          </a:p>
          <a:p>
            <a:pPr algn="just"/>
            <a:r>
              <a:rPr lang="vi-VN" sz="4000" kern="100" dirty="0">
                <a:solidFill>
                  <a:schemeClr val="accent3">
                    <a:lumMod val="60000"/>
                    <a:lumOff val="40000"/>
                  </a:schemeClr>
                </a:solidFill>
                <a:latin typeface="Arial" panose="020B0604020202020204" pitchFamily="34" charset="0"/>
                <a:cs typeface="Arial" panose="020B0604020202020204" pitchFamily="34" charset="0"/>
              </a:rPr>
              <a:t>ĐK: Xin dâng Chúa trọn đời con như làn gió nhẹ quyện làn hương của tình Chúa để con chia sẻ cho nhân thế. Trọn đời con là lời mang sứ điệp Tin Mừng là dòng sông mang đến cho nhân trần phù sa chứa chan hồng ân.</a:t>
            </a:r>
            <a:endParaRPr lang="en-US" sz="4000" kern="100" dirty="0">
              <a:solidFill>
                <a:schemeClr val="accent3">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37908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63500"/>
            <a:ext cx="10375900" cy="6848029"/>
          </a:xfrm>
          <a:prstGeom prst="rect">
            <a:avLst/>
          </a:prstGeom>
          <a:noFill/>
        </p:spPr>
        <p:txBody>
          <a:bodyPr wrap="square" rtlCol="0">
            <a:spAutoFit/>
          </a:bodyPr>
          <a:lstStyle/>
          <a:p>
            <a:pPr marR="310515" algn="ctr"/>
            <a:r>
              <a:rPr lang="en-US" sz="2400" kern="100" dirty="0">
                <a:effectLst/>
                <a:latin typeface="Tahoma" panose="020B0604030504040204" pitchFamily="34" charset="0"/>
                <a:ea typeface="Tahoma" panose="020B0604030504040204" pitchFamily="34" charset="0"/>
                <a:cs typeface="Tahoma" panose="020B0604030504040204" pitchFamily="34" charset="0"/>
              </a:rPr>
              <a:t>Bao La Tình Chúa - (Giang Ân)</a:t>
            </a:r>
          </a:p>
          <a:p>
            <a:pPr algn="just"/>
            <a:r>
              <a:rPr lang="en-US" sz="3600" kern="100" dirty="0">
                <a:latin typeface="Tahoma" panose="020B0604030504040204" pitchFamily="34" charset="0"/>
                <a:ea typeface="Tahoma" panose="020B0604030504040204" pitchFamily="34" charset="0"/>
                <a:cs typeface="Tahoma" panose="020B0604030504040204" pitchFamily="34" charset="0"/>
              </a:rPr>
              <a:t>1. Bao la tình Chúa yêu con, mênh mông như biển Thái Bình, dạt dào như ngàn con sóng, vỗ về năm tháng đời con. Tình Ngài như mưa đỉnh núi, suốt đời tuôn đổ dạt dào. Một tình yêu vô biên, một tình yêu vô biên.</a:t>
            </a:r>
          </a:p>
          <a:p>
            <a:pPr algn="just"/>
            <a:r>
              <a:rPr lang="en-US" sz="39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Hồng ân Chúa như mưa như mưa, rơi xuống đời con miên man miên man, nâng đỡ đời con trong tay trong tay, vòng tay thương mến. Đời có Chúa êm trôi êm trôi, Chúa </a:t>
            </a:r>
            <a:r>
              <a:rPr lang="en-US" sz="39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dắt dìu con luôn </a:t>
            </a:r>
            <a:r>
              <a:rPr lang="en-US" sz="39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luôn</a:t>
            </a:r>
            <a:r>
              <a:rPr lang="en-US" sz="39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không thôi, có Chúa cùng đi con không đơn côi, ôi tình tuyệt vời.</a:t>
            </a:r>
            <a:r>
              <a:rPr lang="en-US" sz="4000" kern="100" dirty="0">
                <a:latin typeface="Tahoma" panose="020B0604030504040204" pitchFamily="34" charset="0"/>
                <a:ea typeface="Tahoma" panose="020B0604030504040204" pitchFamily="34" charset="0"/>
                <a:cs typeface="Tahoma" panose="020B0604030504040204" pitchFamily="34" charset="0"/>
              </a:rPr>
              <a:t> </a:t>
            </a:r>
            <a:endParaRPr lang="en-US" sz="39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8790842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52600" y="-12700"/>
            <a:ext cx="10680700" cy="6524863"/>
          </a:xfrm>
          <a:prstGeom prst="rect">
            <a:avLst/>
          </a:prstGeom>
          <a:noFill/>
        </p:spPr>
        <p:txBody>
          <a:bodyPr wrap="square" rtlCol="0">
            <a:spAutoFit/>
          </a:bodyPr>
          <a:lstStyle/>
          <a:p>
            <a:pPr marR="310515" algn="just"/>
            <a:r>
              <a:rPr lang="en-US" sz="3800" kern="100" dirty="0">
                <a:effectLst/>
                <a:latin typeface="Tahoma" panose="020B0604030504040204" pitchFamily="34" charset="0"/>
                <a:ea typeface="Tahoma" panose="020B0604030504040204" pitchFamily="34" charset="0"/>
                <a:cs typeface="Tahoma" panose="020B0604030504040204" pitchFamily="34" charset="0"/>
              </a:rPr>
              <a:t>2. Xa xôi ngày tháng êm trôi, yêu thương như nước xuôi dòng, mặn nồng như làn hơi ấm, đổ đầy mưa nắng đời con. Còn gì như ân tình Chúa, dắt dìu con bước trong đời. Từng nhịp chân yêu thương, từng nhịp chân yêu thương.</a:t>
            </a:r>
          </a:p>
          <a:p>
            <a:pPr marR="310515" algn="just"/>
            <a:r>
              <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Hồng ân Chúa như mưa như mưa, rơi xuống đời con miên man miên man, nâng đỡ đời con trong tay trong tay, vòng tay thương mến. Đời có Chúa êm trôi êm trôi, Chúa </a:t>
            </a:r>
            <a:r>
              <a:rPr lang="en-US" sz="38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dắt dìu con luôn </a:t>
            </a:r>
            <a:r>
              <a:rPr lang="en-US" sz="38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luôn</a:t>
            </a:r>
            <a:r>
              <a:rPr lang="en-US" sz="38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không thôi, có Chúa cùng đi con không đơn côi, ôi tình tuyệt vời.</a:t>
            </a:r>
          </a:p>
        </p:txBody>
      </p:sp>
    </p:spTree>
    <p:extLst>
      <p:ext uri="{BB962C8B-B14F-4D97-AF65-F5344CB8AC3E}">
        <p14:creationId xmlns:p14="http://schemas.microsoft.com/office/powerpoint/2010/main" val="333821232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968500" y="63500"/>
            <a:ext cx="10160000" cy="6773008"/>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Sống Trong Niềm Vui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Một đời lần trong đêm tối, tình yêu con nay như hao mòn. Một đời tìm trong thao thức, lòng con ngập tràn bao nỗi buồn. Chúa ơi xin thương giữ gìn con, về đây xin dâng cả tâm hồn. Tin rằng Ngài là Thiên Chúa. Bên Ngài hạnh phúc suốt đời.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Lạy Chúa, lạy Chúa con, chính con trông cậy ở Ngài. Lạy Chúa, lạy Chúa con, hãy đưa con về sống trong niềm vui.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3EB00BC-9856-96BE-3DA5-25D2B04E595B}"/>
              </a:ext>
            </a:extLst>
          </p:cNvPr>
          <p:cNvSpPr txBox="1"/>
          <p:nvPr/>
        </p:nvSpPr>
        <p:spPr>
          <a:xfrm>
            <a:off x="10160000" y="63500"/>
            <a:ext cx="1727200" cy="369332"/>
          </a:xfrm>
          <a:prstGeom prst="rect">
            <a:avLst/>
          </a:prstGeom>
          <a:noFill/>
        </p:spPr>
        <p:txBody>
          <a:bodyPr wrap="square" rtlCol="0">
            <a:spAutoFit/>
          </a:bodyPr>
          <a:lstStyle/>
          <a:p>
            <a:r>
              <a:rPr lang="en-US" dirty="0"/>
              <a:t>TCCĐ 1 - 214</a:t>
            </a:r>
          </a:p>
        </p:txBody>
      </p:sp>
    </p:spTree>
    <p:extLst>
      <p:ext uri="{BB962C8B-B14F-4D97-AF65-F5344CB8AC3E}">
        <p14:creationId xmlns:p14="http://schemas.microsoft.com/office/powerpoint/2010/main" val="344366653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968500" y="63500"/>
            <a:ext cx="10160000" cy="6736268"/>
          </a:xfrm>
          <a:prstGeom prst="rect">
            <a:avLst/>
          </a:prstGeom>
          <a:noFill/>
        </p:spPr>
        <p:txBody>
          <a:bodyPr wrap="square" rtlCol="0">
            <a:spAutoFit/>
          </a:bodyPr>
          <a:lstStyle/>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Gọi thầm rằng con hãy nhớ. Tình yêu sẽ biến đổi phận người. Phận người từ trong tiếng khóc, một mai tình Ngài cho tiếng cười. Chúa ơi con nay xin gửi trao, đời con những đắng cay khổ sầu. Nơi Ngài hồn con nương náu. Nỗi vui từ nay thắm màu.</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Lạy Chúa, lạy Chúa con, chính con trông cậy ở Ngài. Lạy Chúa, lạy Chúa con, hãy đưa con về sống trong niềm vui.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50579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63500"/>
            <a:ext cx="10452100" cy="6575390"/>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Ca Khúc Hồng Ân 1 -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spc="-110" dirty="0">
                <a:effectLst/>
                <a:latin typeface="Arial" panose="020B0604020202020204" pitchFamily="34" charset="0"/>
                <a:ea typeface="Calibri" panose="020F0502020204030204" pitchFamily="34" charset="0"/>
                <a:cs typeface="Times New Roman" panose="02020603050405020304" pitchFamily="18" charset="0"/>
              </a:rPr>
              <a:t>1. Hân hoan lời tụng ca dâng Chúa khúc nhạc huyền mơ, một bài thơ trìu mến ân tình đượm nét đơn sơ.</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spc="-11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Hân hoan lời tụng ca đoàn con dâng Chúa đêm ngày. Hát cho muôn thế hệ hãy ngợi ca hồng ân Thiên Chúa. Muôn đời Chúa thương con người ôi tình Chúa chẳng nhạt phai. Trái tim thơ trả lại tình ca mến yêu muôn đời.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00F60E7B-8272-08F1-9CDA-A068F493FA4E}"/>
              </a:ext>
            </a:extLst>
          </p:cNvPr>
          <p:cNvSpPr txBox="1"/>
          <p:nvPr/>
        </p:nvSpPr>
        <p:spPr>
          <a:xfrm>
            <a:off x="10096500" y="63500"/>
            <a:ext cx="1879600" cy="369332"/>
          </a:xfrm>
          <a:prstGeom prst="rect">
            <a:avLst/>
          </a:prstGeom>
          <a:noFill/>
        </p:spPr>
        <p:txBody>
          <a:bodyPr wrap="square" rtlCol="0">
            <a:spAutoFit/>
          </a:bodyPr>
          <a:lstStyle/>
          <a:p>
            <a:r>
              <a:rPr lang="en-US" dirty="0"/>
              <a:t>TCCĐ 1 - 150</a:t>
            </a:r>
          </a:p>
        </p:txBody>
      </p:sp>
    </p:spTree>
    <p:extLst>
      <p:ext uri="{BB962C8B-B14F-4D97-AF65-F5344CB8AC3E}">
        <p14:creationId xmlns:p14="http://schemas.microsoft.com/office/powerpoint/2010/main" val="32449985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968500" y="127000"/>
            <a:ext cx="10160000" cy="6077626"/>
          </a:xfrm>
          <a:prstGeom prst="rect">
            <a:avLst/>
          </a:prstGeom>
          <a:noFill/>
        </p:spPr>
        <p:txBody>
          <a:bodyPr wrap="square" rtlCol="0">
            <a:spAutoFit/>
          </a:bodyPr>
          <a:lstStyle/>
          <a:p>
            <a:pPr marR="310515" algn="just">
              <a:lnSpc>
                <a:spcPct val="107000"/>
              </a:lnSpc>
              <a:spcAft>
                <a:spcPts val="800"/>
              </a:spcAft>
            </a:pPr>
            <a:r>
              <a:rPr lang="en-US" sz="4000" kern="100" spc="-110" dirty="0">
                <a:effectLst/>
                <a:latin typeface="Arial" panose="020B0604020202020204" pitchFamily="34" charset="0"/>
                <a:ea typeface="Calibri" panose="020F0502020204030204" pitchFamily="34" charset="0"/>
                <a:cs typeface="Times New Roman" panose="02020603050405020304" pitchFamily="18" charset="0"/>
              </a:rPr>
              <a:t>2. Cho con mùa hồng ân yêu mến những ngày và đêm. Tình Ngài như trời sáng soi đường nhịp bước êm đềm.</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spc="-11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a:t>
            </a:r>
            <a:r>
              <a:rPr lang="en-US" sz="4000" b="1" kern="100" spc="-11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a:t>
            </a:r>
            <a:r>
              <a:rPr lang="en-US" sz="4000" kern="100" spc="-11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Hân hoan lời tụng ca đoàn con dâng Chúa đêm ngày. Hát cho muôn thế hệ hãy ngợi ca hồng ân Thiên Chúa. Muôn đời Chúa thương con người ôi tình Chúa chẳng nhạt phai. Trái tim thơ trả lại tình ca mến yêu muôn đời.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325065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968500" y="127000"/>
            <a:ext cx="10160000" cy="6077626"/>
          </a:xfrm>
          <a:prstGeom prst="rect">
            <a:avLst/>
          </a:prstGeom>
          <a:noFill/>
        </p:spPr>
        <p:txBody>
          <a:bodyPr wrap="square" rtlCol="0">
            <a:spAutoFit/>
          </a:bodyPr>
          <a:lstStyle/>
          <a:p>
            <a:pPr marR="310515" algn="just">
              <a:lnSpc>
                <a:spcPct val="107000"/>
              </a:lnSpc>
              <a:spcAft>
                <a:spcPts val="800"/>
              </a:spcAft>
            </a:pPr>
            <a:r>
              <a:rPr lang="en-US" sz="4000" kern="100" spc="-110" dirty="0">
                <a:effectLst/>
                <a:latin typeface="Arial" panose="020B0604020202020204" pitchFamily="34" charset="0"/>
                <a:ea typeface="Calibri" panose="020F0502020204030204" pitchFamily="34" charset="0"/>
                <a:cs typeface="Times New Roman" panose="02020603050405020304" pitchFamily="18" charset="0"/>
              </a:rPr>
              <a:t>3. Con dâng Ngài tình yêu năm tháng đã dần nhạt phai. Tình Ngài như hè nắng hong nồng lại trái tim này.</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spc="-11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a:t>
            </a:r>
            <a:r>
              <a:rPr lang="en-US" sz="4000" b="1" kern="100" spc="-11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a:t>
            </a:r>
            <a:r>
              <a:rPr lang="en-US" sz="4000" kern="100" spc="-11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Hân hoan lời tụng ca đoàn con dâng Chúa đêm ngày. Hát cho muôn thế hệ hãy ngợi ca hồng ân Thiên Chúa. Muôn đời Chúa thương con người ôi tình Chúa chẳng nhạt phai. Trái tim thơ trả lại tình ca mến yêu muôn đời.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898572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9900" y="127000"/>
            <a:ext cx="10579100" cy="6437853"/>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Chính Nhờ Ngài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3800" kern="100" dirty="0">
                <a:effectLst/>
                <a:latin typeface="Arial" panose="020B0604020202020204" pitchFamily="34" charset="0"/>
                <a:ea typeface="Calibri" panose="020F0502020204030204" pitchFamily="34" charset="0"/>
                <a:cs typeface="Times New Roman" panose="02020603050405020304" pitchFamily="18" charset="0"/>
              </a:rPr>
              <a:t>1. Chúa chấp nhận cuộc sống của con, nên Ngài đã đến với con người, sống kiếp con người giữa nơi cuộc đời. Những bước đường, Ngài dắt dìu con, cho hạnh phúc không tan biến đâu, Chúa đã gọi mời giết chết đơn côi.</a:t>
            </a:r>
            <a:endParaRPr lang="en-US" sz="3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38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a:t>
            </a:r>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Chúa muốn nhận cuộc sống của con, nâng tay con Ngài dìu từng bước, Chúa luôn đợi chờ đổi trao thương mến. Phút cảm động lệ vỡ tràn mi, ôi thân con dịu huyền như thế, chính con không hiểu vì Ngài thương con.</a:t>
            </a:r>
            <a:endParaRPr lang="en-US" sz="38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5FC18007-289C-8A84-736D-22FFB3050891}"/>
              </a:ext>
            </a:extLst>
          </p:cNvPr>
          <p:cNvSpPr txBox="1"/>
          <p:nvPr/>
        </p:nvSpPr>
        <p:spPr>
          <a:xfrm>
            <a:off x="10210800" y="127000"/>
            <a:ext cx="1917700" cy="369332"/>
          </a:xfrm>
          <a:prstGeom prst="rect">
            <a:avLst/>
          </a:prstGeom>
          <a:noFill/>
        </p:spPr>
        <p:txBody>
          <a:bodyPr wrap="square" rtlCol="0">
            <a:spAutoFit/>
          </a:bodyPr>
          <a:lstStyle/>
          <a:p>
            <a:r>
              <a:rPr lang="en-US" dirty="0"/>
              <a:t>TCCĐ 1 - 175</a:t>
            </a:r>
          </a:p>
        </p:txBody>
      </p:sp>
    </p:spTree>
    <p:extLst>
      <p:ext uri="{BB962C8B-B14F-4D97-AF65-F5344CB8AC3E}">
        <p14:creationId xmlns:p14="http://schemas.microsoft.com/office/powerpoint/2010/main" val="248529347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500" y="63500"/>
            <a:ext cx="10629900" cy="6694140"/>
          </a:xfrm>
          <a:prstGeom prst="rect">
            <a:avLst/>
          </a:prstGeom>
          <a:noFill/>
        </p:spPr>
        <p:txBody>
          <a:bodyPr wrap="square" rtlCol="0">
            <a:spAutoFit/>
          </a:bodyPr>
          <a:lstStyle/>
          <a:p>
            <a:pPr marR="310515" algn="just"/>
            <a:r>
              <a:rPr lang="en-US" sz="3900" kern="100" dirty="0">
                <a:effectLst/>
                <a:latin typeface="Arial" panose="020B0604020202020204" pitchFamily="34" charset="0"/>
                <a:ea typeface="Calibri" panose="020F0502020204030204" pitchFamily="34" charset="0"/>
                <a:cs typeface="Times New Roman" panose="02020603050405020304" pitchFamily="18" charset="0"/>
              </a:rPr>
              <a:t>2. Chúa muốn chọn cuộc sống của con, để đời con dõi bước theo Ngài, sống chết cho Ngài hiến dâng trọn đời. Thánh giá Ngài, đường hướng đời con, những lần con đau thương đắng cay, thánh giá của Ngài thắp sáng tâm tư.</a:t>
            </a:r>
            <a:endParaRPr lang="en-US" sz="39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39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39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a:t>
            </a:r>
            <a:r>
              <a:rPr lang="en-US" sz="39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Chúa muốn nhận cuộc sống của con, nâng tay con Ngài dìu từng bước, Chúa luôn đợi chờ đổi trao thương mến. Phút cảm động lệ vỡ tràn mi, ôi thân con dịu huyền như thế, chính con không hiểu vì Ngài thương con.</a:t>
            </a:r>
            <a:endParaRPr lang="en-US" sz="39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80636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65300" y="25400"/>
            <a:ext cx="10604500" cy="6602833"/>
          </a:xfrm>
          <a:prstGeom prst="rect">
            <a:avLst/>
          </a:prstGeom>
          <a:noFill/>
        </p:spPr>
        <p:txBody>
          <a:bodyPr wrap="square" rtlCol="0">
            <a:spAutoFit/>
          </a:bodyPr>
          <a:lstStyle/>
          <a:p>
            <a:pPr marR="310515" algn="ctr">
              <a:lnSpc>
                <a:spcPct val="107000"/>
              </a:lnSpc>
              <a:spcAft>
                <a:spcPts val="800"/>
              </a:spcAft>
            </a:pPr>
            <a:r>
              <a:rPr lang="en-US" sz="2000" kern="100" dirty="0">
                <a:effectLst/>
                <a:latin typeface="Arial" panose="020B0604020202020204" pitchFamily="34" charset="0"/>
                <a:ea typeface="Calibri" panose="020F0502020204030204" pitchFamily="34" charset="0"/>
              </a:rPr>
              <a:t>Cho Tình Tôi Nguyên Vẹn - </a:t>
            </a:r>
            <a:r>
              <a:rPr lang="en-US" sz="20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0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0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spcAft>
                <a:spcPts val="600"/>
              </a:spcAft>
            </a:pPr>
            <a:r>
              <a:rPr lang="en-US" sz="3900" kern="100" dirty="0">
                <a:effectLst/>
                <a:latin typeface="Arial" panose="020B0604020202020204" pitchFamily="34" charset="0"/>
                <a:ea typeface="Calibri" panose="020F0502020204030204" pitchFamily="34" charset="0"/>
                <a:cs typeface="Times New Roman" panose="02020603050405020304" pitchFamily="18" charset="0"/>
              </a:rPr>
              <a:t>1. Ngài đến bên tôi cho tình tôi nguyên vẹn tựa trăng rằm. Ngài đến bên tôi với tình yêu muôn vàn nồng thắm. Ngài đến bên tôi để từ đây tiếng hát ngọt ngào, để từ đây rất đỗi nhiệm mầu, để ngàn sau tôi hằng ghi dấu. </a:t>
            </a:r>
            <a:endParaRPr lang="en-US" sz="39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spcAft>
                <a:spcPts val="600"/>
              </a:spcAft>
            </a:pPr>
            <a:r>
              <a:rPr lang="en-US" sz="3900" kern="100" dirty="0">
                <a:effectLst/>
                <a:latin typeface="Arial" panose="020B0604020202020204" pitchFamily="34" charset="0"/>
                <a:ea typeface="Calibri" panose="020F0502020204030204" pitchFamily="34" charset="0"/>
                <a:cs typeface="Times New Roman" panose="02020603050405020304" pitchFamily="18" charset="0"/>
              </a:rPr>
              <a:t>Ngài đến bên tôi đem mùa xuân hoa nở rộn khung trời. Từ đó trong tôi hương hồng ân dâng trào phơi phới. Từ đó trong tôi bao niềm vui nối tiếp một đời, như biển khơi sóng vỗ tuyệt vời, cho trọn kiếp không hề lắng vơi.</a:t>
            </a:r>
            <a:endParaRPr lang="en-US" sz="39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FADF6F8-FA1B-643F-B1ED-368AF73855A7}"/>
              </a:ext>
            </a:extLst>
          </p:cNvPr>
          <p:cNvSpPr txBox="1"/>
          <p:nvPr/>
        </p:nvSpPr>
        <p:spPr>
          <a:xfrm>
            <a:off x="9931400" y="25400"/>
            <a:ext cx="1993900" cy="369332"/>
          </a:xfrm>
          <a:prstGeom prst="rect">
            <a:avLst/>
          </a:prstGeom>
          <a:noFill/>
        </p:spPr>
        <p:txBody>
          <a:bodyPr wrap="square" rtlCol="0">
            <a:spAutoFit/>
          </a:bodyPr>
          <a:lstStyle/>
          <a:p>
            <a:r>
              <a:rPr lang="en-US" dirty="0"/>
              <a:t>TCCĐ 1 - 201</a:t>
            </a:r>
          </a:p>
        </p:txBody>
      </p:sp>
    </p:spTree>
    <p:extLst>
      <p:ext uri="{BB962C8B-B14F-4D97-AF65-F5344CB8AC3E}">
        <p14:creationId xmlns:p14="http://schemas.microsoft.com/office/powerpoint/2010/main" val="21391294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393700"/>
            <a:ext cx="10515600" cy="5114221"/>
          </a:xfrm>
          <a:prstGeom prst="rect">
            <a:avLst/>
          </a:prstGeom>
          <a:noFill/>
        </p:spPr>
        <p:txBody>
          <a:bodyPr wrap="square" rtlCol="0">
            <a:spAutoFit/>
          </a:bodyPr>
          <a:lstStyle/>
          <a:p>
            <a:pPr marR="310515" algn="just">
              <a:lnSpc>
                <a:spcPct val="107000"/>
              </a:lnSpc>
              <a:spcAft>
                <a:spcPts val="800"/>
              </a:spcAft>
            </a:pPr>
            <a:r>
              <a:rPr lang="en-US" sz="44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a:t>
            </a:r>
            <a:r>
              <a:rPr lang="en-US" sz="44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a:t>
            </a:r>
            <a:r>
              <a:rPr lang="en-US" sz="44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Chúa ơi, Chúa đưa con về tình yêu tuyệt đối. Từ đây Chúa đưa con về mùa xuân hạnh phúc ngàn năm chẳng phai. Chúa ơi, tháng năm mong chờ tình yêu tô thắm, niềm mơ trái tim con này nguyện dâng lên Chúa sẽ không phai nhòa.</a:t>
            </a:r>
            <a:endParaRPr lang="en-US" sz="44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559831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9100" y="88900"/>
            <a:ext cx="10693400" cy="6467348"/>
          </a:xfrm>
          <a:prstGeom prst="rect">
            <a:avLst/>
          </a:prstGeom>
          <a:noFill/>
        </p:spPr>
        <p:txBody>
          <a:bodyPr wrap="square" rtlCol="0">
            <a:spAutoFit/>
          </a:bodyPr>
          <a:lstStyle/>
          <a:p>
            <a:pPr marR="310515" algn="just">
              <a:lnSpc>
                <a:spcPct val="107000"/>
              </a:lnSpc>
              <a:spcAft>
                <a:spcPts val="800"/>
              </a:spcAft>
            </a:pPr>
            <a:r>
              <a:rPr lang="vi-VN" sz="3900" kern="100" dirty="0">
                <a:latin typeface="Arial" panose="020B0604020202020204" pitchFamily="34" charset="0"/>
                <a:cs typeface="Times New Roman" panose="02020603050405020304" pitchFamily="18" charset="0"/>
              </a:rPr>
              <a:t>2. Ngài chết cho tôi, cho tình yêu thơ dại của con người. Hạnh phúc cho tôi khi người yêu chính là Thiên Chúa. Ðể đến hôm nao trên đồi cao máu thắm chảy trào, Chúa liều thân gánh vác tủi sầu, mong tình tôi trọn vẹn cho Chúa. Rồi đến hôm nay Chúa ẩn thân nơi nhà chầu bé nhỏ, rượu bánh đơn sơ, chính Thịt Máu Chúa để nuôi dưỡng. Tình đã cho đi, ôi tình yêu thắp sáng vào đời, đem hồng ân đến với mọi người, đem niềm vui chan hòa khắp nơi</a:t>
            </a:r>
            <a:endParaRPr lang="en-US" sz="39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59766081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9100" y="76200"/>
            <a:ext cx="10693400" cy="3999108"/>
          </a:xfrm>
          <a:prstGeom prst="rect">
            <a:avLst/>
          </a:prstGeom>
          <a:noFill/>
        </p:spPr>
        <p:txBody>
          <a:bodyPr wrap="square" rtlCol="0">
            <a:spAutoFit/>
          </a:bodyPr>
          <a:lstStyle/>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a:t>
            </a:r>
            <a:r>
              <a:rPr lang="en-US" sz="40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Chúa ơi, Chúa đưa con về tình yêu tuyệt đối. Từ đây Chúa đưa con về mùa xuân hạnh phúc ngàn năm chẳng phai. Chúa ơi, tháng năm mong chờ tình yêu tô thắm, niềm mơ trái tim con này nguyện dâng lên Chúa sẽ không phai nhòa.</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1436347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9100" y="76200"/>
            <a:ext cx="10591800" cy="6575390"/>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Tahoma" panose="020B0604030504040204" pitchFamily="34" charset="0"/>
                <a:ea typeface="Tahoma" panose="020B0604030504040204" pitchFamily="34" charset="0"/>
                <a:cs typeface="Tahoma" panose="020B0604030504040204" pitchFamily="34" charset="0"/>
              </a:rPr>
              <a:t>Chúng Con Cần Đến Chúa - </a:t>
            </a:r>
            <a:r>
              <a:rPr lang="en-US" sz="2400" kern="100" dirty="0" err="1">
                <a:effectLst/>
                <a:latin typeface="Tahoma" panose="020B0604030504040204" pitchFamily="34" charset="0"/>
                <a:ea typeface="Tahoma" panose="020B0604030504040204" pitchFamily="34" charset="0"/>
                <a:cs typeface="Tahoma" panose="020B0604030504040204" pitchFamily="34" charset="0"/>
              </a:rPr>
              <a:t>Phanxicô</a:t>
            </a:r>
            <a:endParaRPr lang="en-US" sz="2400" kern="100" dirty="0">
              <a:effectLst/>
              <a:latin typeface="Tahoma" panose="020B0604030504040204" pitchFamily="34" charset="0"/>
              <a:ea typeface="Tahoma" panose="020B0604030504040204" pitchFamily="34" charset="0"/>
              <a:cs typeface="Tahoma" panose="020B0604030504040204" pitchFamily="34" charset="0"/>
            </a:endParaRPr>
          </a:p>
          <a:p>
            <a:pPr marR="310515"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1. Tựa nép bên lòng Chúa, con xin ngỏ hết tâm tư. Vui buồn của đời sống dương gian. Đêm ngày miệt mài những lo toan. Khi vội vàng, khi muộn màng, tiếng cười giọt lệ những miên man.</a:t>
            </a:r>
          </a:p>
          <a:p>
            <a:pPr marR="310515" algn="just">
              <a:lnSpc>
                <a:spcPct val="107000"/>
              </a:lnSpc>
              <a:spcAft>
                <a:spcPts val="8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Chúa vẫn biết chúng con cần đến Chúa, tháng năm ưu tư ngập tràn. Chúa vẫn biết chúng con cần đến Chúa dẫn đưa đời vui sống bình an.</a:t>
            </a:r>
          </a:p>
        </p:txBody>
      </p:sp>
      <p:sp>
        <p:nvSpPr>
          <p:cNvPr id="2" name="TextBox 1">
            <a:extLst>
              <a:ext uri="{FF2B5EF4-FFF2-40B4-BE49-F238E27FC236}">
                <a16:creationId xmlns:a16="http://schemas.microsoft.com/office/drawing/2014/main" id="{7579C19D-62B4-BDC4-D424-473FF54EF19F}"/>
              </a:ext>
            </a:extLst>
          </p:cNvPr>
          <p:cNvSpPr txBox="1"/>
          <p:nvPr/>
        </p:nvSpPr>
        <p:spPr>
          <a:xfrm>
            <a:off x="10096500" y="76200"/>
            <a:ext cx="2095500" cy="369332"/>
          </a:xfrm>
          <a:prstGeom prst="rect">
            <a:avLst/>
          </a:prstGeom>
          <a:noFill/>
        </p:spPr>
        <p:txBody>
          <a:bodyPr wrap="square" rtlCol="0">
            <a:spAutoFit/>
          </a:bodyPr>
          <a:lstStyle/>
          <a:p>
            <a:r>
              <a:rPr lang="en-US" dirty="0"/>
              <a:t>TCCĐ 1 - 148</a:t>
            </a:r>
          </a:p>
        </p:txBody>
      </p:sp>
    </p:spTree>
    <p:extLst>
      <p:ext uri="{BB962C8B-B14F-4D97-AF65-F5344CB8AC3E}">
        <p14:creationId xmlns:p14="http://schemas.microsoft.com/office/powerpoint/2010/main" val="386872467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03400" y="76200"/>
            <a:ext cx="10388600" cy="6077626"/>
          </a:xfrm>
          <a:prstGeom prst="rect">
            <a:avLst/>
          </a:prstGeom>
          <a:noFill/>
        </p:spPr>
        <p:txBody>
          <a:bodyPr wrap="square" rtlCol="0">
            <a:spAutoFit/>
          </a:bodyPr>
          <a:lstStyle/>
          <a:p>
            <a:pPr marR="310515"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2. Ngày tháng năm đời sống không ai nhìn thấy tương lai. Mong chờ chỉ còn biết hôm nay, lao nhọc cả đời trắng đôi tay. Trong nụ cười, bao ngậm ngùi, nơi nào trọn vẹn nghĩa an vui.  </a:t>
            </a:r>
            <a:endPar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endParaRPr>
          </a:p>
          <a:p>
            <a:pPr marR="310515" algn="just">
              <a:lnSpc>
                <a:spcPct val="107000"/>
              </a:lnSpc>
              <a:spcAft>
                <a:spcPts val="8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Chúa vẫn biết chúng con cần đến Chúa, tháng năm ưu tư ngập tràn. Chúa vẫn biết chúng con cần đến Chúa dẫn đưa đời vui sống bình an.</a:t>
            </a:r>
          </a:p>
        </p:txBody>
      </p:sp>
    </p:spTree>
    <p:extLst>
      <p:ext uri="{BB962C8B-B14F-4D97-AF65-F5344CB8AC3E}">
        <p14:creationId xmlns:p14="http://schemas.microsoft.com/office/powerpoint/2010/main" val="23021537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2032000" y="76200"/>
            <a:ext cx="10160000" cy="6077626"/>
          </a:xfrm>
          <a:prstGeom prst="rect">
            <a:avLst/>
          </a:prstGeom>
          <a:noFill/>
        </p:spPr>
        <p:txBody>
          <a:bodyPr wrap="square" rtlCol="0">
            <a:spAutoFit/>
          </a:bodyPr>
          <a:lstStyle/>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3. Đời sống như trời gió, thân con tựa cánh chim bay. Bao ngày miệt mài kiếp tha hương, mong về cùng tổ ấm yêu thương. Xa cội nguồn, tim nặng buồn, mong về tựa lòng Chúa yêu thương.</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Chúa vẫn biết chúng con cần đến Chúa, tháng năm ưu tư ngập tràn. Chúa vẫn biết chúng con cần đến Chúa dẫn đưa đời vui sống bình an.</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976590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0" y="9525"/>
            <a:ext cx="10420350" cy="6814686"/>
          </a:xfrm>
          <a:prstGeom prst="rect">
            <a:avLst/>
          </a:prstGeom>
          <a:noFill/>
        </p:spPr>
        <p:txBody>
          <a:bodyPr wrap="square" rtlCol="0">
            <a:spAutoFit/>
          </a:bodyPr>
          <a:lstStyle/>
          <a:p>
            <a:pPr marR="310515" algn="ctr">
              <a:lnSpc>
                <a:spcPct val="107000"/>
              </a:lnSpc>
            </a:pPr>
            <a:r>
              <a:rPr lang="en-US" sz="2800" kern="100" dirty="0">
                <a:effectLst/>
                <a:latin typeface="Arial" panose="020B0604020202020204" pitchFamily="34" charset="0"/>
                <a:ea typeface="Calibri" panose="020F0502020204030204" pitchFamily="34" charset="0"/>
              </a:rPr>
              <a:t>LỜI TẠ ƠN - </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Anh Tuấn</a:t>
            </a:r>
          </a:p>
          <a:p>
            <a:pPr marR="310515" algn="ctr">
              <a:lnSpc>
                <a:spcPct val="107000"/>
              </a:lnSpc>
            </a:pPr>
            <a:r>
              <a:rPr lang="en-US" sz="2800" kern="100" dirty="0">
                <a:latin typeface="Arial" panose="020B0604020202020204" pitchFamily="34" charset="0"/>
                <a:ea typeface="Calibri" panose="020F0502020204030204" pitchFamily="34" charset="0"/>
                <a:cs typeface="Times New Roman" panose="02020603050405020304" pitchFamily="18" charset="0"/>
              </a:rPr>
              <a:t>(Xin Tri Ân)</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pPr>
            <a:r>
              <a:rPr lang="en-US" sz="3900" kern="100" dirty="0">
                <a:effectLst/>
                <a:latin typeface="Arial" panose="020B0604020202020204" pitchFamily="34" charset="0"/>
                <a:ea typeface="Calibri" panose="020F0502020204030204" pitchFamily="34" charset="0"/>
                <a:cs typeface="Times New Roman" panose="02020603050405020304" pitchFamily="18" charset="0"/>
              </a:rPr>
              <a:t>1/ Lời tạ ơn con dâng lên Chúa khi nắng hồng vừa mới lên. Khi hoàng hôn đang xuống dần, xuống dần. Vì ngàn hồng ân như muôn lớp sóng Chúa thương đổ xuống trên con tháng năm hoài vẫn miên man.</a:t>
            </a:r>
            <a:endParaRPr lang="en-US" sz="39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40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Xin tri ân Ngài bằng khúc hoan ca, trong không gian theo thời gian vang mãi. Bao nhiêu tâm tình dệt khúc hoan ca. Xin dâng lên Ngài, xin tri ân Ngài.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77411B2-5A73-917D-C754-899CDF5DADC9}"/>
              </a:ext>
            </a:extLst>
          </p:cNvPr>
          <p:cNvSpPr txBox="1"/>
          <p:nvPr/>
        </p:nvSpPr>
        <p:spPr>
          <a:xfrm>
            <a:off x="10182225" y="76200"/>
            <a:ext cx="1895475" cy="369332"/>
          </a:xfrm>
          <a:prstGeom prst="rect">
            <a:avLst/>
          </a:prstGeom>
          <a:noFill/>
        </p:spPr>
        <p:txBody>
          <a:bodyPr wrap="square" rtlCol="0">
            <a:spAutoFit/>
          </a:bodyPr>
          <a:lstStyle/>
          <a:p>
            <a:r>
              <a:rPr lang="en-US" dirty="0"/>
              <a:t>TCCĐ 1 - 211</a:t>
            </a:r>
          </a:p>
        </p:txBody>
      </p:sp>
    </p:spTree>
    <p:extLst>
      <p:ext uri="{BB962C8B-B14F-4D97-AF65-F5344CB8AC3E}">
        <p14:creationId xmlns:p14="http://schemas.microsoft.com/office/powerpoint/2010/main" val="299680030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2032000" y="76200"/>
            <a:ext cx="10160000" cy="6077626"/>
          </a:xfrm>
          <a:prstGeom prst="rect">
            <a:avLst/>
          </a:prstGeom>
          <a:noFill/>
        </p:spPr>
        <p:txBody>
          <a:bodyPr wrap="square" rtlCol="0">
            <a:spAutoFit/>
          </a:bodyPr>
          <a:lstStyle/>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Là giọt sương long lanh trong nắng ôi rất đẹp và rất xinh. Nhưng chẳng lâu tan biến dần, biến dần. Là một làn mây bay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bay</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theo gió. Chút tơ trời Chúa đâu quên thế nên Ngài vẫn ngay bên. </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40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Xin tri ân Ngài bằng khúc hoan ca, trong không gian theo thời gian vang mãi. Bao nhiêu tâm tình dệt khúc hoan ca. Xin dâng lên Ngài, xin tri ân Ngài.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95996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2032000" y="76200"/>
            <a:ext cx="10160000" cy="6077626"/>
          </a:xfrm>
          <a:prstGeom prst="rect">
            <a:avLst/>
          </a:prstGeom>
          <a:noFill/>
        </p:spPr>
        <p:txBody>
          <a:bodyPr wrap="square" rtlCol="0">
            <a:spAutoFit/>
          </a:bodyPr>
          <a:lstStyle/>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3/ Đường trần gian say sưa con bước quên lối về lạc bến mê, quê nhà yêu xa mất rồi, mất rồi. Ngài đã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dủ</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thương ban ơn soi lối. Cánh tay Ngài đỡ nâng con dẫn đưa về bến an vui.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Xin tri ân Ngài bằng khúc hoan ca, trong không gian theo thời gian vang mãi. Bao nhiêu tâm tình dệt khúc hoan ca. Xin dâng lên Ngài, xin tri ân Ngài.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211270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9900" y="76200"/>
            <a:ext cx="10541000" cy="5902450"/>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Tahoma" panose="020B0604030504040204" pitchFamily="34" charset="0"/>
                <a:ea typeface="Tahoma" panose="020B0604030504040204" pitchFamily="34" charset="0"/>
                <a:cs typeface="Tahoma" panose="020B0604030504040204" pitchFamily="34" charset="0"/>
              </a:rPr>
              <a:t>Như Con Thơ -  </a:t>
            </a:r>
            <a:r>
              <a:rPr lang="en-US" sz="2400" kern="100" dirty="0" err="1">
                <a:effectLst/>
                <a:latin typeface="Tahoma" panose="020B0604030504040204" pitchFamily="34" charset="0"/>
                <a:ea typeface="Tahoma" panose="020B0604030504040204" pitchFamily="34" charset="0"/>
                <a:cs typeface="Tahoma" panose="020B0604030504040204" pitchFamily="34" charset="0"/>
              </a:rPr>
              <a:t>Lm</a:t>
            </a:r>
            <a:r>
              <a:rPr lang="en-US" sz="2400" kern="100" dirty="0">
                <a:effectLst/>
                <a:latin typeface="Tahoma" panose="020B0604030504040204" pitchFamily="34" charset="0"/>
                <a:ea typeface="Tahoma" panose="020B0604030504040204" pitchFamily="34" charset="0"/>
                <a:cs typeface="Tahoma" panose="020B0604030504040204" pitchFamily="34" charset="0"/>
              </a:rPr>
              <a:t>. Thái Nguyên</a:t>
            </a:r>
          </a:p>
          <a:p>
            <a:pPr marR="310515" algn="just">
              <a:lnSpc>
                <a:spcPct val="107000"/>
              </a:lnSpc>
              <a:spcAft>
                <a:spcPts val="8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a:t>
            </a:r>
            <a:r>
              <a:rPr lang="en-US" sz="4000" b="1"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Như con thơ trong lòng Mẹ hiền bao yêu thương ấp ủ trìu mến. Này hồn con an vui êm đềm trong vòng tay Chúa tình yêu.</a:t>
            </a:r>
          </a:p>
          <a:p>
            <a:pPr marR="310515"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1. Lòng con không kiêu căng mắt con không hề tự mãn, chân con không chạy tìm những gì cao trọng lớn lao. Bao cao xa vượt sức lòng con không hề mơ ước, chỉ ước mơ một điều sống trong tình thương mến của Người.</a:t>
            </a:r>
          </a:p>
        </p:txBody>
      </p:sp>
      <p:sp>
        <p:nvSpPr>
          <p:cNvPr id="2" name="TextBox 1">
            <a:extLst>
              <a:ext uri="{FF2B5EF4-FFF2-40B4-BE49-F238E27FC236}">
                <a16:creationId xmlns:a16="http://schemas.microsoft.com/office/drawing/2014/main" id="{838257E5-DA70-BADE-C13C-5315F2B1809E}"/>
              </a:ext>
            </a:extLst>
          </p:cNvPr>
          <p:cNvSpPr txBox="1"/>
          <p:nvPr/>
        </p:nvSpPr>
        <p:spPr>
          <a:xfrm>
            <a:off x="10248900" y="76200"/>
            <a:ext cx="1803400" cy="369332"/>
          </a:xfrm>
          <a:prstGeom prst="rect">
            <a:avLst/>
          </a:prstGeom>
          <a:noFill/>
        </p:spPr>
        <p:txBody>
          <a:bodyPr wrap="square" rtlCol="0">
            <a:spAutoFit/>
          </a:bodyPr>
          <a:lstStyle/>
          <a:p>
            <a:r>
              <a:rPr lang="en-US" dirty="0"/>
              <a:t>TCCĐ 1 - 290</a:t>
            </a:r>
          </a:p>
        </p:txBody>
      </p:sp>
    </p:spTree>
    <p:extLst>
      <p:ext uri="{BB962C8B-B14F-4D97-AF65-F5344CB8AC3E}">
        <p14:creationId xmlns:p14="http://schemas.microsoft.com/office/powerpoint/2010/main" val="124178601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2032000" y="317500"/>
            <a:ext cx="10160000" cy="5418984"/>
          </a:xfrm>
          <a:prstGeom prst="rect">
            <a:avLst/>
          </a:prstGeom>
          <a:noFill/>
        </p:spPr>
        <p:txBody>
          <a:bodyPr wrap="square" rtlCol="0">
            <a:spAutoFit/>
          </a:bodyPr>
          <a:lstStyle/>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Lạy Gia-vê khoan nhân ước mơ của đời con thơ, con luôn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luôn</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cậy nhờ vào lòng Cha hằng thiết tha. Con hân hoan tìm đến tình Cha bao là yêu mến, còn mãi luôn sáng ngời từ bây giờ cho đến muôn đời.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Như con thơ trong lòng Mẹ hiền bao yêu thương ấp ủ trìu mến. Này hồn con an vui êm đềm trong vòng tay Chúa tình yêu.</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570603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65005" y="12700"/>
            <a:ext cx="10611293" cy="6745629"/>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Trông Cậy Chúa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dirty="0">
                <a:effectLst/>
                <a:latin typeface="Arial" panose="020B0604020202020204" pitchFamily="34" charset="0"/>
                <a:ea typeface="Calibri" panose="020F0502020204030204" pitchFamily="34" charset="0"/>
                <a:cs typeface="Times New Roman" panose="02020603050405020304" pitchFamily="18" charset="0"/>
              </a:rPr>
              <a:t>1. Con vẫn trông cậy Chúa, lòng con tin tưởng nơi Ngài, con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hy</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vọng vào Ngài, đời con nương bóng Chúa thôi. Con xin trao về Chúa, niềm tin và ước mơ này, được quên đi những âu lo, tìm vui theo bước chân Cha.</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Con luôn trông cậy Chúa khác nào em bé ngủ yên trong tay mẹ hiền bên lời yêu mến. Tình Chúa mãi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mãi</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theo con, cho tâm hồn dù trong mưa gió, mãi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mãi</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bình yên, mãi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mãi</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bình yên.</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492D21F-AA53-27D0-77A9-585381E7F10C}"/>
              </a:ext>
            </a:extLst>
          </p:cNvPr>
          <p:cNvSpPr txBox="1"/>
          <p:nvPr/>
        </p:nvSpPr>
        <p:spPr>
          <a:xfrm>
            <a:off x="9973340" y="127591"/>
            <a:ext cx="1669311" cy="369332"/>
          </a:xfrm>
          <a:prstGeom prst="rect">
            <a:avLst/>
          </a:prstGeom>
          <a:noFill/>
        </p:spPr>
        <p:txBody>
          <a:bodyPr wrap="square" rtlCol="0">
            <a:spAutoFit/>
          </a:bodyPr>
          <a:lstStyle/>
          <a:p>
            <a:r>
              <a:rPr lang="en-US" dirty="0"/>
              <a:t>TCCĐ 1 - 164</a:t>
            </a:r>
          </a:p>
        </p:txBody>
      </p:sp>
    </p:spTree>
    <p:extLst>
      <p:ext uri="{BB962C8B-B14F-4D97-AF65-F5344CB8AC3E}">
        <p14:creationId xmlns:p14="http://schemas.microsoft.com/office/powerpoint/2010/main" val="1986820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65300" y="25400"/>
            <a:ext cx="10604500" cy="6863417"/>
          </a:xfrm>
          <a:prstGeom prst="rect">
            <a:avLst/>
          </a:prstGeom>
          <a:noFill/>
        </p:spPr>
        <p:txBody>
          <a:bodyPr wrap="square" rtlCol="0">
            <a:spAutoFit/>
          </a:bodyPr>
          <a:lstStyle/>
          <a:p>
            <a:pPr marR="310515" algn="just"/>
            <a:r>
              <a:rPr lang="en-US" sz="4000" kern="100" dirty="0">
                <a:effectLst/>
                <a:latin typeface="Arial" panose="020B0604020202020204" pitchFamily="34" charset="0"/>
                <a:ea typeface="Calibri" panose="020F0502020204030204" pitchFamily="34" charset="0"/>
                <a:cs typeface="Times New Roman" panose="02020603050405020304" pitchFamily="18" charset="0"/>
              </a:rPr>
              <a:t>2. Giữa tháng năm đời sống nhiều khi mưa đổ bên trời, đam mê nặng lòng người, niềm đau khơi nước mắt rơi. Những ánh sao còn đó, còn tin yêu ngước lên trời, tình thương Thiên Chúa muôn nơi, ngàn năm soi ấm tin vui.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Con luôn trông cậy Chúa khác nào em bé ngủ yên trong tay mẹ hiền bên lời yêu mến. Tình Chúa mãi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mãi</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theo con, cho tâm hồn dù trong mưa gió, mãi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mãi</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bình yên, mãi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mãi</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bình yên.</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704856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1842" y="25400"/>
            <a:ext cx="10632558" cy="6075574"/>
          </a:xfrm>
          <a:prstGeom prst="rect">
            <a:avLst/>
          </a:prstGeom>
          <a:noFill/>
        </p:spPr>
        <p:txBody>
          <a:bodyPr wrap="square" rtlCol="0">
            <a:spAutoFit/>
          </a:bodyPr>
          <a:lstStyle/>
          <a:p>
            <a:pPr marR="310515"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Đường Con Đi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Phanxico</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200" kern="100" spc="-150" dirty="0">
                <a:effectLst/>
                <a:latin typeface="Arial" panose="020B0604020202020204" pitchFamily="34" charset="0"/>
                <a:ea typeface="Calibri" panose="020F0502020204030204" pitchFamily="34" charset="0"/>
                <a:cs typeface="Times New Roman" panose="02020603050405020304" pitchFamily="18" charset="0"/>
              </a:rPr>
              <a:t>1. Đường con đi bao nhiêu năm qua ở giữa đời chan hòa những hồng ân, êm đềm những mùa xuân. Trong Chúa yêu, con như trẻ thơ, Người dẫn đưa qua mọi bến bờ. Đất rộng trời cao sá gì, nắng soi sáng đẹp đường đi.</a:t>
            </a:r>
            <a:endParaRPr lang="en-US" sz="4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200"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Tri ân Người suốt đời, nhớ ơn cao vời mà chẳng nói nên lời. Mây bay về cuối trời, tháng năm bên Người lòng êm đềm thảnh thơi.</a:t>
            </a:r>
            <a:endParaRPr lang="en-US" sz="42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465636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03400" y="165100"/>
            <a:ext cx="10388600" cy="6077626"/>
          </a:xfrm>
          <a:prstGeom prst="rect">
            <a:avLst/>
          </a:prstGeom>
          <a:noFill/>
        </p:spPr>
        <p:txBody>
          <a:bodyPr wrap="square" rtlCol="0">
            <a:spAutoFit/>
          </a:bodyPr>
          <a:lstStyle/>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Đời con như sương rơi, mây tan, chẳng có gì, hoa huệ giữa đồng xa, Chúa dệt áo lụa hoa. Con bước lên nơi cao hoàng cung, chẳng dám quên thân phận khốn cùng. Xin nhặt lời quê ý hèn nói lên phúc lộc đời con.</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Tri ân Người suốt đời, nhớ ơn cao vời mà chẳng nói nên lời. Mây bay về cuối trời, tháng năm bên Người lòng êm đềm thảnh thơi.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718543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9900" y="25400"/>
            <a:ext cx="10642600" cy="6489149"/>
          </a:xfrm>
          <a:prstGeom prst="rect">
            <a:avLst/>
          </a:prstGeom>
          <a:noFill/>
        </p:spPr>
        <p:txBody>
          <a:bodyPr wrap="square" rtlCol="0">
            <a:spAutoFit/>
          </a:bodyPr>
          <a:lstStyle/>
          <a:p>
            <a:pPr algn="ctr">
              <a:lnSpc>
                <a:spcPct val="107000"/>
              </a:lnSpc>
              <a:spcBef>
                <a:spcPts val="1200"/>
              </a:spcBef>
            </a:pPr>
            <a:r>
              <a:rPr lang="en-US" sz="2400" kern="100" spc="-150" dirty="0" err="1">
                <a:effectLst/>
                <a:latin typeface="Arial" panose="020B0604020202020204" pitchFamily="34" charset="0"/>
                <a:ea typeface="Times New Roman" panose="02020603050405020304" pitchFamily="18" charset="0"/>
                <a:cs typeface="Times New Roman" panose="02020603050405020304" pitchFamily="18" charset="0"/>
              </a:rPr>
              <a:t>Chứng</a:t>
            </a:r>
            <a:r>
              <a:rPr lang="en-US" sz="2400" kern="100" spc="-150" dirty="0">
                <a:effectLst/>
                <a:latin typeface="Arial" panose="020B0604020202020204" pitchFamily="34" charset="0"/>
                <a:ea typeface="Times New Roman" panose="02020603050405020304" pitchFamily="18" charset="0"/>
                <a:cs typeface="Times New Roman" panose="02020603050405020304" pitchFamily="18" charset="0"/>
              </a:rPr>
              <a:t> Nhân </a:t>
            </a:r>
            <a:r>
              <a:rPr lang="en-US" sz="2400" kern="100" spc="-150" dirty="0" err="1">
                <a:effectLst/>
                <a:latin typeface="Arial" panose="020B0604020202020204" pitchFamily="34" charset="0"/>
                <a:ea typeface="Times New Roman" panose="02020603050405020304" pitchFamily="18" charset="0"/>
                <a:cs typeface="Times New Roman" panose="02020603050405020304" pitchFamily="18" charset="0"/>
              </a:rPr>
              <a:t>Tình</a:t>
            </a:r>
            <a:r>
              <a:rPr lang="en-US" sz="2400" kern="100" spc="-150" dirty="0">
                <a:effectLst/>
                <a:latin typeface="Arial" panose="020B0604020202020204" pitchFamily="34" charset="0"/>
                <a:ea typeface="Times New Roman" panose="02020603050405020304" pitchFamily="18" charset="0"/>
                <a:cs typeface="Times New Roman" panose="02020603050405020304" pitchFamily="18" charset="0"/>
              </a:rPr>
              <a:t> Yêu - </a:t>
            </a:r>
            <a:r>
              <a:rPr lang="en-US" sz="2400" kern="100" spc="-15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spc="-15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spc="-150" dirty="0" err="1">
                <a:effectLst/>
                <a:latin typeface="Arial" panose="020B0604020202020204" pitchFamily="34" charset="0"/>
                <a:ea typeface="Calibri" panose="020F0502020204030204" pitchFamily="34" charset="0"/>
                <a:cs typeface="Times New Roman" panose="02020603050405020304" pitchFamily="18" charset="0"/>
              </a:rPr>
              <a:t>Nguyễn</a:t>
            </a:r>
            <a:r>
              <a:rPr lang="en-US" sz="2400" kern="100" spc="-15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spcAft>
                <a:spcPts val="600"/>
              </a:spcAft>
            </a:pPr>
            <a:r>
              <a:rPr lang="en-US" sz="3800" kern="100" spc="-150" dirty="0">
                <a:effectLst/>
                <a:latin typeface="Tahoma" panose="020B0604030504040204" pitchFamily="34" charset="0"/>
                <a:ea typeface="Tahoma" panose="020B0604030504040204" pitchFamily="34" charset="0"/>
                <a:cs typeface="Tahoma" panose="020B0604030504040204" pitchFamily="34" charset="0"/>
              </a:rPr>
              <a:t>1. Khi con nghe tiếng kêu mời gọi con đi gieo niềm tin mới, con nay như thấy ngỡ ngàng vì Chúa đã đoái thương chọn con. Rồi một ngày Thánh Thần Chúa đã đến thánh hiến con cho Ngài, sai con đi khắp mọi nơi rắc gieo tin vui cho muôn người.</a:t>
            </a:r>
            <a:endParaRPr lang="en-US" sz="3800" kern="100" dirty="0">
              <a:effectLst/>
              <a:latin typeface="Tahoma" panose="020B0604030504040204" pitchFamily="34" charset="0"/>
              <a:ea typeface="Tahoma" panose="020B0604030504040204" pitchFamily="34" charset="0"/>
              <a:cs typeface="Tahoma" panose="020B0604030504040204" pitchFamily="34" charset="0"/>
            </a:endParaRPr>
          </a:p>
          <a:p>
            <a:pPr marR="310515" algn="just">
              <a:spcAft>
                <a:spcPts val="600"/>
              </a:spcAft>
            </a:pPr>
            <a:r>
              <a:rPr lang="en-US" sz="3900" kern="100" spc="-15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ÐK: Này đây Chúa ơi con hiến dâng cho Ngài niềm tin tâm tư cùng trái tim nồng cháy. Từ đây hăng say theo bước chân của Ngài trung kiên làm chứng nhân Nước Trời, thắp lên hạnh phúc cho muôn người.</a:t>
            </a:r>
            <a:endParaRPr lang="en-US" sz="39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BF681191-AD19-64BA-4235-10FC6E928A5F}"/>
              </a:ext>
            </a:extLst>
          </p:cNvPr>
          <p:cNvSpPr txBox="1"/>
          <p:nvPr/>
        </p:nvSpPr>
        <p:spPr>
          <a:xfrm>
            <a:off x="10172700" y="25400"/>
            <a:ext cx="1892300" cy="369332"/>
          </a:xfrm>
          <a:prstGeom prst="rect">
            <a:avLst/>
          </a:prstGeom>
          <a:noFill/>
        </p:spPr>
        <p:txBody>
          <a:bodyPr wrap="square" rtlCol="0">
            <a:spAutoFit/>
          </a:bodyPr>
          <a:lstStyle/>
          <a:p>
            <a:r>
              <a:rPr lang="en-US" dirty="0"/>
              <a:t>TCCĐ 1 - 140</a:t>
            </a:r>
          </a:p>
        </p:txBody>
      </p:sp>
    </p:spTree>
    <p:extLst>
      <p:ext uri="{BB962C8B-B14F-4D97-AF65-F5344CB8AC3E}">
        <p14:creationId xmlns:p14="http://schemas.microsoft.com/office/powerpoint/2010/main" val="69821888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500" y="38100"/>
            <a:ext cx="10668000" cy="6755696"/>
          </a:xfrm>
          <a:prstGeom prst="rect">
            <a:avLst/>
          </a:prstGeom>
          <a:noFill/>
        </p:spPr>
        <p:txBody>
          <a:bodyPr wrap="square" rtlCol="0">
            <a:spAutoFit/>
          </a:bodyPr>
          <a:lstStyle/>
          <a:p>
            <a:pPr marR="310515" algn="just">
              <a:spcAft>
                <a:spcPts val="600"/>
              </a:spcAft>
            </a:pPr>
            <a:r>
              <a:rPr lang="en-US" sz="3800" kern="100" spc="-150" dirty="0">
                <a:effectLst/>
                <a:latin typeface="Arial" panose="020B0604020202020204" pitchFamily="34" charset="0"/>
                <a:ea typeface="Calibri" panose="020F0502020204030204" pitchFamily="34" charset="0"/>
                <a:cs typeface="Times New Roman" panose="02020603050405020304" pitchFamily="18" charset="0"/>
              </a:rPr>
              <a:t>2. Con say sưa với tháng ngày tình yêu cho con nguồn sức sống. Con hân hoan bước trên đường, hồng phúc bát ngát xanh đồi nương, để tìm lại những tình thương quá khứ héo úa trong muôn lòng. Cho quên đi những sầu vương, Chúa ơi, xin thương ai đoạn trường.</a:t>
            </a:r>
            <a:endParaRPr lang="en-US" sz="3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spcAft>
                <a:spcPts val="600"/>
              </a:spcAft>
            </a:pPr>
            <a:r>
              <a:rPr lang="en-US" sz="4000"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Này đây Chúa ơi con hiến dâng cho Ngài niềm tin tâm tư cùng trái tim nồng cháy. Từ đây hăng say theo bước chân của Ngài trung kiên làm chứng nhân Nước Trời, thắp lên hạnh phúc cho muôn người. </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742155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9900" y="57150"/>
            <a:ext cx="10452100" cy="6260625"/>
          </a:xfrm>
          <a:prstGeom prst="rect">
            <a:avLst/>
          </a:prstGeom>
          <a:noFill/>
        </p:spPr>
        <p:txBody>
          <a:bodyPr wrap="square" rtlCol="0">
            <a:spAutoFit/>
          </a:bodyPr>
          <a:lstStyle/>
          <a:p>
            <a:pPr algn="ctr">
              <a:lnSpc>
                <a:spcPct val="107000"/>
              </a:lnSpc>
              <a:spcBef>
                <a:spcPts val="1200"/>
              </a:spcBef>
            </a:pPr>
            <a:r>
              <a:rPr lang="en-US" sz="2400" kern="100" spc="-150" dirty="0">
                <a:effectLst/>
                <a:latin typeface="Arial" panose="020B0604020202020204" pitchFamily="34" charset="0"/>
                <a:ea typeface="Times New Roman" panose="02020603050405020304" pitchFamily="18" charset="0"/>
                <a:cs typeface="Times New Roman" panose="02020603050405020304" pitchFamily="18" charset="0"/>
              </a:rPr>
              <a:t>LỜI THIÊNG - </a:t>
            </a:r>
            <a:r>
              <a:rPr lang="en-US" sz="2400" kern="100" spc="-150" dirty="0">
                <a:effectLst/>
                <a:latin typeface="Arial" panose="020B0604020202020204" pitchFamily="34" charset="0"/>
                <a:ea typeface="Calibri" panose="020F0502020204030204" pitchFamily="34" charset="0"/>
                <a:cs typeface="Times New Roman" panose="02020603050405020304" pitchFamily="18" charset="0"/>
              </a:rPr>
              <a:t>Xuân Tưởng</a:t>
            </a:r>
          </a:p>
          <a:p>
            <a:pPr algn="ctr">
              <a:lnSpc>
                <a:spcPct val="107000"/>
              </a:lnSpc>
              <a:spcBef>
                <a:spcPts val="1200"/>
              </a:spcBef>
            </a:pP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1. Lời thiêng dâng Chúa từ trong đáy tim âm thầm. Lời cầu xin Chúa tựa như nén hương lan trầm. Hồn con bay vút về nơi nhan Chúa nương thân, và uống no say tin yêu nồng ấm. Từ khi con biết tình yêu Chúa ban cao vời. Và từ khi biết đời con Chúa luôn an bài. Hồn con sẽ mãi cầu xin tha thiết danh Ngài. Cùng Chúa con không lo chi đường dài.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BFAF153-75D6-BE29-9C3B-D7FA24485A08}"/>
              </a:ext>
            </a:extLst>
          </p:cNvPr>
          <p:cNvSpPr txBox="1"/>
          <p:nvPr/>
        </p:nvSpPr>
        <p:spPr>
          <a:xfrm>
            <a:off x="9880600" y="101600"/>
            <a:ext cx="2184400" cy="369332"/>
          </a:xfrm>
          <a:prstGeom prst="rect">
            <a:avLst/>
          </a:prstGeom>
          <a:noFill/>
        </p:spPr>
        <p:txBody>
          <a:bodyPr wrap="square" rtlCol="0">
            <a:spAutoFit/>
          </a:bodyPr>
          <a:lstStyle/>
          <a:p>
            <a:r>
              <a:rPr lang="en-US" dirty="0"/>
              <a:t>TCCĐ 1 - 88</a:t>
            </a:r>
          </a:p>
        </p:txBody>
      </p:sp>
    </p:spTree>
    <p:extLst>
      <p:ext uri="{BB962C8B-B14F-4D97-AF65-F5344CB8AC3E}">
        <p14:creationId xmlns:p14="http://schemas.microsoft.com/office/powerpoint/2010/main" val="7427850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2032000" y="298450"/>
            <a:ext cx="10160000" cy="4657750"/>
          </a:xfrm>
          <a:prstGeom prst="rect">
            <a:avLst/>
          </a:prstGeom>
          <a:noFill/>
        </p:spPr>
        <p:txBody>
          <a:bodyPr wrap="square" rtlCol="0">
            <a:spAutoFit/>
          </a:bodyPr>
          <a:lstStyle/>
          <a:p>
            <a:pPr marR="310515" algn="just">
              <a:lnSpc>
                <a:spcPct val="107000"/>
              </a:lnSpc>
              <a:spcAft>
                <a:spcPts val="800"/>
              </a:spcAft>
            </a:pPr>
            <a:r>
              <a:rPr lang="en-US" sz="4000" u="sng"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4000"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Bàn tay con dâng lên cao, dâng Chúa trót những ý nghĩ, dâng Chúa trót xác thân con. Tương lai còn dài Chúa dắt con đi sợ gì những nỗi gian nguy. Đời con qua như mây bay, con tiến bước giữa thế giới, khao khát sẽ mãi không vơi. Cho con một lần thấy Chúa trong con nghe lời Chúa ru trong hồn.</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966277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2032000" y="298450"/>
            <a:ext cx="10160000" cy="5975034"/>
          </a:xfrm>
          <a:prstGeom prst="rect">
            <a:avLst/>
          </a:prstGeom>
          <a:noFill/>
        </p:spPr>
        <p:txBody>
          <a:bodyPr wrap="square" rtlCol="0">
            <a:spAutoFit/>
          </a:bodyPr>
          <a:lstStyle/>
          <a:p>
            <a:pPr marR="310515" algn="just">
              <a:lnSpc>
                <a:spcPct val="107000"/>
              </a:lnSpc>
              <a:spcAft>
                <a:spcPts val="800"/>
              </a:spcAft>
            </a:pPr>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2. Tình yêu Thiên Chúa dìu con bước đi theo Ngài. Lời Ngài con lắng trầm tư suốt năm canh dài. Tình yêu Thiên Chúa làm con quên hết ưu phiền, dù những phong ba đau thương vụt đến. Đời con nay vẫn là như giấc mơ chưa tròn. Tình Ngài như vẫn còn theo bước con đêm ngày. Một hôm con bỗng chợt nghe tiếng Chúa kêu mời, để sống trăm năm cho riêng tình Ngài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708595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3700" y="95250"/>
            <a:ext cx="10423525" cy="6643037"/>
          </a:xfrm>
          <a:prstGeom prst="rect">
            <a:avLst/>
          </a:prstGeom>
          <a:noFill/>
        </p:spPr>
        <p:txBody>
          <a:bodyPr wrap="square" rtlCol="0">
            <a:spAutoFit/>
          </a:bodyPr>
          <a:lstStyle/>
          <a:p>
            <a:pPr algn="ctr">
              <a:lnSpc>
                <a:spcPct val="107000"/>
              </a:lnSpc>
              <a:spcBef>
                <a:spcPts val="1200"/>
              </a:spcBef>
            </a:pPr>
            <a:r>
              <a:rPr lang="en-US" sz="2400" kern="100" spc="-150" dirty="0">
                <a:effectLst/>
                <a:latin typeface="Arial" panose="020B0604020202020204" pitchFamily="34" charset="0"/>
                <a:ea typeface="Times New Roman" panose="02020603050405020304" pitchFamily="18" charset="0"/>
                <a:cs typeface="Times New Roman" panose="02020603050405020304" pitchFamily="18" charset="0"/>
              </a:rPr>
              <a:t>Chúa Là Gia Nghiệp - </a:t>
            </a:r>
            <a:r>
              <a:rPr lang="en-US" sz="2400" kern="100" spc="-15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spc="-150" dirty="0">
                <a:effectLst/>
                <a:latin typeface="Arial" panose="020B0604020202020204" pitchFamily="34" charset="0"/>
                <a:ea typeface="Calibri" panose="020F0502020204030204" pitchFamily="34" charset="0"/>
                <a:cs typeface="Times New Roman" panose="02020603050405020304" pitchFamily="18" charset="0"/>
              </a:rPr>
              <a:t>. Mi Trầm</a:t>
            </a:r>
          </a:p>
          <a:p>
            <a:pPr algn="just"/>
            <a:r>
              <a:rPr lang="en-US" sz="4000"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a:t>
            </a:r>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(Chúa là) </a:t>
            </a:r>
            <a:r>
              <a:rPr lang="en-US" sz="4000"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Chúa là gia nghiệp đời con. Xin Ngài bảo toàn thân con, vì ngoài Chúa ra con tìm đâu thấy hạnh phúc, vì chỉ nơi Chúa con tìm thấy được niềm vui, Chúa là gia nghiệp đời con.</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1. Con chúc tụng Chúa suốt đời, vì Ngài thương dẫn đường chỉ lối. Giữa lúc đêm trường con tưởng đến Ngài, Ngài ở bên con, con còn sợ chi.</a:t>
            </a:r>
          </a:p>
          <a:p>
            <a:pPr algn="just"/>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2. Tâm tư đượm thắm hoan lạc, và lòng con mở hội mừng hát. Ngày tháng trong đời con vẫn an nghỉ, Ngài ở bên con, con mãi vững tâm. </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28E5AB3-0053-0546-24F3-F9A5A8A10E33}"/>
              </a:ext>
            </a:extLst>
          </p:cNvPr>
          <p:cNvSpPr txBox="1"/>
          <p:nvPr/>
        </p:nvSpPr>
        <p:spPr>
          <a:xfrm>
            <a:off x="9934575" y="95250"/>
            <a:ext cx="1809750" cy="369332"/>
          </a:xfrm>
          <a:prstGeom prst="rect">
            <a:avLst/>
          </a:prstGeom>
          <a:noFill/>
        </p:spPr>
        <p:txBody>
          <a:bodyPr wrap="square" rtlCol="0">
            <a:spAutoFit/>
          </a:bodyPr>
          <a:lstStyle/>
          <a:p>
            <a:r>
              <a:rPr lang="en-US" dirty="0"/>
              <a:t>TCCĐ 2 - 90</a:t>
            </a:r>
          </a:p>
        </p:txBody>
      </p:sp>
    </p:spTree>
    <p:extLst>
      <p:ext uri="{BB962C8B-B14F-4D97-AF65-F5344CB8AC3E}">
        <p14:creationId xmlns:p14="http://schemas.microsoft.com/office/powerpoint/2010/main" val="251174623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6100" y="298450"/>
            <a:ext cx="10375900" cy="5170646"/>
          </a:xfrm>
          <a:prstGeom prst="rect">
            <a:avLst/>
          </a:prstGeom>
          <a:noFill/>
        </p:spPr>
        <p:txBody>
          <a:bodyPr wrap="square" rtlCol="0">
            <a:spAutoFit/>
          </a:bodyPr>
          <a:lstStyle/>
          <a:p>
            <a:pPr marR="251460" algn="just">
              <a:spcBef>
                <a:spcPts val="600"/>
              </a:spcBef>
              <a:spcAft>
                <a:spcPts val="600"/>
              </a:spcAft>
            </a:pPr>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3. Chúa sẽ dạy con </a:t>
            </a:r>
            <a:r>
              <a:rPr lang="en-US" sz="4000" kern="100" spc="-150" dirty="0" err="1">
                <a:effectLst/>
                <a:latin typeface="Arial" panose="020B0604020202020204" pitchFamily="34" charset="0"/>
                <a:ea typeface="Calibri" panose="020F0502020204030204" pitchFamily="34" charset="0"/>
                <a:cs typeface="Times New Roman" panose="02020603050405020304" pitchFamily="18" charset="0"/>
              </a:rPr>
              <a:t>con</a:t>
            </a:r>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 đường, đường dẫn đưa tới nguồn sự sống. Ở trước nhan Ngài con hằng hớn hở, Ngài ở bên con hoan lạc đầy dư.</a:t>
            </a:r>
          </a:p>
          <a:p>
            <a:pPr marR="251460" algn="just">
              <a:spcBef>
                <a:spcPts val="600"/>
              </a:spcBef>
              <a:spcAft>
                <a:spcPts val="600"/>
              </a:spcAft>
            </a:pPr>
            <a:r>
              <a:rPr lang="en-US" sz="4000"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a:t>
            </a:r>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(Chúa là) </a:t>
            </a:r>
            <a:r>
              <a:rPr lang="en-US" sz="4000"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Chúa là gia nghiệp đời con. Xin Ngài bảo toàn thân con, vì ngoài Chúa ra con tìm đâu thấy hạnh phúc, vì chỉ nơi Chúa con tìm thấy được niềm vui, Chúa là gia nghiệp đời con.</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688264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52600" y="192601"/>
            <a:ext cx="10528300" cy="6472798"/>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Chúa Là Con Đường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Phanxicô</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251460" algn="just">
              <a:lnSpc>
                <a:spcPct val="107000"/>
              </a:lnSpc>
              <a:spcAft>
                <a:spcPts val="800"/>
              </a:spcAft>
            </a:pPr>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1. Chúa là con đường cho con bước lên, là ánh hồng xua tan bóng đêm, là sức sống trong khi đau khổ. Sống từng ngày có Chúa dư đầy. Chúa là mối tình con dâng trái tim, là bóng hình con luôn vững tin, là bóng mát cho con an nghỉ, sống một đời cùng Người con vui.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251460" algn="just">
              <a:lnSpc>
                <a:spcPct val="107000"/>
              </a:lnSpc>
              <a:spcAft>
                <a:spcPts val="800"/>
              </a:spcAft>
            </a:pPr>
            <a:r>
              <a:rPr lang="en-US" sz="4000"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Chúa dẫn con đường đi về khắp nơi, vui trọn đời. Mãi </a:t>
            </a:r>
            <a:r>
              <a:rPr lang="en-US" sz="4000" kern="100" spc="-15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mãi</a:t>
            </a:r>
            <a:r>
              <a:rPr lang="en-US" sz="4000"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đem tình yêu nguyện hiến dâng, cho tình yêu.</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0E261781-D089-41AB-0913-4A4FCD662DAC}"/>
              </a:ext>
            </a:extLst>
          </p:cNvPr>
          <p:cNvSpPr txBox="1"/>
          <p:nvPr/>
        </p:nvSpPr>
        <p:spPr>
          <a:xfrm>
            <a:off x="9804400" y="192601"/>
            <a:ext cx="2387600" cy="366199"/>
          </a:xfrm>
          <a:prstGeom prst="rect">
            <a:avLst/>
          </a:prstGeom>
          <a:noFill/>
        </p:spPr>
        <p:txBody>
          <a:bodyPr wrap="square" rtlCol="0">
            <a:spAutoFit/>
          </a:bodyPr>
          <a:lstStyle/>
          <a:p>
            <a:r>
              <a:rPr lang="en-US" dirty="0"/>
              <a:t>TCCĐ 1 - 141</a:t>
            </a:r>
          </a:p>
        </p:txBody>
      </p:sp>
    </p:spTree>
    <p:extLst>
      <p:ext uri="{BB962C8B-B14F-4D97-AF65-F5344CB8AC3E}">
        <p14:creationId xmlns:p14="http://schemas.microsoft.com/office/powerpoint/2010/main" val="217411195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2032000" y="192601"/>
            <a:ext cx="10160000" cy="6077626"/>
          </a:xfrm>
          <a:prstGeom prst="rect">
            <a:avLst/>
          </a:prstGeom>
          <a:noFill/>
        </p:spPr>
        <p:txBody>
          <a:bodyPr wrap="square" rtlCol="0">
            <a:spAutoFit/>
          </a:bodyPr>
          <a:lstStyle/>
          <a:p>
            <a:pPr marR="251460" algn="just">
              <a:lnSpc>
                <a:spcPct val="107000"/>
              </a:lnSpc>
              <a:spcAft>
                <a:spcPts val="800"/>
              </a:spcAft>
            </a:pPr>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2. Chúa từng xuống đời mang thân đớn đau, từng với người chung tim xuyến xao, thì Chúa biết con đi muôn nẻo, vẫn tựa nhờ sức Chúa vô bờ. Chúa mở lối trời cho con đến nơi, này xác hồn con đây Chúa ơi, xin dẫn lối con đi xa vời, biết tìm Người trọn đời con thôi.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251460" algn="just">
              <a:lnSpc>
                <a:spcPct val="107000"/>
              </a:lnSpc>
              <a:spcAft>
                <a:spcPts val="800"/>
              </a:spcAft>
            </a:pPr>
            <a:r>
              <a:rPr lang="en-US" sz="4000"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Chúa dẫn con đường đi về khắp nơi, vui trọn đời. Mãi </a:t>
            </a:r>
            <a:r>
              <a:rPr lang="en-US" sz="4000" kern="100" spc="-15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mãi</a:t>
            </a:r>
            <a:r>
              <a:rPr lang="en-US" sz="4000"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đem tình yêu nguyện hiến dâng, cho tình yêu.</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394930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38300" y="27501"/>
            <a:ext cx="10693400" cy="6827703"/>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Chúa Là Gia Nghiệp 2 -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Hoàng Ngô</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251460" algn="just"/>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Chúa là gia nghiệp đời con, là Cha nhân ái nguồn mến yêu nguồn sống </a:t>
            </a:r>
            <a:r>
              <a:rPr lang="en-US" sz="38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hy</a:t>
            </a:r>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vọng của con. Chúa là gia nghiệp đời con, giờ đây tận hiến con muốn yêu Cha hết tâm hồn trọn đời</a:t>
            </a:r>
            <a:endParaRPr lang="en-US" sz="38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251460" algn="just"/>
            <a:r>
              <a:rPr lang="en-US" sz="3800" kern="100" dirty="0">
                <a:effectLst/>
                <a:latin typeface="Arial" panose="020B0604020202020204" pitchFamily="34" charset="0"/>
                <a:ea typeface="Calibri" panose="020F0502020204030204" pitchFamily="34" charset="0"/>
                <a:cs typeface="Times New Roman" panose="02020603050405020304" pitchFamily="18" charset="0"/>
              </a:rPr>
              <a:t>1/ Yêu Cha trọn đời lòng con quyết không sờn, hết các vui đời lòng con không hề vương. Một Cha lẽ sống êm đềm con mến thương, một Cha hạnh phúc con mến tin hết lòng.</a:t>
            </a:r>
          </a:p>
          <a:p>
            <a:pPr marR="251460" algn="just"/>
            <a:r>
              <a:rPr lang="en-US" sz="3600" kern="100" spc="-150" dirty="0">
                <a:effectLst/>
                <a:latin typeface="Arial" panose="020B0604020202020204" pitchFamily="34" charset="0"/>
                <a:ea typeface="Calibri" panose="020F0502020204030204" pitchFamily="34" charset="0"/>
                <a:cs typeface="Times New Roman" panose="02020603050405020304" pitchFamily="18" charset="0"/>
              </a:rPr>
              <a:t>2/ Con mong một ngày cùng Cha sống trên trời, rũ hết bụi đời để yêu Chúa mà thôi. Lạy Cha nhân ái giúp hồn con tới nơi, mặc bao giông tố Cha dắt lên quê trời</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92EC79E-871E-D8AA-7D80-84D4D6BBD448}"/>
              </a:ext>
            </a:extLst>
          </p:cNvPr>
          <p:cNvSpPr txBox="1"/>
          <p:nvPr/>
        </p:nvSpPr>
        <p:spPr>
          <a:xfrm>
            <a:off x="10010775" y="76200"/>
            <a:ext cx="1876425" cy="369332"/>
          </a:xfrm>
          <a:prstGeom prst="rect">
            <a:avLst/>
          </a:prstGeom>
          <a:noFill/>
        </p:spPr>
        <p:txBody>
          <a:bodyPr wrap="square" rtlCol="0">
            <a:spAutoFit/>
          </a:bodyPr>
          <a:lstStyle/>
          <a:p>
            <a:r>
              <a:rPr lang="en-US" dirty="0"/>
              <a:t>TCCĐ 2 - 67</a:t>
            </a:r>
          </a:p>
        </p:txBody>
      </p:sp>
    </p:spTree>
    <p:extLst>
      <p:ext uri="{BB962C8B-B14F-4D97-AF65-F5344CB8AC3E}">
        <p14:creationId xmlns:p14="http://schemas.microsoft.com/office/powerpoint/2010/main" val="91941782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14801"/>
            <a:ext cx="10604500" cy="6863417"/>
          </a:xfrm>
          <a:prstGeom prst="rect">
            <a:avLst/>
          </a:prstGeom>
          <a:noFill/>
        </p:spPr>
        <p:txBody>
          <a:bodyPr wrap="square" rtlCol="0">
            <a:spAutoFit/>
          </a:bodyPr>
          <a:lstStyle/>
          <a:p>
            <a:pPr marR="251460" algn="just"/>
            <a:r>
              <a:rPr lang="en-US" sz="4400" kern="100" spc="-150" dirty="0">
                <a:effectLst/>
                <a:latin typeface="Arial" panose="020B0604020202020204" pitchFamily="34" charset="0"/>
                <a:ea typeface="Calibri" panose="020F0502020204030204" pitchFamily="34" charset="0"/>
                <a:cs typeface="Times New Roman" panose="02020603050405020304" pitchFamily="18" charset="0"/>
              </a:rPr>
              <a:t>3/ Xin Cha nhân lành hộ con bước gian trần, thắng hết ba thù tình Cha thắm hồng ân. Luyện con mến Chúa yêu người cho hết tâm, một lòng tin mến trong khó nguy không sờn</a:t>
            </a:r>
          </a:p>
          <a:p>
            <a:pPr marR="251460" algn="just"/>
            <a:r>
              <a:rPr lang="en-US" sz="44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Chúa là gia nghiệp đời con, là Cha nhân ái nguồn mến yêu nguồn sống </a:t>
            </a:r>
            <a:r>
              <a:rPr lang="en-US" sz="44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hy</a:t>
            </a:r>
            <a:r>
              <a:rPr lang="en-US" sz="44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vọng của con. Chúa là gia nghiệp đời con, giờ đây tận hiến con muốn yêu Cha hết tâm hồn trọn đời</a:t>
            </a:r>
            <a:endParaRPr lang="en-US" sz="44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702351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924049" y="192601"/>
            <a:ext cx="10258425" cy="6202917"/>
          </a:xfrm>
          <a:prstGeom prst="rect">
            <a:avLst/>
          </a:prstGeom>
          <a:noFill/>
        </p:spPr>
        <p:txBody>
          <a:bodyPr wrap="square" rtlCol="0">
            <a:spAutoFit/>
          </a:bodyPr>
          <a:lstStyle/>
          <a:p>
            <a:pPr algn="ctr">
              <a:lnSpc>
                <a:spcPct val="107000"/>
              </a:lnSpc>
              <a:spcBef>
                <a:spcPts val="1200"/>
              </a:spcBef>
            </a:pPr>
            <a:r>
              <a:rPr lang="en-US" sz="2400" b="1" kern="100" spc="-150" dirty="0">
                <a:effectLst/>
                <a:latin typeface="Arial" panose="020B0604020202020204" pitchFamily="34" charset="0"/>
                <a:ea typeface="Times New Roman" panose="02020603050405020304" pitchFamily="18" charset="0"/>
                <a:cs typeface="Times New Roman" panose="02020603050405020304" pitchFamily="18" charset="0"/>
              </a:rPr>
              <a:t>CHÚA CHĂN NUÔI TÔI</a:t>
            </a:r>
            <a:endParaRPr lang="en-US" sz="2400" b="1" kern="100" dirty="0">
              <a:effectLst/>
              <a:latin typeface="Calibri Light" panose="020F0302020204030204" pitchFamily="34" charset="0"/>
              <a:ea typeface="Times New Roman" panose="02020603050405020304" pitchFamily="18" charset="0"/>
              <a:cs typeface="Times New Roman" panose="02020603050405020304" pitchFamily="18" charset="0"/>
            </a:endParaRPr>
          </a:p>
          <a:p>
            <a:pPr marR="251460" algn="ctr">
              <a:lnSpc>
                <a:spcPct val="107000"/>
              </a:lnSpc>
              <a:spcAft>
                <a:spcPts val="800"/>
              </a:spcAft>
            </a:pPr>
            <a:r>
              <a:rPr lang="en-US" sz="2400" kern="100" spc="-15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spc="-150" dirty="0">
                <a:effectLst/>
                <a:latin typeface="Arial" panose="020B0604020202020204" pitchFamily="34" charset="0"/>
                <a:ea typeface="Calibri" panose="020F0502020204030204" pitchFamily="34" charset="0"/>
                <a:cs typeface="Times New Roman" panose="02020603050405020304" pitchFamily="18" charset="0"/>
              </a:rPr>
              <a:t>. Duy Thiên</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251460">
              <a:lnSpc>
                <a:spcPct val="107000"/>
              </a:lnSpc>
              <a:spcAft>
                <a:spcPts val="800"/>
              </a:spcAft>
            </a:pPr>
            <a:r>
              <a:rPr lang="en-US" sz="4000" b="1" kern="100" spc="-150" dirty="0">
                <a:effectLst/>
                <a:latin typeface="Arial" panose="020B0604020202020204" pitchFamily="34" charset="0"/>
                <a:ea typeface="Calibri" panose="020F0502020204030204" pitchFamily="34" charset="0"/>
                <a:cs typeface="Times New Roman" panose="02020603050405020304" pitchFamily="18" charset="0"/>
              </a:rPr>
              <a:t>Chúa chăn nuôi tôi,              tôi    còn   mà</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251460">
              <a:lnSpc>
                <a:spcPct val="107000"/>
              </a:lnSpc>
              <a:spcAft>
                <a:spcPts val="800"/>
              </a:spcAft>
            </a:pPr>
            <a:r>
              <a:rPr lang="en-US" sz="4000" u="sng"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Chúa chăn nuôi  tôi               </a:t>
            </a:r>
            <a:r>
              <a:rPr lang="en-US" sz="4000" u="sng" kern="100" spc="-150" dirty="0">
                <a:solidFill>
                  <a:srgbClr val="54849A"/>
                </a:solidFill>
                <a:effectLst/>
                <a:latin typeface="Arial" panose="020B0604020202020204" pitchFamily="34" charset="0"/>
                <a:ea typeface="Calibri" panose="020F0502020204030204" pitchFamily="34" charset="0"/>
                <a:cs typeface="Times New Roman" panose="02020603050405020304" pitchFamily="18" charset="0"/>
              </a:rPr>
              <a:t>. </a:t>
            </a:r>
          </a:p>
          <a:p>
            <a:pPr marR="251460">
              <a:lnSpc>
                <a:spcPct val="107000"/>
              </a:lnSpc>
              <a:spcAft>
                <a:spcPts val="800"/>
              </a:spcAft>
            </a:pPr>
            <a:endParaRPr lang="en-US"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251460">
              <a:lnSpc>
                <a:spcPct val="107000"/>
              </a:lnSpc>
              <a:spcAft>
                <a:spcPts val="800"/>
              </a:spcAft>
            </a:pPr>
            <a:r>
              <a:rPr lang="en-US" sz="4000" b="1" kern="100" spc="-150" dirty="0">
                <a:effectLst/>
                <a:latin typeface="Arial" panose="020B0604020202020204" pitchFamily="34" charset="0"/>
                <a:ea typeface="Calibri" panose="020F0502020204030204" pitchFamily="34" charset="0"/>
                <a:cs typeface="Times New Roman" panose="02020603050405020304" pitchFamily="18" charset="0"/>
              </a:rPr>
              <a:t>thiếu gì                          Chúa bảo vệ tôi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251460">
              <a:lnSpc>
                <a:spcPct val="107000"/>
              </a:lnSpc>
              <a:spcAft>
                <a:spcPts val="800"/>
              </a:spcAft>
            </a:pPr>
            <a:r>
              <a:rPr lang="en-US" sz="4000" u="sng"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tôi     còn thiếu gì  thiếu gì                    Chúa bảo</a:t>
            </a:r>
          </a:p>
          <a:p>
            <a:pPr marR="251460">
              <a:lnSpc>
                <a:spcPct val="107000"/>
              </a:lnSpc>
              <a:spcAft>
                <a:spcPts val="800"/>
              </a:spcAft>
            </a:pPr>
            <a:endParaRPr lang="en-US"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251460">
              <a:lnSpc>
                <a:spcPct val="107000"/>
              </a:lnSpc>
              <a:spcAft>
                <a:spcPts val="800"/>
              </a:spcAft>
            </a:pPr>
            <a:r>
              <a:rPr lang="en-US" sz="4000" b="1" kern="100" spc="-150" dirty="0">
                <a:effectLst/>
                <a:latin typeface="Arial" panose="020B0604020202020204" pitchFamily="34" charset="0"/>
                <a:ea typeface="Calibri" panose="020F0502020204030204" pitchFamily="34" charset="0"/>
                <a:cs typeface="Times New Roman" panose="02020603050405020304" pitchFamily="18" charset="0"/>
              </a:rPr>
              <a:t>Lẽ nào tôi còn sợ chi          còn sợ  ai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251460">
              <a:lnSpc>
                <a:spcPct val="107000"/>
              </a:lnSpc>
              <a:spcAft>
                <a:spcPts val="800"/>
              </a:spcAft>
            </a:pPr>
            <a:r>
              <a:rPr lang="en-US" sz="4000" u="sng"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Vệ tôi                 </a:t>
            </a:r>
            <a:r>
              <a:rPr lang="en-US" sz="4000" u="sng" kern="100" spc="-15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tôi</a:t>
            </a:r>
            <a:r>
              <a:rPr lang="en-US" sz="4000" u="sng"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còn mà   sợ   chi  ai  </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Left Bracket 7">
            <a:extLst>
              <a:ext uri="{FF2B5EF4-FFF2-40B4-BE49-F238E27FC236}">
                <a16:creationId xmlns:a16="http://schemas.microsoft.com/office/drawing/2014/main" id="{1CFFEDFE-5CB1-D090-CEF9-278517C9A818}"/>
              </a:ext>
            </a:extLst>
          </p:cNvPr>
          <p:cNvSpPr/>
          <p:nvPr/>
        </p:nvSpPr>
        <p:spPr>
          <a:xfrm>
            <a:off x="1704974" y="1266825"/>
            <a:ext cx="133348" cy="1152525"/>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ket 8">
            <a:extLst>
              <a:ext uri="{FF2B5EF4-FFF2-40B4-BE49-F238E27FC236}">
                <a16:creationId xmlns:a16="http://schemas.microsoft.com/office/drawing/2014/main" id="{A2BD19A7-B3C7-AEB8-9F4F-7581A84937F7}"/>
              </a:ext>
            </a:extLst>
          </p:cNvPr>
          <p:cNvSpPr/>
          <p:nvPr/>
        </p:nvSpPr>
        <p:spPr>
          <a:xfrm>
            <a:off x="1717674" y="5114925"/>
            <a:ext cx="133348" cy="1152525"/>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962ED27E-5DF8-0122-AD6F-6CD900104204}"/>
              </a:ext>
            </a:extLst>
          </p:cNvPr>
          <p:cNvSpPr/>
          <p:nvPr/>
        </p:nvSpPr>
        <p:spPr>
          <a:xfrm>
            <a:off x="1701801" y="3200400"/>
            <a:ext cx="133348" cy="1152525"/>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B716DAD9-5B86-41CA-6131-727373D07A6B}"/>
              </a:ext>
            </a:extLst>
          </p:cNvPr>
          <p:cNvSpPr txBox="1"/>
          <p:nvPr/>
        </p:nvSpPr>
        <p:spPr>
          <a:xfrm>
            <a:off x="9753696" y="120428"/>
            <a:ext cx="1880643" cy="646331"/>
          </a:xfrm>
          <a:prstGeom prst="rect">
            <a:avLst/>
          </a:prstGeom>
          <a:noFill/>
        </p:spPr>
        <p:txBody>
          <a:bodyPr wrap="none" rtlCol="0">
            <a:spAutoFit/>
          </a:bodyPr>
          <a:lstStyle/>
          <a:p>
            <a:r>
              <a:rPr lang="en-US" dirty="0" err="1"/>
              <a:t>Tccđ</a:t>
            </a:r>
            <a:r>
              <a:rPr lang="en-US" dirty="0"/>
              <a:t> 1 – 146</a:t>
            </a:r>
          </a:p>
          <a:p>
            <a:r>
              <a:rPr lang="en-US" dirty="0">
                <a:latin typeface="Tahoma" panose="020B0604030504040204" pitchFamily="34" charset="0"/>
                <a:ea typeface="Tahoma" panose="020B0604030504040204" pitchFamily="34" charset="0"/>
                <a:cs typeface="Tahoma" panose="020B0604030504040204" pitchFamily="34" charset="0"/>
              </a:rPr>
              <a:t>Hương kinh - 10</a:t>
            </a:r>
          </a:p>
        </p:txBody>
      </p:sp>
      <p:sp>
        <p:nvSpPr>
          <p:cNvPr id="2" name="Left Bracket 1">
            <a:extLst>
              <a:ext uri="{FF2B5EF4-FFF2-40B4-BE49-F238E27FC236}">
                <a16:creationId xmlns:a16="http://schemas.microsoft.com/office/drawing/2014/main" id="{9C610520-5481-BECC-52F9-C58E47315CBC}"/>
              </a:ext>
            </a:extLst>
          </p:cNvPr>
          <p:cNvSpPr/>
          <p:nvPr/>
        </p:nvSpPr>
        <p:spPr>
          <a:xfrm flipH="1">
            <a:off x="11871326" y="1254125"/>
            <a:ext cx="133348" cy="1152525"/>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ket 4">
            <a:extLst>
              <a:ext uri="{FF2B5EF4-FFF2-40B4-BE49-F238E27FC236}">
                <a16:creationId xmlns:a16="http://schemas.microsoft.com/office/drawing/2014/main" id="{CCFB6D00-56D5-BCA0-F3FB-21F4C96807E5}"/>
              </a:ext>
            </a:extLst>
          </p:cNvPr>
          <p:cNvSpPr/>
          <p:nvPr/>
        </p:nvSpPr>
        <p:spPr>
          <a:xfrm flipH="1">
            <a:off x="11896726" y="5102225"/>
            <a:ext cx="133348" cy="1152525"/>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ket 5">
            <a:extLst>
              <a:ext uri="{FF2B5EF4-FFF2-40B4-BE49-F238E27FC236}">
                <a16:creationId xmlns:a16="http://schemas.microsoft.com/office/drawing/2014/main" id="{25B8F0BB-87D0-D20C-4E19-CAEDD1602BC8}"/>
              </a:ext>
            </a:extLst>
          </p:cNvPr>
          <p:cNvSpPr/>
          <p:nvPr/>
        </p:nvSpPr>
        <p:spPr>
          <a:xfrm flipH="1">
            <a:off x="11880853" y="3187700"/>
            <a:ext cx="133348" cy="1152525"/>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14665627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52601" y="125926"/>
            <a:ext cx="10525124" cy="6082499"/>
          </a:xfrm>
          <a:prstGeom prst="rect">
            <a:avLst/>
          </a:prstGeom>
          <a:noFill/>
        </p:spPr>
        <p:txBody>
          <a:bodyPr wrap="square" rtlCol="0">
            <a:spAutoFit/>
          </a:bodyPr>
          <a:lstStyle/>
          <a:p>
            <a:pPr marR="251460" algn="just">
              <a:lnSpc>
                <a:spcPct val="107000"/>
              </a:lnSpc>
              <a:spcAft>
                <a:spcPts val="800"/>
              </a:spcAft>
            </a:pPr>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1. </a:t>
            </a:r>
            <a:r>
              <a:rPr lang="en-US" sz="4000" kern="100" spc="-150" dirty="0" err="1">
                <a:effectLst/>
                <a:latin typeface="Arial" panose="020B0604020202020204" pitchFamily="34" charset="0"/>
                <a:ea typeface="Calibri" panose="020F0502020204030204" pitchFamily="34" charset="0"/>
                <a:cs typeface="Times New Roman" panose="02020603050405020304" pitchFamily="18" charset="0"/>
              </a:rPr>
              <a:t>Nguời</a:t>
            </a:r>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 đã dẫn tôi đi trên đồng cỏ xanh rì. Người đã dẫn tôi về, về bên dòng suối mát. Tôi ăn uống thỏa thuê thêm sức cho hồn tôi.</a:t>
            </a:r>
          </a:p>
          <a:p>
            <a:pPr marR="251460" algn="just">
              <a:lnSpc>
                <a:spcPct val="107000"/>
              </a:lnSpc>
              <a:spcAft>
                <a:spcPts val="800"/>
              </a:spcAft>
            </a:pPr>
            <a:r>
              <a:rPr lang="en-US" sz="3900" kern="100" spc="-150" dirty="0">
                <a:effectLst/>
                <a:latin typeface="Arial" panose="020B0604020202020204" pitchFamily="34" charset="0"/>
                <a:ea typeface="Calibri" panose="020F0502020204030204" pitchFamily="34" charset="0"/>
                <a:cs typeface="Times New Roman" panose="02020603050405020304" pitchFamily="18" charset="0"/>
              </a:rPr>
              <a:t>2. Nẻo đường chính tôi theo, cây gậy Chúa dẫn đường. Dù vượt suối qua đồi hoặc qua ngàn tăm tối. Tôi đâu có sợ chi vì Chúa ở cùng tôi.</a:t>
            </a:r>
            <a:endParaRPr lang="en-US" sz="39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251460" algn="just">
              <a:lnSpc>
                <a:spcPct val="107000"/>
              </a:lnSpc>
              <a:spcAft>
                <a:spcPts val="800"/>
              </a:spcAft>
            </a:pPr>
            <a:r>
              <a:rPr lang="en-US" sz="3900" kern="100" spc="-150" dirty="0">
                <a:effectLst/>
                <a:latin typeface="Arial" panose="020B0604020202020204" pitchFamily="34" charset="0"/>
                <a:ea typeface="Calibri" panose="020F0502020204030204" pitchFamily="34" charset="0"/>
                <a:cs typeface="Times New Roman" panose="02020603050405020304" pitchFamily="18" charset="0"/>
              </a:rPr>
              <a:t>3. Người dọn cỗ cho tôi ngay ở trước quân thù. Người đã xức trên đầu dầu thơm Người lai láng. Tôi vui sướng thảnh thơi vì Chúa thương hồn tôi.</a:t>
            </a:r>
            <a:endParaRPr lang="en-US" sz="39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599403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1" y="-16949"/>
            <a:ext cx="10398124" cy="6643037"/>
          </a:xfrm>
          <a:prstGeom prst="rect">
            <a:avLst/>
          </a:prstGeom>
          <a:noFill/>
        </p:spPr>
        <p:txBody>
          <a:bodyPr wrap="square" rtlCol="0">
            <a:spAutoFit/>
          </a:bodyPr>
          <a:lstStyle/>
          <a:p>
            <a:pPr algn="ctr">
              <a:lnSpc>
                <a:spcPct val="107000"/>
              </a:lnSpc>
              <a:spcBef>
                <a:spcPts val="1200"/>
              </a:spcBef>
            </a:pPr>
            <a:r>
              <a:rPr lang="en-US" sz="2400" kern="100" spc="-150" dirty="0">
                <a:effectLst/>
                <a:latin typeface="Arial" panose="020B0604020202020204" pitchFamily="34" charset="0"/>
                <a:ea typeface="Times New Roman" panose="02020603050405020304" pitchFamily="18" charset="0"/>
                <a:cs typeface="Times New Roman" panose="02020603050405020304" pitchFamily="18" charset="0"/>
              </a:rPr>
              <a:t>Trong Trái Tim Chúa Yêu  -  </a:t>
            </a:r>
            <a:r>
              <a:rPr lang="en-US" sz="2400" kern="100" spc="-150" dirty="0" err="1">
                <a:effectLst/>
                <a:latin typeface="Arial" panose="020B0604020202020204" pitchFamily="34" charset="0"/>
                <a:ea typeface="Calibri" panose="020F0502020204030204" pitchFamily="34" charset="0"/>
                <a:cs typeface="Times New Roman" panose="02020603050405020304" pitchFamily="18" charset="0"/>
              </a:rPr>
              <a:t>Phanxico</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4000" kern="100" dirty="0">
                <a:effectLst/>
                <a:latin typeface="Arial" panose="020B0604020202020204" pitchFamily="34" charset="0"/>
                <a:ea typeface="Calibri" panose="020F0502020204030204" pitchFamily="34" charset="0"/>
                <a:cs typeface="Times New Roman" panose="02020603050405020304" pitchFamily="18" charset="0"/>
              </a:rPr>
              <a:t>1. Trong trái tim Chúa yêu muôn đời, con xin được một chỗ nghỉ ngơi. Nhỏ bé thôi, nhỏ bé thôi như nước mưa tan trong biển khơi. Nhỏ bé thôi, nhỏ bé thôi, trái tim con trong trái tim Người. Nhỏ bé thôi, nhỏ bé thôi là tình con trong khối tình người.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4000"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Trái tim hồng Thiên Chúa trái tim người Cha. Mãi muôn đời yêu dấu chúng con gần xa. Tháng năm đời con sống chứa chan lời ca. Có ân tình Thiên Chúa trái tim nở hoa.</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AD8BF39-925E-41EC-DBB6-A0ABDCBBD400}"/>
              </a:ext>
            </a:extLst>
          </p:cNvPr>
          <p:cNvSpPr txBox="1"/>
          <p:nvPr/>
        </p:nvSpPr>
        <p:spPr>
          <a:xfrm>
            <a:off x="10220325" y="21151"/>
            <a:ext cx="1790699" cy="369332"/>
          </a:xfrm>
          <a:prstGeom prst="rect">
            <a:avLst/>
          </a:prstGeom>
          <a:noFill/>
        </p:spPr>
        <p:txBody>
          <a:bodyPr wrap="square" rtlCol="0">
            <a:spAutoFit/>
          </a:bodyPr>
          <a:lstStyle/>
          <a:p>
            <a:r>
              <a:rPr lang="en-US" dirty="0"/>
              <a:t>TCCĐ 1 - 135</a:t>
            </a:r>
          </a:p>
        </p:txBody>
      </p:sp>
    </p:spTree>
    <p:extLst>
      <p:ext uri="{BB962C8B-B14F-4D97-AF65-F5344CB8AC3E}">
        <p14:creationId xmlns:p14="http://schemas.microsoft.com/office/powerpoint/2010/main" val="45614915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81174" y="71951"/>
            <a:ext cx="10258425" cy="6247864"/>
          </a:xfrm>
          <a:prstGeom prst="rect">
            <a:avLst/>
          </a:prstGeom>
          <a:noFill/>
        </p:spPr>
        <p:txBody>
          <a:bodyPr wrap="square" rtlCol="0">
            <a:spAutoFit/>
          </a:bodyPr>
          <a:lstStyle/>
          <a:p>
            <a:pPr algn="just"/>
            <a:r>
              <a:rPr lang="en-US" sz="4000" kern="100" spc="-150" dirty="0">
                <a:effectLst/>
                <a:latin typeface="Arial" panose="020B0604020202020204" pitchFamily="34" charset="0"/>
                <a:ea typeface="Calibri" panose="020F0502020204030204" pitchFamily="34" charset="0"/>
                <a:cs typeface="Times New Roman" panose="02020603050405020304" pitchFamily="18" charset="0"/>
              </a:rPr>
              <a:t>2. Trong trái tim Chúa như nôi hồng, con xin được như bé ngủ mơ. Một giấc mơ, nghìn giấc mơ, những giấc mơ ấm êm tuổi thơ. Nhỏ bé thôi, nhỏ bé thôi, mỗi ước mơ con có trong đời. là sống vui, là hát vui, là trẻ thơ trong mái nhà Người.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4000" u="sng"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4000" kern="100" spc="-15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Trái tim hồng Thiên Chúa trái tim người Cha. Mãi muôn đời yêu dấu chúng con gần xa. Tháng năm đời con sống chứa chan lời ca. Có ân tình Thiên Chúa trái tim nở hoa.</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836120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3700" y="-1074"/>
            <a:ext cx="10413999" cy="6832640"/>
          </a:xfrm>
          <a:prstGeom prst="rect">
            <a:avLst/>
          </a:prstGeom>
          <a:noFill/>
        </p:spPr>
        <p:txBody>
          <a:bodyPr wrap="square" rtlCol="0">
            <a:spAutoFit/>
          </a:bodyPr>
          <a:lstStyle/>
          <a:p>
            <a:pPr algn="ctr"/>
            <a:r>
              <a:rPr lang="vi-VN" sz="2400" kern="100" spc="-150" dirty="0">
                <a:latin typeface="Arial" panose="020B0604020202020204" pitchFamily="34" charset="0"/>
                <a:cs typeface="Times New Roman" panose="02020603050405020304" pitchFamily="18" charset="0"/>
              </a:rPr>
              <a:t>Lắng Nghe Lời Chúa</a:t>
            </a:r>
            <a:r>
              <a:rPr lang="en-US" sz="2400" kern="100" spc="-150" dirty="0">
                <a:latin typeface="Arial" panose="020B0604020202020204" pitchFamily="34" charset="0"/>
                <a:cs typeface="Times New Roman" panose="02020603050405020304" pitchFamily="18" charset="0"/>
              </a:rPr>
              <a:t> - </a:t>
            </a:r>
            <a:r>
              <a:rPr lang="vi-VN" sz="2400" kern="100" spc="-150" dirty="0">
                <a:latin typeface="Arial" panose="020B0604020202020204" pitchFamily="34" charset="0"/>
                <a:cs typeface="Times New Roman" panose="02020603050405020304" pitchFamily="18" charset="0"/>
              </a:rPr>
              <a:t>Lm. Nguyễn Duy</a:t>
            </a:r>
          </a:p>
          <a:p>
            <a:pPr algn="just"/>
            <a:r>
              <a:rPr lang="vi-VN" sz="3800" kern="100" dirty="0">
                <a:latin typeface="Arial" panose="020B0604020202020204" pitchFamily="34" charset="0"/>
                <a:cs typeface="Times New Roman" panose="02020603050405020304" pitchFamily="18" charset="0"/>
              </a:rPr>
              <a:t>1. Xin cho con biết lắng nghe Lời Ngài dạy con trong đêm tối. Xin cho con biết lắng nghe Lời Ngài dạy con lúc lẻ loi. Xin cho con cất tiếng lên trả lời và vâng theo ý Chúa. Xin cho con biết thân thưa: 'Lạy Ngài, Ngài muốn con làm chi ?</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7C23902-B632-CBE8-0D66-3A56539CDBE3}"/>
              </a:ext>
            </a:extLst>
          </p:cNvPr>
          <p:cNvSpPr txBox="1"/>
          <p:nvPr/>
        </p:nvSpPr>
        <p:spPr>
          <a:xfrm>
            <a:off x="9725025" y="87826"/>
            <a:ext cx="1647825" cy="338554"/>
          </a:xfrm>
          <a:prstGeom prst="rect">
            <a:avLst/>
          </a:prstGeom>
          <a:noFill/>
        </p:spPr>
        <p:txBody>
          <a:bodyPr wrap="square" rtlCol="0">
            <a:spAutoFit/>
          </a:bodyPr>
          <a:lstStyle/>
          <a:p>
            <a:r>
              <a:rPr lang="en-US" sz="1600" dirty="0"/>
              <a:t>TCCĐ 1 - 120</a:t>
            </a:r>
          </a:p>
        </p:txBody>
      </p:sp>
    </p:spTree>
    <p:extLst>
      <p:ext uri="{BB962C8B-B14F-4D97-AF65-F5344CB8AC3E}">
        <p14:creationId xmlns:p14="http://schemas.microsoft.com/office/powerpoint/2010/main" val="153928938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9100" y="62426"/>
            <a:ext cx="10388600" cy="6524863"/>
          </a:xfrm>
          <a:prstGeom prst="rect">
            <a:avLst/>
          </a:prstGeom>
          <a:noFill/>
        </p:spPr>
        <p:txBody>
          <a:bodyPr wrap="square" rtlCol="0">
            <a:spAutoFit/>
          </a:bodyPr>
          <a:lstStyle/>
          <a:p>
            <a:pPr algn="just"/>
            <a:r>
              <a:rPr lang="vi-VN" sz="3800" kern="100" spc="-140" dirty="0">
                <a:latin typeface="Arial" panose="020B0604020202020204" pitchFamily="34" charset="0"/>
                <a:cs typeface="Times New Roman" panose="02020603050405020304" pitchFamily="18" charset="0"/>
              </a:rPr>
              <a:t>2. Xin cho con biết lắng nghe Lời Ngài dạy con trong cuộc sống. Xin cho con biết lắng nghe Lời Ngài từng theo bước đời con. Xin cho con biết sẵn sàng chờ đợi và vâng nghe theo Chúa. Xin cho con biết sẵn sàng thực lành Lời Chúa đã truyền ban.</a:t>
            </a:r>
            <a:endParaRPr lang="en-US" sz="3800" kern="100" spc="-14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02374179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6524863"/>
          </a:xfrm>
          <a:prstGeom prst="rect">
            <a:avLst/>
          </a:prstGeom>
          <a:noFill/>
        </p:spPr>
        <p:txBody>
          <a:bodyPr wrap="square" rtlCol="0">
            <a:spAutoFit/>
          </a:bodyPr>
          <a:lstStyle/>
          <a:p>
            <a:pPr algn="just"/>
            <a:r>
              <a:rPr lang="vi-VN" sz="3800" kern="100" spc="-150" dirty="0">
                <a:latin typeface="Arial" panose="020B0604020202020204" pitchFamily="34" charset="0"/>
                <a:cs typeface="Times New Roman" panose="02020603050405020304" pitchFamily="18" charset="0"/>
              </a:rPr>
              <a:t>3. Xin cho con vững bước đi vào đời truyền rao cho Chân Lý. Xin cho con biết say mê cuộc đời làm nhân chứng tình yêu. Cho môi con thắm nét cười, Lời Ngài được đem cho thế giới. Cho đôi tay sáng ơn trời, trọn vẹn hành lý cho ngày mai.</a:t>
            </a:r>
            <a:endParaRPr lang="en-US" sz="3800" kern="100" spc="-150" dirty="0">
              <a:latin typeface="Arial" panose="020B0604020202020204" pitchFamily="34" charset="0"/>
              <a:cs typeface="Times New Roman" panose="02020603050405020304" pitchFamily="18" charset="0"/>
            </a:endParaRPr>
          </a:p>
          <a:p>
            <a:pPr algn="just"/>
            <a:r>
              <a:rPr lang="vi-VN" sz="3800" kern="100" spc="-150" dirty="0">
                <a:solidFill>
                  <a:schemeClr val="accent3">
                    <a:lumMod val="60000"/>
                    <a:lumOff val="40000"/>
                  </a:schemeClr>
                </a:solidFill>
                <a:latin typeface="Arial" panose="020B0604020202020204" pitchFamily="34" charset="0"/>
                <a:cs typeface="Times New Roman" panose="02020603050405020304" pitchFamily="18" charset="0"/>
              </a:rPr>
              <a:t>ÐK: 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a:t>
            </a:r>
            <a:endParaRPr lang="en-US" sz="3800" kern="100" spc="-15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54782721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6524863"/>
          </a:xfrm>
          <a:prstGeom prst="rect">
            <a:avLst/>
          </a:prstGeom>
          <a:noFill/>
        </p:spPr>
        <p:txBody>
          <a:bodyPr wrap="square" rtlCol="0">
            <a:spAutoFit/>
          </a:bodyPr>
          <a:lstStyle/>
          <a:p>
            <a:pPr algn="just"/>
            <a:r>
              <a:rPr lang="vi-VN" sz="3800" kern="100" spc="-150" dirty="0">
                <a:latin typeface="Arial" panose="020B0604020202020204" pitchFamily="34" charset="0"/>
                <a:cs typeface="Times New Roman" panose="02020603050405020304" pitchFamily="18" charset="0"/>
              </a:rPr>
              <a:t>4. Xin cho </a:t>
            </a:r>
            <a:r>
              <a:rPr lang="en-US" sz="3800" kern="100" spc="-150" dirty="0">
                <a:latin typeface="Arial" panose="020B0604020202020204" pitchFamily="34" charset="0"/>
                <a:cs typeface="Times New Roman" panose="02020603050405020304" pitchFamily="18" charset="0"/>
              </a:rPr>
              <a:t>con </a:t>
            </a:r>
            <a:r>
              <a:rPr lang="vi-VN" sz="3800" kern="100" spc="-150" dirty="0">
                <a:latin typeface="Arial" panose="020B0604020202020204" pitchFamily="34" charset="0"/>
                <a:cs typeface="Times New Roman" panose="02020603050405020304" pitchFamily="18" charset="0"/>
              </a:rPr>
              <a:t>đến với Người bằng một tình yêu không giả dối. Xin cho con đến trong đời tìm lại nguồn hạnh phúc mà thôi. Cho con khi đã lắng nghe Lời Ngài dạy con ôi cao quý. Xin cho con trái tim si ngàn đời tình mến không nhạt phai.</a:t>
            </a:r>
            <a:endParaRPr lang="en-US" sz="3800" kern="100" spc="-150" dirty="0">
              <a:latin typeface="Arial" panose="020B0604020202020204" pitchFamily="34" charset="0"/>
              <a:cs typeface="Times New Roman" panose="02020603050405020304" pitchFamily="18" charset="0"/>
            </a:endParaRPr>
          </a:p>
          <a:p>
            <a:pPr algn="just"/>
            <a:r>
              <a:rPr lang="vi-VN" sz="3800" kern="100" spc="-150" dirty="0">
                <a:solidFill>
                  <a:schemeClr val="accent3">
                    <a:lumMod val="60000"/>
                    <a:lumOff val="40000"/>
                  </a:schemeClr>
                </a:solidFill>
                <a:latin typeface="Arial" panose="020B0604020202020204" pitchFamily="34" charset="0"/>
                <a:cs typeface="Times New Roman" panose="02020603050405020304" pitchFamily="18" charset="0"/>
              </a:rPr>
              <a:t>ÐK: 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a:t>
            </a:r>
            <a:endParaRPr lang="en-US" sz="3800" kern="100" spc="-15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0226815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6617196"/>
          </a:xfrm>
          <a:prstGeom prst="rect">
            <a:avLst/>
          </a:prstGeom>
          <a:noFill/>
        </p:spPr>
        <p:txBody>
          <a:bodyPr wrap="square" rtlCol="0">
            <a:spAutoFit/>
          </a:bodyPr>
          <a:lstStyle/>
          <a:p>
            <a:pPr algn="ctr"/>
            <a:r>
              <a:rPr lang="vi-VN" sz="2400" kern="100" spc="-150" dirty="0">
                <a:latin typeface="Arial" panose="020B0604020202020204" pitchFamily="34" charset="0"/>
                <a:cs typeface="Times New Roman" panose="02020603050405020304" pitchFamily="18" charset="0"/>
              </a:rPr>
              <a:t>Dẫn Con Từng Bước</a:t>
            </a:r>
            <a:r>
              <a:rPr lang="en-US" sz="2400" kern="100" spc="-150" dirty="0">
                <a:latin typeface="Arial" panose="020B0604020202020204" pitchFamily="34" charset="0"/>
                <a:cs typeface="Times New Roman" panose="02020603050405020304" pitchFamily="18" charset="0"/>
              </a:rPr>
              <a:t> - </a:t>
            </a:r>
            <a:r>
              <a:rPr lang="vi-VN" sz="2400" kern="100" spc="-150" dirty="0">
                <a:latin typeface="Arial" panose="020B0604020202020204" pitchFamily="34" charset="0"/>
                <a:cs typeface="Times New Roman" panose="02020603050405020304" pitchFamily="18" charset="0"/>
              </a:rPr>
              <a:t>Lm. Nguyễn Duy</a:t>
            </a:r>
            <a:endParaRPr lang="en-US" sz="2400" kern="100" spc="-15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Xin Chúa dẫn con đi, từng bước con</a:t>
            </a:r>
            <a:r>
              <a:rPr lang="en-US" sz="4000" kern="100" dirty="0">
                <a:latin typeface="Arial" panose="020B0604020202020204" pitchFamily="34" charset="0"/>
                <a:cs typeface="Times New Roman" panose="02020603050405020304" pitchFamily="18" charset="0"/>
              </a:rPr>
              <a:t> đi </a:t>
            </a:r>
            <a:r>
              <a:rPr lang="vi-VN" sz="4000" kern="100" dirty="0">
                <a:latin typeface="Arial" panose="020B0604020202020204" pitchFamily="34" charset="0"/>
                <a:cs typeface="Times New Roman" panose="02020603050405020304" pitchFamily="18" charset="0"/>
              </a:rPr>
              <a:t>trong đời. Xin Chúa dắt con đi, cầm tay dìu con bước tới. Vì tương lai xa xăm, đời con đâu dám trông mong Chúa ơi. Con yếu hèn Chúa thương dìu dắt.</a:t>
            </a:r>
            <a:endParaRPr lang="en-US" sz="4000" kern="100" dirty="0">
              <a:latin typeface="Arial" panose="020B0604020202020204" pitchFamily="34" charset="0"/>
              <a:cs typeface="Times New Roman" panose="02020603050405020304" pitchFamily="18" charset="0"/>
            </a:endParaRPr>
          </a:p>
          <a:p>
            <a:pPr algn="just"/>
            <a:r>
              <a:rPr lang="vi-VN" sz="4000" kern="100" spc="-150" dirty="0">
                <a:solidFill>
                  <a:schemeClr val="accent3">
                    <a:lumMod val="60000"/>
                    <a:lumOff val="40000"/>
                  </a:schemeClr>
                </a:solidFill>
                <a:latin typeface="Arial" panose="020B0604020202020204" pitchFamily="34" charset="0"/>
                <a:cs typeface="Times New Roman" panose="02020603050405020304" pitchFamily="18" charset="0"/>
              </a:rPr>
              <a:t>ÐK: Trên đường thế xa vời, mình con sao thấy đơn côi. Con từng đã ngậm ngùi, nào ai cùng con đi tới. Nhưng niềm tin dâng đầy, tình yêu Chúa thắp tương lai, niềm vui nối tiếp bao ngày, cùng Chúa bước đi trên đường.</a:t>
            </a:r>
            <a:endParaRPr lang="en-US" sz="4000" kern="100" spc="-15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7A601F23-472D-73FF-D859-C2CB82288DF0}"/>
              </a:ext>
            </a:extLst>
          </p:cNvPr>
          <p:cNvSpPr txBox="1"/>
          <p:nvPr/>
        </p:nvSpPr>
        <p:spPr>
          <a:xfrm>
            <a:off x="10039350" y="0"/>
            <a:ext cx="1695450" cy="584775"/>
          </a:xfrm>
          <a:prstGeom prst="rect">
            <a:avLst/>
          </a:prstGeom>
          <a:noFill/>
        </p:spPr>
        <p:txBody>
          <a:bodyPr wrap="square" rtlCol="0">
            <a:spAutoFit/>
          </a:bodyPr>
          <a:lstStyle/>
          <a:p>
            <a:r>
              <a:rPr lang="en-US" sz="1600" dirty="0"/>
              <a:t>TCCĐ 1 – 124</a:t>
            </a:r>
          </a:p>
          <a:p>
            <a:r>
              <a:rPr lang="en-US" sz="1600" dirty="0"/>
              <a:t>Chay – PS: 133</a:t>
            </a:r>
          </a:p>
        </p:txBody>
      </p:sp>
    </p:spTree>
    <p:extLst>
      <p:ext uri="{BB962C8B-B14F-4D97-AF65-F5344CB8AC3E}">
        <p14:creationId xmlns:p14="http://schemas.microsoft.com/office/powerpoint/2010/main" val="112038117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6247864"/>
          </a:xfrm>
          <a:prstGeom prst="rect">
            <a:avLst/>
          </a:prstGeom>
          <a:noFill/>
        </p:spPr>
        <p:txBody>
          <a:bodyPr wrap="square" rtlCol="0">
            <a:spAutoFit/>
          </a:bodyPr>
          <a:lstStyle/>
          <a:p>
            <a:pPr algn="just"/>
            <a:r>
              <a:rPr lang="vi-VN" sz="4000" kern="100" spc="-150" dirty="0">
                <a:latin typeface="Arial" panose="020B0604020202020204" pitchFamily="34" charset="0"/>
                <a:cs typeface="Times New Roman" panose="02020603050405020304" pitchFamily="18" charset="0"/>
              </a:rPr>
              <a:t>2. Xin giúp sức cho con bền vững đi trong cuộc đời. Ðôi mắt sá</a:t>
            </a:r>
            <a:r>
              <a:rPr lang="en-US" sz="4000" kern="100" spc="-150" dirty="0">
                <a:latin typeface="Arial" panose="020B0604020202020204" pitchFamily="34" charset="0"/>
                <a:cs typeface="Times New Roman" panose="02020603050405020304" pitchFamily="18" charset="0"/>
              </a:rPr>
              <a:t>n</a:t>
            </a:r>
            <a:r>
              <a:rPr lang="vi-VN" sz="4000" kern="100" spc="-150" dirty="0">
                <a:latin typeface="Arial" panose="020B0604020202020204" pitchFamily="34" charset="0"/>
                <a:cs typeface="Times New Roman" panose="02020603050405020304" pitchFamily="18" charset="0"/>
              </a:rPr>
              <a:t>g tin yêu, hành trang tìm đến thế giới. Nguyện đôi tay con đây, dựng xây cho đất nước này thắm tươi, bao tháng ngày tương lai rực sáng.</a:t>
            </a:r>
            <a:r>
              <a:rPr lang="en-US" sz="4000" kern="100" spc="-150" dirty="0">
                <a:latin typeface="Arial" panose="020B0604020202020204" pitchFamily="34" charset="0"/>
                <a:cs typeface="Times New Roman" panose="02020603050405020304" pitchFamily="18" charset="0"/>
              </a:rPr>
              <a:t> </a:t>
            </a:r>
            <a:endParaRPr lang="en-US" sz="4000" kern="100" spc="-150" dirty="0">
              <a:solidFill>
                <a:srgbClr val="FFFF00"/>
              </a:solidFill>
              <a:latin typeface="Arial" panose="020B0604020202020204" pitchFamily="34" charset="0"/>
              <a:cs typeface="Times New Roman" panose="02020603050405020304" pitchFamily="18" charset="0"/>
            </a:endParaRPr>
          </a:p>
          <a:p>
            <a:pPr algn="just"/>
            <a:r>
              <a:rPr lang="vi-VN" sz="4000" kern="100" spc="-150" dirty="0">
                <a:solidFill>
                  <a:schemeClr val="accent3">
                    <a:lumMod val="60000"/>
                    <a:lumOff val="40000"/>
                  </a:schemeClr>
                </a:solidFill>
                <a:latin typeface="Arial" panose="020B0604020202020204" pitchFamily="34" charset="0"/>
                <a:cs typeface="Times New Roman" panose="02020603050405020304" pitchFamily="18" charset="0"/>
              </a:rPr>
              <a:t>ÐK: Trên đường thế xa vời, mình con sao thấy đơn côi. Con từng đã ngậm ngùi, nào ai cùng con đi tới. Nhưng niềm tin dâng đầy, tình yêu Chúa thắp tương lai, niềm vui nối tiếp bao ngày, cùng Chúa bước đi trên đường.</a:t>
            </a:r>
            <a:endParaRPr lang="en-US" sz="4000" kern="100" spc="-15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97572001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B656B71-F3F7-50F8-9F6C-6CCBCB2CCF2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686430A-8015-0FB6-73E5-568283AEB8BD}"/>
              </a:ext>
            </a:extLst>
          </p:cNvPr>
          <p:cNvSpPr txBox="1"/>
          <p:nvPr/>
        </p:nvSpPr>
        <p:spPr>
          <a:xfrm>
            <a:off x="1685925" y="0"/>
            <a:ext cx="10401299" cy="6755696"/>
          </a:xfrm>
          <a:prstGeom prst="rect">
            <a:avLst/>
          </a:prstGeom>
          <a:noFill/>
        </p:spPr>
        <p:txBody>
          <a:bodyPr wrap="square" rtlCol="0">
            <a:spAutoFit/>
          </a:bodyPr>
          <a:lstStyle/>
          <a:p>
            <a:pPr algn="ctr"/>
            <a:r>
              <a:rPr lang="vi-VN" sz="2400" kern="100" spc="-150" dirty="0">
                <a:latin typeface="Arial" panose="020B0604020202020204" pitchFamily="34" charset="0"/>
                <a:cs typeface="Times New Roman" panose="02020603050405020304" pitchFamily="18" charset="0"/>
              </a:rPr>
              <a:t>Khúc Cảm Tạ</a:t>
            </a:r>
            <a:r>
              <a:rPr lang="en-US" sz="2400" kern="100" spc="-150" dirty="0">
                <a:latin typeface="Arial" panose="020B0604020202020204" pitchFamily="34" charset="0"/>
                <a:cs typeface="Times New Roman" panose="02020603050405020304" pitchFamily="18" charset="0"/>
              </a:rPr>
              <a:t> -  </a:t>
            </a:r>
            <a:r>
              <a:rPr lang="vi-VN" sz="2400" kern="100" spc="-150" dirty="0">
                <a:latin typeface="Arial" panose="020B0604020202020204" pitchFamily="34" charset="0"/>
                <a:cs typeface="Times New Roman" panose="02020603050405020304" pitchFamily="18" charset="0"/>
              </a:rPr>
              <a:t>Mai Nguyên Vũ</a:t>
            </a:r>
            <a:endParaRPr lang="en-US" sz="2400" kern="100" spc="-150" dirty="0">
              <a:latin typeface="Arial" panose="020B0604020202020204" pitchFamily="34" charset="0"/>
              <a:cs typeface="Times New Roman" panose="02020603050405020304" pitchFamily="18" charset="0"/>
            </a:endParaRPr>
          </a:p>
          <a:p>
            <a:pPr algn="ctr"/>
            <a:endParaRPr lang="en-US" sz="1600" kern="100" spc="-150" dirty="0">
              <a:latin typeface="Arial" panose="020B0604020202020204" pitchFamily="34" charset="0"/>
              <a:cs typeface="Times New Roman" panose="02020603050405020304" pitchFamily="18" charset="0"/>
            </a:endParaRPr>
          </a:p>
          <a:p>
            <a:pPr algn="just">
              <a:spcAft>
                <a:spcPts val="600"/>
              </a:spcAft>
            </a:pPr>
            <a:r>
              <a:rPr lang="vi-VN" sz="3800" kern="100" spc="-150" dirty="0">
                <a:latin typeface="Arial" panose="020B0604020202020204" pitchFamily="34" charset="0"/>
                <a:cs typeface="Times New Roman" panose="02020603050405020304" pitchFamily="18" charset="0"/>
              </a:rPr>
              <a:t>1</a:t>
            </a:r>
            <a:r>
              <a:rPr lang="en-US" sz="3800" kern="100" spc="-150" dirty="0">
                <a:latin typeface="Arial" panose="020B0604020202020204" pitchFamily="34" charset="0"/>
                <a:cs typeface="Times New Roman" panose="02020603050405020304" pitchFamily="18" charset="0"/>
              </a:rPr>
              <a:t>. </a:t>
            </a:r>
            <a:r>
              <a:rPr lang="vi-VN" sz="3800" kern="100" spc="-150" dirty="0">
                <a:latin typeface="Arial" panose="020B0604020202020204" pitchFamily="34" charset="0"/>
                <a:cs typeface="Times New Roman" panose="02020603050405020304" pitchFamily="18" charset="0"/>
              </a:rPr>
              <a:t>Khúc cảm tạ từ đó âm ba vọng ngân, rộn rã trong tim ngày đêm, tán dương Tình Yêu Thiên Chúa.</a:t>
            </a:r>
            <a:r>
              <a:rPr lang="en-US" sz="3800" kern="100" spc="-150" dirty="0">
                <a:latin typeface="Arial" panose="020B0604020202020204" pitchFamily="34" charset="0"/>
                <a:cs typeface="Times New Roman" panose="02020603050405020304" pitchFamily="18" charset="0"/>
              </a:rPr>
              <a:t> </a:t>
            </a:r>
            <a:r>
              <a:rPr lang="vi-VN" sz="3800" kern="100" spc="-150" dirty="0">
                <a:latin typeface="Arial" panose="020B0604020202020204" pitchFamily="34" charset="0"/>
                <a:cs typeface="Times New Roman" panose="02020603050405020304" pitchFamily="18" charset="0"/>
              </a:rPr>
              <a:t>Suốt một đời con tắm mát trong tình Cha, giữa trưa sa mạc cháy da, Chúa như nguồn nước chan hòa.</a:t>
            </a:r>
            <a:endParaRPr lang="en-US" sz="3800" kern="100" spc="-150" dirty="0">
              <a:latin typeface="Arial" panose="020B0604020202020204" pitchFamily="34" charset="0"/>
              <a:cs typeface="Times New Roman" panose="02020603050405020304" pitchFamily="18" charset="0"/>
            </a:endParaRPr>
          </a:p>
          <a:p>
            <a:pPr algn="just">
              <a:spcAft>
                <a:spcPts val="600"/>
              </a:spcAft>
            </a:pPr>
            <a:r>
              <a:rPr lang="vi-VN" sz="3800" kern="100" spc="-150" dirty="0">
                <a:solidFill>
                  <a:schemeClr val="accent3">
                    <a:lumMod val="60000"/>
                    <a:lumOff val="40000"/>
                  </a:schemeClr>
                </a:solidFill>
                <a:latin typeface="Arial" panose="020B0604020202020204" pitchFamily="34" charset="0"/>
                <a:cs typeface="Times New Roman" panose="02020603050405020304" pitchFamily="18" charset="0"/>
              </a:rPr>
              <a:t>ĐK:</a:t>
            </a:r>
            <a:r>
              <a:rPr lang="en-US" sz="3800" kern="100" spc="-15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3800" kern="100" spc="-150" dirty="0">
                <a:solidFill>
                  <a:schemeClr val="accent3">
                    <a:lumMod val="60000"/>
                    <a:lumOff val="40000"/>
                  </a:schemeClr>
                </a:solidFill>
                <a:latin typeface="Arial" panose="020B0604020202020204" pitchFamily="34" charset="0"/>
                <a:cs typeface="Times New Roman" panose="02020603050405020304" pitchFamily="18" charset="0"/>
              </a:rPr>
              <a:t>Xin dâng lên Chúa tiếng yêu ngọt ngào. Nguyện ghi nhớ Thánh ân Ngài trao. Nguyện theo chân Chúa đi qua.</a:t>
            </a:r>
            <a:r>
              <a:rPr lang="en-US" sz="3800" kern="100" spc="-15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3800" kern="100" spc="-150" dirty="0">
                <a:solidFill>
                  <a:schemeClr val="accent3">
                    <a:lumMod val="60000"/>
                    <a:lumOff val="40000"/>
                  </a:schemeClr>
                </a:solidFill>
                <a:latin typeface="Arial" panose="020B0604020202020204" pitchFamily="34" charset="0"/>
                <a:cs typeface="Times New Roman" panose="02020603050405020304" pitchFamily="18" charset="0"/>
              </a:rPr>
              <a:t>Đồi Ta-bo hay thập giá. Ôi tình yêu Chúa mênh mang trần đời. Tình yêu Chúa bao la trùng khơi.Thuyền hồn con mãi êm trôi . Hưởng Tình Yêu ôi tuyệt vời</a:t>
            </a:r>
            <a:endParaRPr lang="en-US" sz="4000" kern="100" spc="-15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E799962-1691-E6C4-E3E2-230257065007}"/>
              </a:ext>
            </a:extLst>
          </p:cNvPr>
          <p:cNvSpPr txBox="1"/>
          <p:nvPr/>
        </p:nvSpPr>
        <p:spPr>
          <a:xfrm>
            <a:off x="9667875" y="57150"/>
            <a:ext cx="2009775" cy="646331"/>
          </a:xfrm>
          <a:prstGeom prst="rect">
            <a:avLst/>
          </a:prstGeom>
          <a:noFill/>
        </p:spPr>
        <p:txBody>
          <a:bodyPr wrap="square" rtlCol="0">
            <a:spAutoFit/>
          </a:bodyPr>
          <a:lstStyle/>
          <a:p>
            <a:r>
              <a:rPr lang="en-US" dirty="0"/>
              <a:t>TCXL A:</a:t>
            </a:r>
          </a:p>
          <a:p>
            <a:r>
              <a:rPr lang="en-US" dirty="0"/>
              <a:t>Dm -3</a:t>
            </a:r>
          </a:p>
        </p:txBody>
      </p:sp>
    </p:spTree>
    <p:extLst>
      <p:ext uri="{BB962C8B-B14F-4D97-AF65-F5344CB8AC3E}">
        <p14:creationId xmlns:p14="http://schemas.microsoft.com/office/powerpoint/2010/main" val="1279011287"/>
      </p:ext>
    </p:extLst>
  </p:cSld>
  <p:clrMapOvr>
    <a:overrideClrMapping bg1="dk1" tx1="lt1" bg2="dk2" tx2="lt2" accent1="accent1" accent2="accent2" accent3="accent3" accent4="accent4" accent5="accent5" accent6="accent6" hlink="hlink" folHlink="folHlink"/>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6A3BED95-BBDC-A4A5-D5B7-F3E8A75AB5F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8CC4B74-6FC1-90EF-808D-81597462205D}"/>
              </a:ext>
            </a:extLst>
          </p:cNvPr>
          <p:cNvSpPr txBox="1"/>
          <p:nvPr/>
        </p:nvSpPr>
        <p:spPr>
          <a:xfrm>
            <a:off x="1685925" y="0"/>
            <a:ext cx="10401299" cy="6863417"/>
          </a:xfrm>
          <a:prstGeom prst="rect">
            <a:avLst/>
          </a:prstGeom>
          <a:noFill/>
        </p:spPr>
        <p:txBody>
          <a:bodyPr wrap="square" rtlCol="0">
            <a:spAutoFit/>
          </a:bodyPr>
          <a:lstStyle/>
          <a:p>
            <a:pPr algn="just"/>
            <a:r>
              <a:rPr lang="vi-VN" sz="4000" kern="100" spc="-150" dirty="0">
                <a:latin typeface="Arial" panose="020B0604020202020204" pitchFamily="34" charset="0"/>
                <a:cs typeface="Times New Roman" panose="02020603050405020304" pitchFamily="18" charset="0"/>
              </a:rPr>
              <a:t>2.Tiếng gọi nào rộn rã vang trong chiều mơ, vồn vã cánh tay Ngài đưa, dắt con vào miền thương nhớ.</a:t>
            </a:r>
            <a:r>
              <a:rPr lang="en-US" sz="4000" kern="100" spc="-150" dirty="0">
                <a:latin typeface="Arial" panose="020B0604020202020204" pitchFamily="34" charset="0"/>
                <a:cs typeface="Times New Roman" panose="02020603050405020304" pitchFamily="18" charset="0"/>
              </a:rPr>
              <a:t> </a:t>
            </a:r>
            <a:r>
              <a:rPr lang="vi-VN" sz="4000" kern="100" spc="-150" dirty="0">
                <a:latin typeface="Arial" panose="020B0604020202020204" pitchFamily="34" charset="0"/>
                <a:cs typeface="Times New Roman" panose="02020603050405020304" pitchFamily="18" charset="0"/>
              </a:rPr>
              <a:t>Chén rượu đào Ngài chuốc chứa chan ngày nao, bánh thơm ân huệ Chúa trao, tháng năm tình mến dâng trào.</a:t>
            </a:r>
            <a:endParaRPr lang="en-US" sz="4000" kern="100" spc="-150" dirty="0">
              <a:latin typeface="Arial" panose="020B0604020202020204" pitchFamily="34" charset="0"/>
              <a:cs typeface="Times New Roman" panose="02020603050405020304" pitchFamily="18" charset="0"/>
            </a:endParaRPr>
          </a:p>
          <a:p>
            <a:pPr algn="just"/>
            <a:r>
              <a:rPr lang="vi-VN" sz="4000" kern="100" spc="-150" dirty="0">
                <a:solidFill>
                  <a:schemeClr val="accent3">
                    <a:lumMod val="60000"/>
                    <a:lumOff val="40000"/>
                  </a:schemeClr>
                </a:solidFill>
                <a:latin typeface="Arial" panose="020B0604020202020204" pitchFamily="34" charset="0"/>
                <a:cs typeface="Times New Roman" panose="02020603050405020304" pitchFamily="18" charset="0"/>
              </a:rPr>
              <a:t>ĐK:</a:t>
            </a:r>
            <a:r>
              <a:rPr lang="en-US" sz="4000" kern="100" spc="-15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spc="-150" dirty="0">
                <a:solidFill>
                  <a:schemeClr val="accent3">
                    <a:lumMod val="60000"/>
                    <a:lumOff val="40000"/>
                  </a:schemeClr>
                </a:solidFill>
                <a:latin typeface="Arial" panose="020B0604020202020204" pitchFamily="34" charset="0"/>
                <a:cs typeface="Times New Roman" panose="02020603050405020304" pitchFamily="18" charset="0"/>
              </a:rPr>
              <a:t>Xin dâng lên Chúa tiếng yêu ngọt ngào. Nguyện ghi nhớ Thánh ân Ngài trao. Nguyện theo chân Chúa đi qua.</a:t>
            </a:r>
            <a:r>
              <a:rPr lang="en-US" sz="4000" kern="100" spc="-15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spc="-150" dirty="0">
                <a:solidFill>
                  <a:schemeClr val="accent3">
                    <a:lumMod val="60000"/>
                    <a:lumOff val="40000"/>
                  </a:schemeClr>
                </a:solidFill>
                <a:latin typeface="Arial" panose="020B0604020202020204" pitchFamily="34" charset="0"/>
                <a:cs typeface="Times New Roman" panose="02020603050405020304" pitchFamily="18" charset="0"/>
              </a:rPr>
              <a:t>Đồi Ta-bo hay thập giá. Ôi tình yêu Chúa mênh mang trần đời. Tình yêu Chúa bao la trùng khơi.Thuyền hồn con mãi êm trôi . Hưởng Tình Yêu ôi tuyệt vời</a:t>
            </a:r>
            <a:endParaRPr lang="en-US" sz="4000" kern="100" spc="-15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212335410"/>
      </p:ext>
    </p:extLst>
  </p:cSld>
  <p:clrMapOvr>
    <a:overrideClrMapping bg1="dk1" tx1="lt1" bg2="dk2" tx2="lt2" accent1="accent1" accent2="accent2" accent3="accent3" accent4="accent4" accent5="accent5" accent6="accent6" hlink="hlink" folHlink="folHlink"/>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DB528940-02BB-0DB3-789D-BDE0EDFB0C7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C666098-279B-DCAF-3710-9ACD7EE5D4EA}"/>
              </a:ext>
            </a:extLst>
          </p:cNvPr>
          <p:cNvSpPr txBox="1"/>
          <p:nvPr/>
        </p:nvSpPr>
        <p:spPr>
          <a:xfrm>
            <a:off x="1685925" y="0"/>
            <a:ext cx="10401299" cy="6863417"/>
          </a:xfrm>
          <a:prstGeom prst="rect">
            <a:avLst/>
          </a:prstGeom>
          <a:noFill/>
        </p:spPr>
        <p:txBody>
          <a:bodyPr wrap="square" rtlCol="0">
            <a:spAutoFit/>
          </a:bodyPr>
          <a:lstStyle/>
          <a:p>
            <a:pPr algn="just"/>
            <a:r>
              <a:rPr lang="vi-VN" sz="4000" kern="100" spc="-150" dirty="0">
                <a:latin typeface="Arial" panose="020B0604020202020204" pitchFamily="34" charset="0"/>
                <a:cs typeface="Times New Roman" panose="02020603050405020304" pitchFamily="18" charset="0"/>
              </a:rPr>
              <a:t>3. Đến đời đời Ngài vẫn yêu con mà thôi, Ngài vẫn yêu con chẳng nguôi, dẫu cho trần gian tan biến.</a:t>
            </a:r>
            <a:r>
              <a:rPr lang="en-US" sz="4000" kern="100" spc="-150" dirty="0">
                <a:latin typeface="Arial" panose="020B0604020202020204" pitchFamily="34" charset="0"/>
                <a:cs typeface="Times New Roman" panose="02020603050405020304" pitchFamily="18" charset="0"/>
              </a:rPr>
              <a:t> </a:t>
            </a:r>
            <a:r>
              <a:rPr lang="vi-VN" sz="4000" kern="100" spc="-150" dirty="0">
                <a:latin typeface="Arial" panose="020B0604020202020204" pitchFamily="34" charset="0"/>
                <a:cs typeface="Times New Roman" panose="02020603050405020304" pitchFamily="18" charset="0"/>
              </a:rPr>
              <a:t>Chúa là nguồn hạnh phúc mến yêu của con, có chi hơn được Chúa thương, thế gian thành cõi thiên đường.</a:t>
            </a:r>
            <a:endParaRPr lang="en-US" sz="4000" kern="100" spc="-150" dirty="0">
              <a:latin typeface="Arial" panose="020B0604020202020204" pitchFamily="34" charset="0"/>
              <a:cs typeface="Times New Roman" panose="02020603050405020304" pitchFamily="18" charset="0"/>
            </a:endParaRPr>
          </a:p>
          <a:p>
            <a:pPr algn="just"/>
            <a:r>
              <a:rPr lang="vi-VN" sz="4000" kern="100" spc="-150" dirty="0">
                <a:solidFill>
                  <a:schemeClr val="accent3">
                    <a:lumMod val="60000"/>
                    <a:lumOff val="40000"/>
                  </a:schemeClr>
                </a:solidFill>
                <a:latin typeface="Arial" panose="020B0604020202020204" pitchFamily="34" charset="0"/>
                <a:cs typeface="Times New Roman" panose="02020603050405020304" pitchFamily="18" charset="0"/>
              </a:rPr>
              <a:t>ĐK:</a:t>
            </a:r>
            <a:r>
              <a:rPr lang="en-US" sz="4000" kern="100" spc="-15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spc="-150" dirty="0">
                <a:solidFill>
                  <a:schemeClr val="accent3">
                    <a:lumMod val="60000"/>
                    <a:lumOff val="40000"/>
                  </a:schemeClr>
                </a:solidFill>
                <a:latin typeface="Arial" panose="020B0604020202020204" pitchFamily="34" charset="0"/>
                <a:cs typeface="Times New Roman" panose="02020603050405020304" pitchFamily="18" charset="0"/>
              </a:rPr>
              <a:t>Xin dâng lên Chúa tiếng yêu ngọt ngào. Nguyện ghi nhớ Thánh ân Ngài trao. Nguyện theo chân Chúa đi qua.</a:t>
            </a:r>
            <a:r>
              <a:rPr lang="en-US" sz="4000" kern="100" spc="-15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spc="-150" dirty="0">
                <a:solidFill>
                  <a:schemeClr val="accent3">
                    <a:lumMod val="60000"/>
                    <a:lumOff val="40000"/>
                  </a:schemeClr>
                </a:solidFill>
                <a:latin typeface="Arial" panose="020B0604020202020204" pitchFamily="34" charset="0"/>
                <a:cs typeface="Times New Roman" panose="02020603050405020304" pitchFamily="18" charset="0"/>
              </a:rPr>
              <a:t>Đồi Ta-bo hay thập giá. Ôi tình yêu Chúa mênh mang trần đời. Tình yêu Chúa bao la trùng khơi.Thuyền hồn con mãi êm trôi . Hưởng Tình Yêu ôi tuyệt vời</a:t>
            </a:r>
            <a:endParaRPr lang="en-US" sz="4000" kern="100" spc="-15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409047325"/>
      </p:ext>
    </p:extLst>
  </p:cSld>
  <p:clrMapOvr>
    <a:overrideClrMapping bg1="dk1" tx1="lt1" bg2="dk2" tx2="lt2" accent1="accent1" accent2="accent2" accent3="accent3" accent4="accent4" accent5="accent5" accent6="accent6" hlink="hlink" folHlink="folHlink"/>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6155531"/>
          </a:xfrm>
          <a:prstGeom prst="rect">
            <a:avLst/>
          </a:prstGeom>
          <a:noFill/>
        </p:spPr>
        <p:txBody>
          <a:bodyPr wrap="square" rtlCol="0">
            <a:spAutoFit/>
          </a:bodyPr>
          <a:lstStyle/>
          <a:p>
            <a:pPr algn="ctr">
              <a:spcAft>
                <a:spcPts val="600"/>
              </a:spcAft>
            </a:pPr>
            <a:r>
              <a:rPr lang="vi-VN" sz="2400" kern="100" spc="-150" dirty="0">
                <a:latin typeface="Arial" panose="020B0604020202020204" pitchFamily="34" charset="0"/>
                <a:cs typeface="Times New Roman" panose="02020603050405020304" pitchFamily="18" charset="0"/>
              </a:rPr>
              <a:t>CON TRÔNG CẬY CHÚA</a:t>
            </a:r>
            <a:r>
              <a:rPr lang="en-US" sz="2400" kern="100" spc="-150" dirty="0">
                <a:latin typeface="Arial" panose="020B0604020202020204" pitchFamily="34" charset="0"/>
                <a:cs typeface="Times New Roman" panose="02020603050405020304" pitchFamily="18" charset="0"/>
              </a:rPr>
              <a:t> - </a:t>
            </a:r>
            <a:r>
              <a:rPr lang="vi-VN" sz="2400" kern="100" spc="-150" dirty="0">
                <a:latin typeface="Arial" panose="020B0604020202020204" pitchFamily="34" charset="0"/>
                <a:cs typeface="Times New Roman" panose="02020603050405020304" pitchFamily="18" charset="0"/>
              </a:rPr>
              <a:t>Phanxicô</a:t>
            </a:r>
            <a:endParaRPr lang="en-US" sz="2400" kern="100" spc="-150" dirty="0">
              <a:latin typeface="Arial" panose="020B0604020202020204" pitchFamily="34" charset="0"/>
              <a:cs typeface="Times New Roman" panose="02020603050405020304" pitchFamily="18" charset="0"/>
            </a:endParaRPr>
          </a:p>
          <a:p>
            <a:pPr algn="just">
              <a:spcAft>
                <a:spcPts val="600"/>
              </a:spcAft>
            </a:pPr>
            <a:r>
              <a:rPr lang="vi-VN" sz="4000" kern="100" dirty="0">
                <a:latin typeface="Arial" panose="020B0604020202020204" pitchFamily="34" charset="0"/>
                <a:cs typeface="Times New Roman" panose="02020603050405020304" pitchFamily="18" charset="0"/>
              </a:rPr>
              <a:t>1/ Con trông cậy Chúa giữa bao thăng trầm cuộc đời, con trông cậy Chúa giữa bao ngày tháng chơi vơi, có khi lòng êm ái, có khi lòng u hoài, con trông cậy Chúa vững đôi vai vững đôi tay hát vui say suốt đời.</a:t>
            </a:r>
            <a:endParaRPr lang="en-US" sz="4000" kern="100" dirty="0">
              <a:latin typeface="Arial" panose="020B0604020202020204" pitchFamily="34" charset="0"/>
              <a:cs typeface="Times New Roman" panose="02020603050405020304" pitchFamily="18" charset="0"/>
            </a:endParaRPr>
          </a:p>
          <a:p>
            <a:pPr algn="just">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trông cậy Chúa dâng Ngài tất cả tâm tư, trong đời sống trôi miệt mài, con trông cậy Ngài dù cho nhân thế đổi thay, Chúa còn đây mãi còn đây.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A21E1DC-22B5-ACF9-FE6F-2BB653E1B72D}"/>
              </a:ext>
            </a:extLst>
          </p:cNvPr>
          <p:cNvSpPr txBox="1"/>
          <p:nvPr/>
        </p:nvSpPr>
        <p:spPr>
          <a:xfrm>
            <a:off x="10115550" y="87826"/>
            <a:ext cx="1885950" cy="369332"/>
          </a:xfrm>
          <a:prstGeom prst="rect">
            <a:avLst/>
          </a:prstGeom>
          <a:noFill/>
        </p:spPr>
        <p:txBody>
          <a:bodyPr wrap="square" rtlCol="0">
            <a:spAutoFit/>
          </a:bodyPr>
          <a:lstStyle/>
          <a:p>
            <a:r>
              <a:rPr lang="en-US" dirty="0"/>
              <a:t>TCCĐ 1 - 111</a:t>
            </a:r>
          </a:p>
        </p:txBody>
      </p:sp>
    </p:spTree>
    <p:extLst>
      <p:ext uri="{BB962C8B-B14F-4D97-AF65-F5344CB8AC3E}">
        <p14:creationId xmlns:p14="http://schemas.microsoft.com/office/powerpoint/2010/main" val="355558978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Đi trong cuộc sống thấy hoa tươi dệt nụ cười, đi trong cuộc sống lắng nghe lệ đắng tuôn rơi, nắng đưa mùa xuân tới, gió đưa mùa đông về, con trông cậy Chúa dẫu hân hoan dẫu gian nan vẫn miên man tiếng cười.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trông cậy Chúa dâng Ngài tất cả tâm tư, trong đời sống trôi miệt mài, con trông cậy Ngài dù cho nhân thế đổi thay, Chúa còn đây mãi còn đây.</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86924648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Xin dâng cuộc sống tháng năm trên đường gập ghềnh, trông mong lời Chúa chiếu soi từng bước lênh đênh, ngước trông trời mây trắng, mắt con tìm thiên đàng. Con trông cậy Chúa ánh sao đêm dẫn con lên chốn an vui Nước Trời.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trông cậy Chúa dâng Ngài tất cả tâm tư, trong đời sống trôi miệt mài, con trông cậy Ngài dù cho nhân thế đổi thay, Chúa còn đây mãi còn đây.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16706305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 Ca Vô Tận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Ngọc Kôn</a:t>
            </a:r>
            <a:endParaRPr lang="en-US" sz="24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Tình Ngài như mạch sống chan chứa thắm thiết như dòng sông</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a:t>
            </a:r>
            <a:r>
              <a:rPr lang="en-US" sz="4000" kern="100" dirty="0">
                <a:latin typeface="Arial" panose="020B0604020202020204" pitchFamily="34" charset="0"/>
                <a:cs typeface="Times New Roman" panose="02020603050405020304" pitchFamily="18" charset="0"/>
              </a:rPr>
              <a:t>R</a:t>
            </a:r>
            <a:r>
              <a:rPr lang="vi-VN" sz="4000" kern="100" dirty="0">
                <a:latin typeface="Arial" panose="020B0604020202020204" pitchFamily="34" charset="0"/>
                <a:cs typeface="Times New Roman" panose="02020603050405020304" pitchFamily="18" charset="0"/>
              </a:rPr>
              <a:t>ộng lớn bát ngát biển đông. Tình Ngài cao thật cao như núi chất ngất tầng mây, cho con say sưa niềm vui mới, trong tay Ngài êm ái luôn bao bọc con mãi.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Xin cho con một trái tim nồng say, xin cho con tình mến chẳng phai. Ngay trong hôm nay, hay trong tương lai, mến Chúa mãi chẳng phai, mến Chúa chẳng đổi thay.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03D2E1D-EA4F-4926-FC64-D078C1812B58}"/>
              </a:ext>
            </a:extLst>
          </p:cNvPr>
          <p:cNvSpPr txBox="1"/>
          <p:nvPr/>
        </p:nvSpPr>
        <p:spPr>
          <a:xfrm>
            <a:off x="10115550" y="87826"/>
            <a:ext cx="1885950" cy="369332"/>
          </a:xfrm>
          <a:prstGeom prst="rect">
            <a:avLst/>
          </a:prstGeom>
          <a:noFill/>
        </p:spPr>
        <p:txBody>
          <a:bodyPr wrap="square" rtlCol="0">
            <a:spAutoFit/>
          </a:bodyPr>
          <a:lstStyle/>
          <a:p>
            <a:r>
              <a:rPr lang="en-US" dirty="0"/>
              <a:t>TCCĐ 1 - 132</a:t>
            </a:r>
          </a:p>
        </p:txBody>
      </p:sp>
    </p:spTree>
    <p:extLst>
      <p:ext uri="{BB962C8B-B14F-4D97-AF65-F5344CB8AC3E}">
        <p14:creationId xmlns:p14="http://schemas.microsoft.com/office/powerpoint/2010/main" val="291943317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5709255"/>
          </a:xfrm>
          <a:prstGeom prst="rect">
            <a:avLst/>
          </a:prstGeom>
          <a:noFill/>
        </p:spPr>
        <p:txBody>
          <a:bodyPr wrap="square" rtlCol="0">
            <a:spAutoFit/>
          </a:bodyPr>
          <a:lstStyle/>
          <a:p>
            <a:pPr algn="just">
              <a:spcAft>
                <a:spcPts val="600"/>
              </a:spcAft>
            </a:pPr>
            <a:r>
              <a:rPr lang="vi-VN" sz="4000" kern="100" dirty="0">
                <a:latin typeface="Arial" panose="020B0604020202020204" pitchFamily="34" charset="0"/>
                <a:cs typeface="Times New Roman" panose="02020603050405020304" pitchFamily="18" charset="0"/>
              </a:rPr>
              <a:t>2. Tình Ngài như mặt đất tươi tốt bát ngát rừng xanh như gió quyến trời thanh. Tình Ngài bao bọc con như tiếng hát mẹ ru, vòng tay yêu thương Ngài như mơ, ôm con lạc bơ vơ, môi say niềm nhung nhớ.</a:t>
            </a:r>
            <a:endParaRPr lang="en-US" sz="4000" kern="100" dirty="0">
              <a:latin typeface="Arial" panose="020B0604020202020204" pitchFamily="34" charset="0"/>
              <a:cs typeface="Times New Roman" panose="02020603050405020304" pitchFamily="18" charset="0"/>
            </a:endParaRPr>
          </a:p>
          <a:p>
            <a:pPr algn="just">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Xin cho con một trái tim nồng say, xin cho con tình mến chẳng phai. Ngay trong hôm nay, hay trong tương lai, mến Chúa mãi chẳng phai, mến Chúa chẳng đổi thay.</a:t>
            </a:r>
            <a:r>
              <a:rPr lang="vi-VN" sz="4000" kern="100" dirty="0">
                <a:latin typeface="Arial" panose="020B0604020202020204" pitchFamily="34" charset="0"/>
                <a:cs typeface="Times New Roman" panose="02020603050405020304" pitchFamily="18" charset="0"/>
              </a:rPr>
              <a:t>.</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60400307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7017306"/>
          </a:xfrm>
          <a:prstGeom prst="rect">
            <a:avLst/>
          </a:prstGeom>
          <a:noFill/>
        </p:spPr>
        <p:txBody>
          <a:bodyPr wrap="square" rtlCol="0">
            <a:spAutoFit/>
          </a:bodyPr>
          <a:lstStyle/>
          <a:p>
            <a:pPr algn="just">
              <a:spcAft>
                <a:spcPts val="600"/>
              </a:spcAft>
            </a:pPr>
            <a:r>
              <a:rPr lang="vi-VN" sz="4000" kern="100" dirty="0">
                <a:latin typeface="Arial" panose="020B0604020202020204" pitchFamily="34" charset="0"/>
                <a:cs typeface="Times New Roman" panose="02020603050405020304" pitchFamily="18" charset="0"/>
              </a:rPr>
              <a:t>3. Tình Ngài như là suối chan chứa mãi mãi chẳng thôi, yêu mãi chẳng hề nguôi. Tình Ngài như là trăng</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soi bước lữ khách lầm than, lê bước trong đêm mù cô đơn, đôi tay Ngài săn đón theo con từng năm tháng..</a:t>
            </a:r>
            <a:endParaRPr lang="en-US" sz="4000" kern="100" dirty="0">
              <a:latin typeface="Arial" panose="020B0604020202020204" pitchFamily="34" charset="0"/>
              <a:cs typeface="Times New Roman" panose="02020603050405020304" pitchFamily="18" charset="0"/>
            </a:endParaRPr>
          </a:p>
          <a:p>
            <a:pPr algn="just">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Xin cho con một trái tim nồng say, xin cho con tình mến chẳng phai. Ngay trong hôm nay, hay trong tương lai, mến Chúa mãi chẳng phai, mến Chúa chẳng đổi thay.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br>
              <a:rPr lang="vi-VN" sz="4000" kern="100" dirty="0">
                <a:latin typeface="Arial" panose="020B0604020202020204" pitchFamily="34" charset="0"/>
                <a:cs typeface="Times New Roman" panose="02020603050405020304" pitchFamily="18" charset="0"/>
              </a:rPr>
            </a:b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76134708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630942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Yêu Thương Cho Người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Duy Thiên</a:t>
            </a:r>
          </a:p>
          <a:p>
            <a:pPr algn="just"/>
            <a:br>
              <a:rPr lang="vi-VN" sz="2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1. Con muốn đi tìm Ngài trong cuộc sống. Lối Ngài xưa con chưa tới một lần. Biết về đâu cho con gặp được Ngài. Ngài ở đâu trong tiếng hát lời kinh. Ngài ở đâu trong ánh sáng niềm tin.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Ngài ở đâu cho con đi tìm Ngài. Ngài ở đâu cho con đi gặp Ngài, trong yêu thương hay trong thù hận, trong tim anh hay trong lòng tôi.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2C75D78-669E-5A7B-C813-065D439B1428}"/>
              </a:ext>
            </a:extLst>
          </p:cNvPr>
          <p:cNvSpPr txBox="1"/>
          <p:nvPr/>
        </p:nvSpPr>
        <p:spPr>
          <a:xfrm>
            <a:off x="10277476" y="87826"/>
            <a:ext cx="1800224" cy="369332"/>
          </a:xfrm>
          <a:prstGeom prst="rect">
            <a:avLst/>
          </a:prstGeom>
          <a:noFill/>
        </p:spPr>
        <p:txBody>
          <a:bodyPr wrap="square" rtlCol="0">
            <a:spAutoFit/>
          </a:bodyPr>
          <a:lstStyle/>
          <a:p>
            <a:r>
              <a:rPr lang="en-US" dirty="0"/>
              <a:t>TCCĐ 1 - 137</a:t>
            </a:r>
          </a:p>
        </p:txBody>
      </p:sp>
    </p:spTree>
    <p:extLst>
      <p:ext uri="{BB962C8B-B14F-4D97-AF65-F5344CB8AC3E}">
        <p14:creationId xmlns:p14="http://schemas.microsoft.com/office/powerpoint/2010/main" val="9247417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Con muốn đi tìm Ngài trong buổi sớm, ánh bình minh lên cao chiếu rạng ngời, cõi trần gian say sưa còn miệt mài. Ngài ở đâu sao con thấy quạnh hiu? Ngài ở đâu cho con chút tình thương?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Ngài ở đây trong thâm sâu tâm hồn. Ngài ở đây trong tha nhân bạn bè, trong anh em hay trong mọi người, đem yêu thương đến trong hồn ta.</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90198765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87826"/>
            <a:ext cx="10258425" cy="5632311"/>
          </a:xfrm>
          <a:prstGeom prst="rect">
            <a:avLst/>
          </a:prstGeom>
          <a:noFill/>
        </p:spPr>
        <p:txBody>
          <a:bodyPr wrap="square" rtlCol="0">
            <a:spAutoFit/>
          </a:bodyPr>
          <a:lstStyle/>
          <a:p>
            <a:pPr algn="just"/>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3. Con muốn đi tìm Ngài trong chiều vắng, lúc hoàng hôn buông lơi, lúc ngày tàn. Những hồi chuông vang xa Ngài đợi chờ. Ngài gọi con sao con vẫn làm ngơ? Ngài chờ con sao con vẫn thờ ơ?</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Ngài ở đó trung kiên vẫn đợi chờ, Ngài thầm mong con đi hoang trở về, xin Cha yêu xóa hết tội tình, cho tâm tư lắng dịu bình yên</a:t>
            </a:r>
            <a:r>
              <a:rPr lang="vi-VN" sz="4000" kern="100" dirty="0">
                <a:latin typeface="Arial" panose="020B0604020202020204" pitchFamily="34" charset="0"/>
                <a:cs typeface="Times New Roman" panose="02020603050405020304" pitchFamily="18" charset="0"/>
              </a:rPr>
              <a:t>.</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95902906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9100" y="71951"/>
            <a:ext cx="10388599" cy="6463308"/>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Vinh Quang Chúa</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Hùng Lân</a:t>
            </a:r>
          </a:p>
          <a:p>
            <a:pPr algn="just"/>
            <a:r>
              <a:rPr lang="vi-VN" sz="3900" kern="100" dirty="0">
                <a:latin typeface="Arial" panose="020B0604020202020204" pitchFamily="34" charset="0"/>
                <a:cs typeface="Times New Roman" panose="02020603050405020304" pitchFamily="18" charset="0"/>
              </a:rPr>
              <a:t>1. Trời xanh ơi hỡi trời xanh, hãy thuật lại vinh quang của Chúa. Từng không vút cao muôn trùng, hãy loan truyền những việc Người làm. Ngày và đêm hãy truyền nhau những kỳ công siêu việt bao la Chúa đã thương ban cho đời, làm bằng chứng tình yêu bao la.</a:t>
            </a:r>
            <a:endParaRPr lang="en-US" sz="3900" kern="100" dirty="0">
              <a:latin typeface="Arial" panose="020B0604020202020204" pitchFamily="34" charset="0"/>
              <a:cs typeface="Times New Roman" panose="02020603050405020304" pitchFamily="18" charset="0"/>
            </a:endParaRPr>
          </a:p>
          <a:p>
            <a:pPr algn="just"/>
            <a:r>
              <a:rPr lang="vi-VN" sz="3900" kern="100" spc="-100" dirty="0">
                <a:solidFill>
                  <a:schemeClr val="accent3">
                    <a:lumMod val="60000"/>
                    <a:lumOff val="40000"/>
                  </a:schemeClr>
                </a:solidFill>
                <a:latin typeface="Arial" panose="020B0604020202020204" pitchFamily="34" charset="0"/>
                <a:cs typeface="Times New Roman" panose="02020603050405020304" pitchFamily="18" charset="0"/>
              </a:rPr>
              <a:t>ÐK: Vinh quang Chúa chói ngời, Vinh quang Chúa cao vời, con tin kính tôn thờ mình Ngài. Tôn vinh Chúa muôn loài, tri ân Chúa muôn đời. Có ai uy quyền bằng Thiên Chúa Ba Ngôi?</a:t>
            </a:r>
            <a:endParaRPr lang="en-US" sz="3900" kern="100" spc="-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014A2A1-6766-36D3-5901-3D1AB47CAE34}"/>
              </a:ext>
            </a:extLst>
          </p:cNvPr>
          <p:cNvSpPr txBox="1"/>
          <p:nvPr/>
        </p:nvSpPr>
        <p:spPr>
          <a:xfrm>
            <a:off x="10020300" y="87826"/>
            <a:ext cx="1914525" cy="369332"/>
          </a:xfrm>
          <a:prstGeom prst="rect">
            <a:avLst/>
          </a:prstGeom>
          <a:noFill/>
        </p:spPr>
        <p:txBody>
          <a:bodyPr wrap="square" rtlCol="0">
            <a:spAutoFit/>
          </a:bodyPr>
          <a:lstStyle/>
          <a:p>
            <a:r>
              <a:rPr lang="en-US" dirty="0"/>
              <a:t>TCCĐ 1 - 139</a:t>
            </a:r>
          </a:p>
        </p:txBody>
      </p:sp>
    </p:spTree>
    <p:extLst>
      <p:ext uri="{BB962C8B-B14F-4D97-AF65-F5344CB8AC3E}">
        <p14:creationId xmlns:p14="http://schemas.microsoft.com/office/powerpoint/2010/main" val="294993797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21151"/>
            <a:ext cx="10258425"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Chẳng cần một tiếng một câu, nhưng âm vọng lừng vang hoàn vũ. Cần chi bút ghi bia tạc những sứ điệp đó vẫn loan truyền. Vạn vật nhỏ lớn hiệp nhau thêu dệt nên muôn vạn bài thơ, tấu lên muôn muôn điệu nhạc ngợi khen Ðấng quyền năng vô biên. </a:t>
            </a:r>
            <a:endParaRPr lang="en-US" sz="4000" kern="100" dirty="0">
              <a:latin typeface="Arial" panose="020B0604020202020204" pitchFamily="34" charset="0"/>
              <a:cs typeface="Times New Roman" panose="02020603050405020304" pitchFamily="18" charset="0"/>
            </a:endParaRPr>
          </a:p>
          <a:p>
            <a:pPr algn="just"/>
            <a:r>
              <a:rPr lang="vi-VN" sz="4000" kern="100" spc="-100" dirty="0">
                <a:solidFill>
                  <a:schemeClr val="accent3">
                    <a:lumMod val="60000"/>
                    <a:lumOff val="40000"/>
                  </a:schemeClr>
                </a:solidFill>
                <a:latin typeface="Arial" panose="020B0604020202020204" pitchFamily="34" charset="0"/>
                <a:cs typeface="Times New Roman" panose="02020603050405020304" pitchFamily="18" charset="0"/>
              </a:rPr>
              <a:t>ÐK: Vinh quang Chúa chói ngời, Vinh quang Chúa cao vời, con tin kính tôn thờ mình Ngài. Tôn vinh Chúa muôn loài, tri ân Chúa muôn đời. Có ai uy quyền bằng Thiên Chúa Ba Ngôi?</a:t>
            </a:r>
            <a:endParaRPr lang="en-US" sz="4000" kern="100" spc="-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17037811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21151"/>
            <a:ext cx="10258425"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 Yêu Thương Vời Vợi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Phanxico</a:t>
            </a:r>
          </a:p>
          <a:p>
            <a:pPr algn="just"/>
            <a:r>
              <a:rPr lang="vi-VN" sz="3800" kern="100" dirty="0">
                <a:latin typeface="Arial" panose="020B0604020202020204" pitchFamily="34" charset="0"/>
                <a:cs typeface="Times New Roman" panose="02020603050405020304" pitchFamily="18" charset="0"/>
              </a:rPr>
              <a:t>1. Chúa có tình yêu thương vời vợi. Tình vượt cao hơn ngàn vì sao. Mãi mãi luôn bao la. Muôn lời ca cảm tạ tình Cha.</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Mãi mãi Chúa là Cha nhân ái, là mẹ hiền nuôi sống con.</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Chúa đến cùng con đây tội tình. Từ ngàn năm không ngại tìm thăm. Chúa đến trong tim con. Ban thần lương giữ hồn đẹp luôn.</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3. Máu Thánh từ Can-vê ngày nào. Còn hồng ân ban tặng ngàn dân. Máu đổ trên dương gian. Nuôi hồn con tháng ngày lầm than.</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ED49264-A784-A4DB-4CE7-D84C270996F3}"/>
              </a:ext>
            </a:extLst>
          </p:cNvPr>
          <p:cNvSpPr txBox="1"/>
          <p:nvPr/>
        </p:nvSpPr>
        <p:spPr>
          <a:xfrm>
            <a:off x="10258425" y="21151"/>
            <a:ext cx="1743075" cy="369332"/>
          </a:xfrm>
          <a:prstGeom prst="rect">
            <a:avLst/>
          </a:prstGeom>
          <a:noFill/>
        </p:spPr>
        <p:txBody>
          <a:bodyPr wrap="square" rtlCol="0">
            <a:spAutoFit/>
          </a:bodyPr>
          <a:lstStyle/>
          <a:p>
            <a:r>
              <a:rPr lang="en-US" dirty="0"/>
              <a:t>TCCĐ 1 - 145</a:t>
            </a:r>
          </a:p>
        </p:txBody>
      </p:sp>
    </p:spTree>
    <p:extLst>
      <p:ext uri="{BB962C8B-B14F-4D97-AF65-F5344CB8AC3E}">
        <p14:creationId xmlns:p14="http://schemas.microsoft.com/office/powerpoint/2010/main" val="43853612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70B8B-4C50-CD50-3BCE-D16DEC672C0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9A2A85D-9994-AAEE-33DE-D481ED42FCD9}"/>
              </a:ext>
            </a:extLst>
          </p:cNvPr>
          <p:cNvSpPr txBox="1"/>
          <p:nvPr/>
        </p:nvSpPr>
        <p:spPr>
          <a:xfrm>
            <a:off x="1819274" y="21151"/>
            <a:ext cx="10258425"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Đồng Cỏ Tươi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Hùng Lân</a:t>
            </a:r>
          </a:p>
          <a:p>
            <a:pPr algn="just"/>
            <a:r>
              <a:rPr lang="vi-VN" sz="4000" kern="100" dirty="0">
                <a:latin typeface="Arial" panose="020B0604020202020204" pitchFamily="34" charset="0"/>
                <a:cs typeface="Times New Roman" panose="02020603050405020304" pitchFamily="18" charset="0"/>
              </a:rPr>
              <a:t>Ðồng là đồng cỏ tươi,</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Chúa chăn</a:t>
            </a:r>
            <a:r>
              <a:rPr lang="en-US" sz="4000" kern="100" dirty="0">
                <a:latin typeface="Arial" panose="020B0604020202020204" pitchFamily="34" charset="0"/>
                <a:cs typeface="Times New Roman" panose="02020603050405020304" pitchFamily="18" charset="0"/>
              </a:rPr>
              <a:t> cho</a:t>
            </a:r>
          </a:p>
          <a:p>
            <a:pPr algn="just"/>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là đồng cỏ     tươi       ,</a:t>
            </a:r>
          </a:p>
          <a:p>
            <a:pPr algn="just"/>
            <a:r>
              <a:rPr lang="vi-VN" sz="4000" kern="100" dirty="0">
                <a:latin typeface="Arial" panose="020B0604020202020204" pitchFamily="34" charset="0"/>
                <a:cs typeface="Times New Roman" panose="02020603050405020304" pitchFamily="18" charset="0"/>
              </a:rPr>
              <a:t>tôi nghỉ ngơi</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suối ngọt cỏ non xanh rì,</a:t>
            </a:r>
            <a:endParaRPr lang="en-US" sz="4000" kern="100" dirty="0">
              <a:latin typeface="Arial" panose="020B0604020202020204" pitchFamily="34" charset="0"/>
              <a:cs typeface="Times New Roman" panose="02020603050405020304" pitchFamily="18" charset="0"/>
            </a:endParaRPr>
          </a:p>
          <a:p>
            <a:pPr algn="just"/>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nghỉ ngơi là có suối ngọt cỏ non xanh rì là</a:t>
            </a:r>
          </a:p>
          <a:p>
            <a:pPr algn="just"/>
            <a:r>
              <a:rPr lang="vi-VN" sz="4000" b="1" kern="100" dirty="0">
                <a:solidFill>
                  <a:schemeClr val="accent3">
                    <a:lumMod val="20000"/>
                    <a:lumOff val="80000"/>
                  </a:schemeClr>
                </a:solidFill>
                <a:latin typeface="Arial" panose="020B0604020202020204" pitchFamily="34" charset="0"/>
                <a:cs typeface="Times New Roman" panose="02020603050405020304" pitchFamily="18" charset="0"/>
              </a:rPr>
              <a:t>tôi nay còn thiếu thốn chi, vui thay mà cũng phúc thay.</a:t>
            </a:r>
            <a:endParaRPr lang="en-US" sz="4000" b="1" kern="100" dirty="0">
              <a:solidFill>
                <a:schemeClr val="accent3">
                  <a:lumMod val="20000"/>
                  <a:lumOff val="80000"/>
                </a:schemeClr>
              </a:solidFill>
              <a:latin typeface="Arial" panose="020B0604020202020204" pitchFamily="34" charset="0"/>
              <a:cs typeface="Times New Roman" panose="02020603050405020304" pitchFamily="18" charset="0"/>
            </a:endParaRPr>
          </a:p>
          <a:p>
            <a:pPr algn="just"/>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1. Chân tôi theo nẻo chính, Chúa thương tôi như con ngươi Ngài, để tôi lấy lại sức, Chúa đưa về suối đời đời</a:t>
            </a:r>
            <a:r>
              <a:rPr lang="en-US" sz="4000" kern="100" dirty="0">
                <a:latin typeface="Arial" panose="020B0604020202020204" pitchFamily="34" charset="0"/>
                <a:cs typeface="Times New Roman" panose="02020603050405020304" pitchFamily="18" charset="0"/>
              </a:rPr>
              <a:t>.</a:t>
            </a:r>
          </a:p>
        </p:txBody>
      </p:sp>
      <p:sp>
        <p:nvSpPr>
          <p:cNvPr id="2" name="TextBox 1">
            <a:extLst>
              <a:ext uri="{FF2B5EF4-FFF2-40B4-BE49-F238E27FC236}">
                <a16:creationId xmlns:a16="http://schemas.microsoft.com/office/drawing/2014/main" id="{F8ECB054-E580-31C5-B5B3-5E3F84782E61}"/>
              </a:ext>
            </a:extLst>
          </p:cNvPr>
          <p:cNvSpPr txBox="1"/>
          <p:nvPr/>
        </p:nvSpPr>
        <p:spPr>
          <a:xfrm>
            <a:off x="10045701" y="21151"/>
            <a:ext cx="1955800" cy="369332"/>
          </a:xfrm>
          <a:prstGeom prst="rect">
            <a:avLst/>
          </a:prstGeom>
          <a:noFill/>
        </p:spPr>
        <p:txBody>
          <a:bodyPr wrap="square" rtlCol="0">
            <a:spAutoFit/>
          </a:bodyPr>
          <a:lstStyle/>
          <a:p>
            <a:r>
              <a:rPr lang="en-US" dirty="0"/>
              <a:t>Chay – PS: 136</a:t>
            </a:r>
          </a:p>
        </p:txBody>
      </p:sp>
      <p:sp>
        <p:nvSpPr>
          <p:cNvPr id="4" name="Left Bracket 3">
            <a:extLst>
              <a:ext uri="{FF2B5EF4-FFF2-40B4-BE49-F238E27FC236}">
                <a16:creationId xmlns:a16="http://schemas.microsoft.com/office/drawing/2014/main" id="{A226EB91-43F0-CE48-D6E1-D8691AFDD6E8}"/>
              </a:ext>
            </a:extLst>
          </p:cNvPr>
          <p:cNvSpPr/>
          <p:nvPr/>
        </p:nvSpPr>
        <p:spPr>
          <a:xfrm>
            <a:off x="1689100" y="673100"/>
            <a:ext cx="130174" cy="927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5" name="Left Bracket 4">
            <a:extLst>
              <a:ext uri="{FF2B5EF4-FFF2-40B4-BE49-F238E27FC236}">
                <a16:creationId xmlns:a16="http://schemas.microsoft.com/office/drawing/2014/main" id="{18D068E0-595B-8878-2B29-E965C2F76396}"/>
              </a:ext>
            </a:extLst>
          </p:cNvPr>
          <p:cNvSpPr/>
          <p:nvPr/>
        </p:nvSpPr>
        <p:spPr>
          <a:xfrm>
            <a:off x="1689100" y="1930400"/>
            <a:ext cx="130174" cy="927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6" name="Left Bracket 5">
            <a:extLst>
              <a:ext uri="{FF2B5EF4-FFF2-40B4-BE49-F238E27FC236}">
                <a16:creationId xmlns:a16="http://schemas.microsoft.com/office/drawing/2014/main" id="{E3025AD7-975E-0207-6B01-A1C21B787E69}"/>
              </a:ext>
            </a:extLst>
          </p:cNvPr>
          <p:cNvSpPr/>
          <p:nvPr/>
        </p:nvSpPr>
        <p:spPr>
          <a:xfrm flipH="1">
            <a:off x="11922126" y="673100"/>
            <a:ext cx="130174" cy="927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7" name="Left Bracket 6">
            <a:extLst>
              <a:ext uri="{FF2B5EF4-FFF2-40B4-BE49-F238E27FC236}">
                <a16:creationId xmlns:a16="http://schemas.microsoft.com/office/drawing/2014/main" id="{5EEBCA90-20B2-7538-2B5E-D94E812D542C}"/>
              </a:ext>
            </a:extLst>
          </p:cNvPr>
          <p:cNvSpPr/>
          <p:nvPr/>
        </p:nvSpPr>
        <p:spPr>
          <a:xfrm flipH="1">
            <a:off x="11947525" y="1882817"/>
            <a:ext cx="130174" cy="927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Tree>
    <p:extLst>
      <p:ext uri="{BB962C8B-B14F-4D97-AF65-F5344CB8AC3E}">
        <p14:creationId xmlns:p14="http://schemas.microsoft.com/office/powerpoint/2010/main" val="280324738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7670E-F6C6-85E4-0920-9CDF5466850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3BC6A59-EED2-4FE0-0B88-A553DC495038}"/>
              </a:ext>
            </a:extLst>
          </p:cNvPr>
          <p:cNvSpPr txBox="1"/>
          <p:nvPr/>
        </p:nvSpPr>
        <p:spPr>
          <a:xfrm>
            <a:off x="1819274" y="198951"/>
            <a:ext cx="10258425" cy="5940088"/>
          </a:xfrm>
          <a:prstGeom prst="rect">
            <a:avLst/>
          </a:prstGeom>
          <a:noFill/>
        </p:spPr>
        <p:txBody>
          <a:bodyPr wrap="square" rtlCol="0">
            <a:spAutoFit/>
          </a:bodyPr>
          <a:lstStyle/>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2. Tôi an tâm vững trí, dẫu qua nơi âm u hãi hùng, lòng tin tưởng tuyệt đối, thấy côn trượng Chúa là mừng</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3. Mâm cao lương đã sẵn, chén rượu bồ đào đây vơi đầy, đầu con xức dầu thánh, tiến lên đền thánh hằng ngày</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4. Tôi nên con sự sáng, trái hoa sinh sôi hơn sao trời, tình thương Chúa ở với tôi, có chi đẹp hơn đời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12437099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F5912-0760-AE50-1808-B4F6BC990E5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862DE12-BFAD-AEDE-4938-CA5C8F3F49AD}"/>
              </a:ext>
            </a:extLst>
          </p:cNvPr>
          <p:cNvSpPr txBox="1"/>
          <p:nvPr/>
        </p:nvSpPr>
        <p:spPr>
          <a:xfrm>
            <a:off x="1819274" y="21151"/>
            <a:ext cx="10258425"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Mây Trên Đỉnh Núi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p>
          <a:p>
            <a:pPr algn="just"/>
            <a:r>
              <a:rPr lang="vi-VN" sz="4000" kern="100" dirty="0">
                <a:latin typeface="Arial" panose="020B0604020202020204" pitchFamily="34" charset="0"/>
                <a:cs typeface="Times New Roman" panose="02020603050405020304" pitchFamily="18" charset="0"/>
              </a:rPr>
              <a:t>1. Tình Cha như mây trên đỉnh núi, tháng ngày chở che con ấm êm, tháng ngày chở che con ấm êm. Tình Cha như mây trên trời cao, cho mưa rơi đều, mưa rơi đều, cho mưa rơi thành suối hồng ân.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tri ân tình Cha luôn thắm nở muôn thuở muôn đời luôn sắt son. Con mong sao như là mây, bay lên, bay lên, bay lên trời cùng Cha.</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3E30A06-5D61-FCE1-3454-3430F83DD73B}"/>
              </a:ext>
            </a:extLst>
          </p:cNvPr>
          <p:cNvSpPr txBox="1"/>
          <p:nvPr/>
        </p:nvSpPr>
        <p:spPr>
          <a:xfrm>
            <a:off x="9944101" y="21151"/>
            <a:ext cx="2057400" cy="369332"/>
          </a:xfrm>
          <a:prstGeom prst="rect">
            <a:avLst/>
          </a:prstGeom>
          <a:noFill/>
        </p:spPr>
        <p:txBody>
          <a:bodyPr wrap="square" rtlCol="0">
            <a:spAutoFit/>
          </a:bodyPr>
          <a:lstStyle/>
          <a:p>
            <a:r>
              <a:rPr lang="en-US" dirty="0"/>
              <a:t>Chay – PS: 343</a:t>
            </a:r>
          </a:p>
        </p:txBody>
      </p:sp>
    </p:spTree>
    <p:extLst>
      <p:ext uri="{BB962C8B-B14F-4D97-AF65-F5344CB8AC3E}">
        <p14:creationId xmlns:p14="http://schemas.microsoft.com/office/powerpoint/2010/main" val="82237425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8A677-56EB-96D6-0041-8DB67AFB3A2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EA67D63-2237-6C21-D9B3-52AC3DC9D7FB}"/>
              </a:ext>
            </a:extLst>
          </p:cNvPr>
          <p:cNvSpPr txBox="1"/>
          <p:nvPr/>
        </p:nvSpPr>
        <p:spPr>
          <a:xfrm>
            <a:off x="1663700" y="21151"/>
            <a:ext cx="10414000" cy="6740307"/>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2. Tình Cha bao la như biển Thái, muôn trùng nguồn ơn cho thế gian, muôn trùng nguồn ơn cho thế gian. Tình Cha đi qua bao ngày tháng, </a:t>
            </a:r>
            <a:r>
              <a:rPr lang="en-US" sz="3600" kern="100" dirty="0">
                <a:latin typeface="Arial" panose="020B0604020202020204" pitchFamily="34" charset="0"/>
                <a:cs typeface="Times New Roman" panose="02020603050405020304" pitchFamily="18" charset="0"/>
              </a:rPr>
              <a:t>l</a:t>
            </a:r>
            <a:r>
              <a:rPr lang="vi-VN" sz="3600" kern="100" dirty="0">
                <a:latin typeface="Arial" panose="020B0604020202020204" pitchFamily="34" charset="0"/>
                <a:cs typeface="Times New Roman" panose="02020603050405020304" pitchFamily="18" charset="0"/>
              </a:rPr>
              <a:t>uôn luôn vững bền, luôn vững bền, cho thiên thu lời hát triền miên.</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Xin tri ân tình Cha luôn thắm nở muôn thuở muôn đời luôn sắt son. Con mong sao như là mây, bay lên, bay lên, bay lên trời cùng Cha.</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en-US" sz="3600" kern="100" spc="-150" dirty="0">
                <a:latin typeface="Arial" panose="020B0604020202020204" pitchFamily="34" charset="0"/>
                <a:cs typeface="Times New Roman" panose="02020603050405020304" pitchFamily="18" charset="0"/>
              </a:rPr>
              <a:t>3</a:t>
            </a:r>
            <a:r>
              <a:rPr lang="vi-VN" sz="3600" kern="100" spc="-150" dirty="0">
                <a:latin typeface="Arial" panose="020B0604020202020204" pitchFamily="34" charset="0"/>
                <a:cs typeface="Times New Roman" panose="02020603050405020304" pitchFamily="18" charset="0"/>
              </a:rPr>
              <a:t>. Tình Cha thương con trong lặng lẽ, vô tình nhiều khi con lãng quên, vô tình nhiều khi con lãng quên. Giờ đây con xin dâng lòng mến, xin dâng trót đời, dâng trót đời, mong sao luôn đền đáp tình Cha.</a:t>
            </a:r>
            <a:endParaRPr lang="en-US" sz="3600" kern="100" spc="-15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41330150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CA6D8-048B-B0AD-5A0B-81650069128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1399D8-BE13-E3F0-1999-D97D848589BE}"/>
              </a:ext>
            </a:extLst>
          </p:cNvPr>
          <p:cNvSpPr txBox="1"/>
          <p:nvPr/>
        </p:nvSpPr>
        <p:spPr>
          <a:xfrm>
            <a:off x="1663700" y="21151"/>
            <a:ext cx="10414000" cy="6463308"/>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 Ngài Yêu</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Huy Hoàng</a:t>
            </a:r>
          </a:p>
          <a:p>
            <a:pPr algn="just"/>
            <a:r>
              <a:rPr lang="vi-VN" sz="3900" kern="100" dirty="0">
                <a:latin typeface="Arial" panose="020B0604020202020204" pitchFamily="34" charset="0"/>
                <a:cs typeface="Times New Roman" panose="02020603050405020304" pitchFamily="18" charset="0"/>
              </a:rPr>
              <a:t>1/ Tình Ngài yêu con bao la vươn lút trời xanh, tình Ngài yêu con như biển thắm sóng dâng dạt dào. Tình Ngài yêu con như mẹ hiền thức trọn đêm khuya, canh cho con giấc ngủ yên lành vì đời con nên đã quên đời mình</a:t>
            </a:r>
            <a:endParaRPr lang="en-US" sz="3900" kern="100" dirty="0">
              <a:latin typeface="Arial" panose="020B0604020202020204" pitchFamily="34" charset="0"/>
              <a:cs typeface="Times New Roman" panose="02020603050405020304" pitchFamily="18" charset="0"/>
            </a:endParaRPr>
          </a:p>
          <a:p>
            <a:pPr algn="just"/>
            <a:r>
              <a:rPr lang="vi-VN" sz="3900" kern="100" dirty="0">
                <a:solidFill>
                  <a:schemeClr val="accent3">
                    <a:lumMod val="60000"/>
                    <a:lumOff val="40000"/>
                  </a:schemeClr>
                </a:solidFill>
                <a:latin typeface="Arial" panose="020B0604020202020204" pitchFamily="34" charset="0"/>
                <a:cs typeface="Times New Roman" panose="02020603050405020304" pitchFamily="18" charset="0"/>
              </a:rPr>
              <a:t>ĐK: Xin đoan nguyện một đời, một đời con yêu Chúa trọn phận người, một đời con yêu mến Ngài mà thôi. Mong sao người, mọi người tìm tình yêu trong mối tình của Ngài để trần gian liên kết vui sống hoài.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8B9B728-88C4-EC41-A8A8-64D236A388EF}"/>
              </a:ext>
            </a:extLst>
          </p:cNvPr>
          <p:cNvSpPr txBox="1"/>
          <p:nvPr/>
        </p:nvSpPr>
        <p:spPr>
          <a:xfrm>
            <a:off x="9753600" y="76200"/>
            <a:ext cx="2184400" cy="369332"/>
          </a:xfrm>
          <a:prstGeom prst="rect">
            <a:avLst/>
          </a:prstGeom>
          <a:noFill/>
        </p:spPr>
        <p:txBody>
          <a:bodyPr wrap="square" rtlCol="0">
            <a:spAutoFit/>
          </a:bodyPr>
          <a:lstStyle/>
          <a:p>
            <a:r>
              <a:rPr lang="en-US" dirty="0"/>
              <a:t>Chay – PS: 326</a:t>
            </a:r>
          </a:p>
        </p:txBody>
      </p:sp>
    </p:spTree>
    <p:extLst>
      <p:ext uri="{BB962C8B-B14F-4D97-AF65-F5344CB8AC3E}">
        <p14:creationId xmlns:p14="http://schemas.microsoft.com/office/powerpoint/2010/main" val="276052211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297F0-355F-DB9A-5429-D1071CF24E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A4CF5A5-06CF-3141-E2B4-0AF6FC9AD76B}"/>
              </a:ext>
            </a:extLst>
          </p:cNvPr>
          <p:cNvSpPr txBox="1"/>
          <p:nvPr/>
        </p:nvSpPr>
        <p:spPr>
          <a:xfrm>
            <a:off x="1663700" y="148151"/>
            <a:ext cx="104140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Đường trần con đi chung quanh bao nỗi hiểm nguy. Tình Ngài theo con, con nhịp bước hết lo sợ gì. Dù ngàn gian nan ân tình Ngàì nhắc nhở lo toan con an tâm vững dạ đi về, vì Ngài luôn bênh đỡ luôn phù trì.</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đoan nguyện một đời, một đời con yêu Chúa trọn phận người, một đời con yêu mến Ngài mà thôi. Mong sao người, mọi người tìm tình yêu trong mối tình của Ngài để trần gian liên kết vui sống hoài.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24972911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C9331-30DE-B025-A752-FE8442C73E1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512219-D40A-6A01-87F4-768ADFF29241}"/>
              </a:ext>
            </a:extLst>
          </p:cNvPr>
          <p:cNvSpPr txBox="1"/>
          <p:nvPr/>
        </p:nvSpPr>
        <p:spPr>
          <a:xfrm>
            <a:off x="1663700" y="148151"/>
            <a:ext cx="104140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Thắp Sáng Lên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Kim Long</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Thắp sáng lên trong trái tim con, tình yêu như tia nắng hồng, bừng lên xua tan băng giá và rực nóng đốt cháy đau thương. Thắp sáng lên trong trái tim con. Niềm tin như muôn sao sáng mờ xóa bóng tối nghi nan gọi mầm tái sinh trần gian.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Con ước mơ làm khí cụ để đem tình yêu Chúa cho trần gian. Như tia nắng báo trời hừng đông. Như chim én báo tin xuân hồng.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ACE4437-E3EE-25F9-1106-DCE285802EDC}"/>
              </a:ext>
            </a:extLst>
          </p:cNvPr>
          <p:cNvSpPr txBox="1"/>
          <p:nvPr/>
        </p:nvSpPr>
        <p:spPr>
          <a:xfrm>
            <a:off x="9563100" y="148151"/>
            <a:ext cx="2032000" cy="369332"/>
          </a:xfrm>
          <a:prstGeom prst="rect">
            <a:avLst/>
          </a:prstGeom>
          <a:noFill/>
        </p:spPr>
        <p:txBody>
          <a:bodyPr wrap="square" rtlCol="0">
            <a:spAutoFit/>
          </a:bodyPr>
          <a:lstStyle/>
          <a:p>
            <a:r>
              <a:rPr lang="en-US" dirty="0"/>
              <a:t>Chay – PS: 467</a:t>
            </a:r>
          </a:p>
        </p:txBody>
      </p:sp>
    </p:spTree>
    <p:extLst>
      <p:ext uri="{BB962C8B-B14F-4D97-AF65-F5344CB8AC3E}">
        <p14:creationId xmlns:p14="http://schemas.microsoft.com/office/powerpoint/2010/main" val="320627783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589EF-4AB6-67B2-58EA-2C49A9A7183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B23B78E-3AFD-8C54-61F4-763CD05C0735}"/>
              </a:ext>
            </a:extLst>
          </p:cNvPr>
          <p:cNvSpPr txBox="1"/>
          <p:nvPr/>
        </p:nvSpPr>
        <p:spPr>
          <a:xfrm>
            <a:off x="1663700" y="21151"/>
            <a:ext cx="10414000" cy="6524863"/>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2. Con ước mơ làm khí cụ để đem tình yêu Chúa cho trần gian. Như mưa mới tưới gội đồng xanh. Như sương tắm mát cho cây cành.</a:t>
            </a:r>
            <a:endParaRPr lang="en-US" sz="3800" kern="100" dirty="0">
              <a:latin typeface="Arial" panose="020B0604020202020204" pitchFamily="34" charset="0"/>
              <a:cs typeface="Times New Roman" panose="02020603050405020304" pitchFamily="18" charset="0"/>
            </a:endParaRPr>
          </a:p>
          <a:p>
            <a:pPr algn="just"/>
            <a:r>
              <a:rPr lang="vi-VN" sz="3800" kern="100" spc="-150" dirty="0">
                <a:solidFill>
                  <a:schemeClr val="accent3">
                    <a:lumMod val="60000"/>
                    <a:lumOff val="40000"/>
                  </a:schemeClr>
                </a:solidFill>
                <a:latin typeface="Arial" panose="020B0604020202020204" pitchFamily="34" charset="0"/>
                <a:cs typeface="Times New Roman" panose="02020603050405020304" pitchFamily="18" charset="0"/>
              </a:rPr>
              <a:t>ÐK. Thắp sáng lên trong trái tim con, tình yêu như tia nắng hồng, bừng lên xua tan băng giá và rực nóng đốt cháy đau thương. Thắp sáng lên trong trái tim con. Niềm tin như muôn sao sáng mờ xóa bóng tối nghi nan gọi mầm tái sinh trần gian.</a:t>
            </a:r>
          </a:p>
          <a:p>
            <a:pPr algn="just"/>
            <a:r>
              <a:rPr lang="vi-VN" sz="3800" kern="100" dirty="0">
                <a:latin typeface="Arial" panose="020B0604020202020204" pitchFamily="34" charset="0"/>
                <a:cs typeface="Times New Roman" panose="02020603050405020304" pitchFamily="18" charset="0"/>
              </a:rPr>
              <a:t>3. Con ước mơ làm khí cụ để đem tình yêu Chúa cho trần gian. Như hoa nở thắm đẹp đồi nương. Như tinh tú chiếu soi đêm trường.</a:t>
            </a:r>
            <a:endParaRPr lang="en-US" sz="38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5765982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2101"/>
            <a:ext cx="10220324"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Tâm Tình Hiến Dâng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Oanh Sông Lam</a:t>
            </a:r>
          </a:p>
          <a:p>
            <a:pPr algn="just"/>
            <a:br>
              <a:rPr lang="vi-VN" sz="4000" kern="100" dirty="0">
                <a:latin typeface="Arial" panose="020B0604020202020204" pitchFamily="34" charset="0"/>
                <a:cs typeface="Times New Roman" panose="02020603050405020304" pitchFamily="18" charset="0"/>
              </a:rPr>
            </a:b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Biết lấy gì cảm mến, biết lấy chi báo đền hồng ân Chúa cao vời Chúa đã làm cho con.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Thương con từ ngàn xưa một tình yêu chan chứa. Và chọn con đi làm đuốc sáng chiếu soi trần gian. Cho con say tình mến và này con xin đến. Một đời trung trinh làm muối đất ướp cho mặn đời.</a:t>
            </a:r>
          </a:p>
        </p:txBody>
      </p:sp>
      <p:sp>
        <p:nvSpPr>
          <p:cNvPr id="2" name="TextBox 1">
            <a:extLst>
              <a:ext uri="{FF2B5EF4-FFF2-40B4-BE49-F238E27FC236}">
                <a16:creationId xmlns:a16="http://schemas.microsoft.com/office/drawing/2014/main" id="{103A3A4A-7EEF-B2E9-8F3E-36EA0BD536C3}"/>
              </a:ext>
            </a:extLst>
          </p:cNvPr>
          <p:cNvSpPr txBox="1"/>
          <p:nvPr/>
        </p:nvSpPr>
        <p:spPr>
          <a:xfrm>
            <a:off x="10296525" y="76200"/>
            <a:ext cx="1895475" cy="369332"/>
          </a:xfrm>
          <a:prstGeom prst="rect">
            <a:avLst/>
          </a:prstGeom>
          <a:noFill/>
        </p:spPr>
        <p:txBody>
          <a:bodyPr wrap="square" rtlCol="0">
            <a:spAutoFit/>
          </a:bodyPr>
          <a:lstStyle/>
          <a:p>
            <a:r>
              <a:rPr lang="en-US" dirty="0"/>
              <a:t>TCCĐ 1 - 306</a:t>
            </a:r>
          </a:p>
        </p:txBody>
      </p:sp>
    </p:spTree>
    <p:extLst>
      <p:ext uri="{BB962C8B-B14F-4D97-AF65-F5344CB8AC3E}">
        <p14:creationId xmlns:p14="http://schemas.microsoft.com/office/powerpoint/2010/main" val="90552031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2101"/>
            <a:ext cx="10220324" cy="6924973"/>
          </a:xfrm>
          <a:prstGeom prst="rect">
            <a:avLst/>
          </a:prstGeom>
          <a:noFill/>
        </p:spPr>
        <p:txBody>
          <a:bodyPr wrap="square" rtlCol="0">
            <a:spAutoFit/>
          </a:bodyPr>
          <a:lstStyle/>
          <a:p>
            <a:pPr algn="just"/>
            <a:r>
              <a:rPr lang="vi-VN" sz="3700" kern="100" dirty="0">
                <a:latin typeface="Arial" panose="020B0604020202020204" pitchFamily="34" charset="0"/>
                <a:cs typeface="Times New Roman" panose="02020603050405020304" pitchFamily="18" charset="0"/>
              </a:rPr>
              <a:t>2. Trao cho con lời Chúa dù đời con hoen úa. Nguyện đời con đem</a:t>
            </a:r>
            <a:r>
              <a:rPr lang="en-US" sz="3700" kern="100">
                <a:latin typeface="Arial" panose="020B0604020202020204" pitchFamily="34" charset="0"/>
                <a:cs typeface="Times New Roman" panose="02020603050405020304" pitchFamily="18" charset="0"/>
              </a:rPr>
              <a:t> nguồn</a:t>
            </a:r>
            <a:r>
              <a:rPr lang="vi-VN" sz="3700" kern="100">
                <a:latin typeface="Arial" panose="020B0604020202020204" pitchFamily="34" charset="0"/>
                <a:cs typeface="Times New Roman" panose="02020603050405020304" pitchFamily="18" charset="0"/>
              </a:rPr>
              <a:t> </a:t>
            </a:r>
            <a:r>
              <a:rPr lang="vi-VN" sz="3700" kern="100" dirty="0">
                <a:latin typeface="Arial" panose="020B0604020202020204" pitchFamily="34" charset="0"/>
                <a:cs typeface="Times New Roman" panose="02020603050405020304" pitchFamily="18" charset="0"/>
              </a:rPr>
              <a:t>chân lý đến cho mọi nơi . Ra đi đầy nguyện ước và này con gieo bước. Nguyện đời con đem nguồn yêu mến đến cho người.</a:t>
            </a:r>
            <a:endParaRPr lang="en-US" sz="3700" kern="100" dirty="0">
              <a:latin typeface="Arial" panose="020B0604020202020204" pitchFamily="34" charset="0"/>
              <a:cs typeface="Times New Roman" panose="02020603050405020304" pitchFamily="18" charset="0"/>
            </a:endParaRPr>
          </a:p>
          <a:p>
            <a:pPr algn="just"/>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ĐK. Biết lấy gì cảm mến, biết lấy chi báo đền hồng ân Chúa cao vời Chúa đã làm cho con.</a:t>
            </a:r>
            <a:endParaRPr lang="en-US" sz="37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700" kern="100" dirty="0">
                <a:latin typeface="Arial" panose="020B0604020202020204" pitchFamily="34" charset="0"/>
                <a:cs typeface="Times New Roman" panose="02020603050405020304" pitchFamily="18" charset="0"/>
              </a:rPr>
              <a:t>3. Chân đi đạp đồi non biển đời bao sóng gió. Ngài đỡ nâng con dù nguy biến vẫn ở cùng con. Yêu thương làm hành trang ngọn đèn tim thắp sáng. Môt đời vui như đàn chim hót suối reo đầu ngàn.</a:t>
            </a:r>
            <a:endParaRPr lang="en-US" sz="37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24465532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97351"/>
            <a:ext cx="10258425" cy="637097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 Ngài Sưởi Ấm Lòng Con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endParaRPr lang="en-US" sz="2400" kern="100" dirty="0">
              <a:latin typeface="Arial" panose="020B0604020202020204" pitchFamily="34" charset="0"/>
              <a:cs typeface="Times New Roman" panose="02020603050405020304" pitchFamily="18" charset="0"/>
            </a:endParaRPr>
          </a:p>
          <a:p>
            <a:pPr algn="ctr"/>
            <a:endParaRPr lang="vi-VN" sz="24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Như mặt trời dọi sáng ban mai, như vầng nguyệt chiếu soi đêm dài. Ôi tình Ngài sưởi hong tôi ấm, cho một đời tìm thấy niềm vui.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Tình Ngài sáng hơn mặt trời, đẹp hơn trăng vàng bên suối. Ôi tình Ngài dẫn đưa cuộc đời, dìu con đêm ngày đi tới. Tình Ngài mến thương hải hà, sưởi hong tâm hồn băng giá. Ôi tình Ngài chứa chan vô bờ, lòng con năm tháng dư tràn.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ED49264-A784-A4DB-4CE7-D84C270996F3}"/>
              </a:ext>
            </a:extLst>
          </p:cNvPr>
          <p:cNvSpPr txBox="1"/>
          <p:nvPr/>
        </p:nvSpPr>
        <p:spPr>
          <a:xfrm>
            <a:off x="8705851" y="497401"/>
            <a:ext cx="1743075" cy="369332"/>
          </a:xfrm>
          <a:prstGeom prst="rect">
            <a:avLst/>
          </a:prstGeom>
          <a:noFill/>
        </p:spPr>
        <p:txBody>
          <a:bodyPr wrap="square" rtlCol="0">
            <a:spAutoFit/>
          </a:bodyPr>
          <a:lstStyle/>
          <a:p>
            <a:r>
              <a:rPr lang="en-US" dirty="0"/>
              <a:t>TCCĐ 1 - 158</a:t>
            </a:r>
          </a:p>
        </p:txBody>
      </p:sp>
    </p:spTree>
    <p:extLst>
      <p:ext uri="{BB962C8B-B14F-4D97-AF65-F5344CB8AC3E}">
        <p14:creationId xmlns:p14="http://schemas.microsoft.com/office/powerpoint/2010/main" val="141614354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3700" y="-4249"/>
            <a:ext cx="10401300" cy="6524863"/>
          </a:xfrm>
          <a:prstGeom prst="rect">
            <a:avLst/>
          </a:prstGeom>
          <a:noFill/>
        </p:spPr>
        <p:txBody>
          <a:bodyPr wrap="square" rtlCol="0">
            <a:spAutoFit/>
          </a:bodyPr>
          <a:lstStyle/>
          <a:p>
            <a:pPr algn="just"/>
            <a:r>
              <a:rPr lang="vi-VN" sz="3800" kern="100" spc="-60" dirty="0">
                <a:latin typeface="Arial" panose="020B0604020202020204" pitchFamily="34" charset="0"/>
                <a:cs typeface="Times New Roman" panose="02020603050405020304" pitchFamily="18" charset="0"/>
              </a:rPr>
              <a:t>2. Con nguyện cầu từng sáng con đi, cho một ngày sẽ không ê chề. Mong tình người đẹp như ánh nắng, cho cuộc đời còn mãi mùa xuân.</a:t>
            </a:r>
            <a:endParaRPr lang="en-US" sz="3800" kern="100" spc="-60" dirty="0">
              <a:latin typeface="Arial" panose="020B0604020202020204" pitchFamily="34" charset="0"/>
              <a:cs typeface="Times New Roman" panose="02020603050405020304" pitchFamily="18" charset="0"/>
            </a:endParaRPr>
          </a:p>
          <a:p>
            <a:pPr algn="just"/>
            <a:r>
              <a:rPr lang="vi-VN" sz="3800" kern="100" spc="-40" dirty="0">
                <a:solidFill>
                  <a:schemeClr val="accent3">
                    <a:lumMod val="60000"/>
                    <a:lumOff val="40000"/>
                  </a:schemeClr>
                </a:solidFill>
                <a:latin typeface="Arial" panose="020B0604020202020204" pitchFamily="34" charset="0"/>
                <a:cs typeface="Times New Roman" panose="02020603050405020304" pitchFamily="18" charset="0"/>
              </a:rPr>
              <a:t>ĐK. Tình Ngài sáng hơn mặt trời, đẹp hơn trăng vàng bên suối. Ôi tình Ngài dẫn đưa cuộc đời, dìu con đêm ngày đi tới. Tình Ngài mến thương hải hà, sưởi hong tâm hồn băng giá. Ôi tình Ngài chứa chan vô bờ, lòng con năm tháng dư tràn.</a:t>
            </a:r>
            <a:endParaRPr lang="en-US" sz="3800" kern="100" spc="-4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3. Như một chiều mệt mỏi hai vai, sau một ngày bước chân rã rời. Con tìm về tình yêu Thiên Chúa, nghe rộn ràng hạnh phúc đầy vơi.</a:t>
            </a:r>
            <a:endParaRPr lang="en-US" sz="38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93093348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151"/>
            <a:ext cx="10258425"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Nguồn Trợ Lực Đời Tôi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4000" kern="100" dirty="0">
                <a:latin typeface="Arial" panose="020B0604020202020204" pitchFamily="34" charset="0"/>
                <a:cs typeface="Times New Roman" panose="02020603050405020304" pitchFamily="18" charset="0"/>
              </a:rPr>
              <a:t>1. Ngước mắt nhìn, nhìn lên đỉnh núi. Tôi nhủ thầm ai đâu người sẽ cứu giúp tôi, đưa tôi đi qua muôn ngàn nơi. Kiếp sống này đời tôi lặng lẽ ngước nhìn lên xin thương tôi từng đơn côi, nghe trong tim nghẹn ứ mà thôi.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chính là nguồn ơn cứu thoát, phù giúp con, dẫn dắt con ngày đêm. Chúa đất trời Ngài đưa con bước, đời sống con sẽ chứa chan niềm vui.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513D1B1-6B0A-175D-C571-FD00A305FEB1}"/>
              </a:ext>
            </a:extLst>
          </p:cNvPr>
          <p:cNvSpPr txBox="1"/>
          <p:nvPr/>
        </p:nvSpPr>
        <p:spPr>
          <a:xfrm>
            <a:off x="10267950" y="21151"/>
            <a:ext cx="1647825" cy="369332"/>
          </a:xfrm>
          <a:prstGeom prst="rect">
            <a:avLst/>
          </a:prstGeom>
          <a:noFill/>
        </p:spPr>
        <p:txBody>
          <a:bodyPr wrap="square" rtlCol="0">
            <a:spAutoFit/>
          </a:bodyPr>
          <a:lstStyle/>
          <a:p>
            <a:r>
              <a:rPr lang="en-US" dirty="0"/>
              <a:t>TCCĐ 1 - 165</a:t>
            </a:r>
          </a:p>
        </p:txBody>
      </p:sp>
    </p:spTree>
    <p:extLst>
      <p:ext uri="{BB962C8B-B14F-4D97-AF65-F5344CB8AC3E}">
        <p14:creationId xmlns:p14="http://schemas.microsoft.com/office/powerpoint/2010/main" val="131619137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151"/>
            <a:ext cx="10258425"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Ánh mắt này từng đêm lệ ướt. Tiếng thở than</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kiếp u buồn với những tháng năm</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trong bơ vơ ngóng trông ngày đêm. Chúa đất trời nguyện thương dìu dắt</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giữ gìn con</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không phân vân từng bước an tâm, cho tin yêu rực sáng một lần.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chính là nguồn ơn cứu thoát, phù giúp con, dẫn dắt con ngày đêm. Chúa đất trời Ngài đưa con bước, đời sống con sẽ chứa chan niềm vui.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8943372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16949"/>
            <a:ext cx="10258425"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Cát Biển Sao Trời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p>
          <a:p>
            <a:pPr algn="just"/>
            <a:r>
              <a:rPr lang="vi-VN" sz="3800" kern="100" dirty="0">
                <a:latin typeface="Arial" panose="020B0604020202020204" pitchFamily="34" charset="0"/>
                <a:cs typeface="Times New Roman" panose="02020603050405020304" pitchFamily="18" charset="0"/>
              </a:rPr>
              <a:t>1. Hãy đếm tinh tú trên trời mà biết ơn Người cho đời và xem cát biển để hiểu người thương ta. Người thương ta muôn ngàn năm rất xa, thuở muôn loài chưa thành trong cõi đời. Chính Người mở cho ta, đất trời biển bao la.</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Người thương ta tháng năm qua tình vẫn bao la, đến muôn đời tình chẳng phai nhòa, Người thương ta như mùa xuân mãi ươm hoa. Nguyện dâng Cha trái tim con tình nghĩa phôi pha, muốn đáp đền nào có chi đền thì xin theo muôn lối mở tình yêu.</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B687995-8C0E-2AF1-E4E9-B5CC3EF7E96F}"/>
              </a:ext>
            </a:extLst>
          </p:cNvPr>
          <p:cNvSpPr txBox="1"/>
          <p:nvPr/>
        </p:nvSpPr>
        <p:spPr>
          <a:xfrm>
            <a:off x="9877425" y="21151"/>
            <a:ext cx="2124074" cy="369332"/>
          </a:xfrm>
          <a:prstGeom prst="rect">
            <a:avLst/>
          </a:prstGeom>
          <a:noFill/>
        </p:spPr>
        <p:txBody>
          <a:bodyPr wrap="square" rtlCol="0">
            <a:spAutoFit/>
          </a:bodyPr>
          <a:lstStyle/>
          <a:p>
            <a:r>
              <a:rPr lang="en-US" dirty="0"/>
              <a:t>TCCĐ 1 - 176</a:t>
            </a:r>
          </a:p>
        </p:txBody>
      </p:sp>
    </p:spTree>
    <p:extLst>
      <p:ext uri="{BB962C8B-B14F-4D97-AF65-F5344CB8AC3E}">
        <p14:creationId xmlns:p14="http://schemas.microsoft.com/office/powerpoint/2010/main" val="278758711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151"/>
            <a:ext cx="10258425" cy="6524863"/>
          </a:xfrm>
          <a:prstGeom prst="rect">
            <a:avLst/>
          </a:prstGeom>
          <a:noFill/>
        </p:spPr>
        <p:txBody>
          <a:bodyPr wrap="square" rtlCol="0">
            <a:spAutoFit/>
          </a:bodyPr>
          <a:lstStyle/>
          <a:p>
            <a:pPr algn="just"/>
            <a:r>
              <a:rPr lang="vi-VN" sz="3800" kern="100" spc="-100" dirty="0">
                <a:latin typeface="Arial" panose="020B0604020202020204" pitchFamily="34" charset="0"/>
                <a:cs typeface="Times New Roman" panose="02020603050405020304" pitchFamily="18" charset="0"/>
              </a:rPr>
              <a:t>2. Người đã giang cánh chim bằng êm ái như là phượng hoàng, dù con bé nhỏ muôn nẻo đường dương gian. Đường nguy nan qua vực sâu núi cao, chẳng nơi nào không tình sâu nghĩa đầy, tháng ngày ở bên Cha đất trời tỏa hương hoa.</a:t>
            </a:r>
            <a:endParaRPr lang="en-US" sz="3800" kern="100" spc="-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Người thương ta tháng năm qua tình vẫn bao la, đến muôn đời tình chẳng phai nhòa, Người thương ta như mùa xuân mãi ươm hoa. Nguyện dâng Cha trái tim con tình nghĩa phôi pha, muốn đáp đền nào có chi đền thì xin theo muôn lối mở tình yêu.</a:t>
            </a:r>
            <a:endParaRPr lang="en-US" sz="38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0945297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151"/>
            <a:ext cx="10258425" cy="6524863"/>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3. Tình Chúa cho lúa thơm đồng đặt nỗi vui đẹp trong lòng, gọi hoa thắm nở cho mở mùa thương yêu. Tình thương yêu trên trời cao gió reo ghé mắt nhìn con hạt mưa dẫu bèo, khó nghèo có bao nhiêu đáp đền tình thương yêu. </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Người thương ta tháng năm qua tình vẫn bao la, đến muôn đời tình chẳng phai nhòa, Người thương ta như mùa xuân mãi ươm hoa. Nguyện dâng Cha trái tim con tình nghĩa phôi pha, muốn đáp đền nào có chi đền thì xin theo muôn lối mở tình yêu.</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6878064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151"/>
            <a:ext cx="10258425"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CHÚA LÀ MỤC TỬ</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Nguyễn Duy Vi</a:t>
            </a:r>
          </a:p>
          <a:p>
            <a:pPr algn="just"/>
            <a:r>
              <a:rPr lang="vi-VN" sz="4000" kern="100" dirty="0">
                <a:latin typeface="Arial" panose="020B0604020202020204" pitchFamily="34" charset="0"/>
                <a:cs typeface="Times New Roman" panose="02020603050405020304" pitchFamily="18" charset="0"/>
              </a:rPr>
              <a:t>1/ Chúa là Mục Tử, Người dẫn lối chỉ đường cho con đi. Đi trong tay Chúa nào con thiếu chi con sợ chi? Cỏ tươi rợn đồng xanh con no thỏa không bao giờ thiếu nữa. Suối nước trường sinh nghỉ uống no đầy</a:t>
            </a:r>
            <a:r>
              <a:rPr lang="en-US" sz="4000" kern="100" dirty="0">
                <a:latin typeface="Arial" panose="020B0604020202020204" pitchFamily="34" charset="0"/>
                <a:cs typeface="Times New Roman" panose="02020603050405020304" pitchFamily="18" charset="0"/>
              </a:rPr>
              <a:t>.</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Chiên nhân từ, Người dẫn con tới đồng nội. Này suối nước mát bóng, con tới uống thảnh thơi. Chúa ơi sướng vui trong tay Chúa, Người dẫn con đi. Đi giữa suối mát, cỏ xanh con thiếu gì.</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3803B4D-2E5F-6D65-36D4-0B43D3555C7E}"/>
              </a:ext>
            </a:extLst>
          </p:cNvPr>
          <p:cNvSpPr txBox="1"/>
          <p:nvPr/>
        </p:nvSpPr>
        <p:spPr>
          <a:xfrm>
            <a:off x="9839325" y="95250"/>
            <a:ext cx="2047875" cy="369332"/>
          </a:xfrm>
          <a:prstGeom prst="rect">
            <a:avLst/>
          </a:prstGeom>
          <a:noFill/>
        </p:spPr>
        <p:txBody>
          <a:bodyPr wrap="square" rtlCol="0">
            <a:spAutoFit/>
          </a:bodyPr>
          <a:lstStyle/>
          <a:p>
            <a:r>
              <a:rPr lang="en-US" dirty="0"/>
              <a:t>TCCĐ 1 - 188</a:t>
            </a:r>
          </a:p>
        </p:txBody>
      </p:sp>
    </p:spTree>
    <p:extLst>
      <p:ext uri="{BB962C8B-B14F-4D97-AF65-F5344CB8AC3E}">
        <p14:creationId xmlns:p14="http://schemas.microsoft.com/office/powerpoint/2010/main" val="307752560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151"/>
            <a:ext cx="10258425"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Chúa là Mục Tử, Người dẫn dắt con lần theo chính lối. Cho con đi tới vì Danh Chúa con không lạc vương. Tối tăm con sợ chi, vì có Chúa với con cùng tiến bước. Cánh tay Người đưa, gậy Người dẫn yên lòng</a:t>
            </a:r>
            <a:r>
              <a:rPr lang="en-US" sz="4000" kern="100" dirty="0">
                <a:latin typeface="Arial" panose="020B0604020202020204" pitchFamily="34" charset="0"/>
                <a:cs typeface="Times New Roman" panose="02020603050405020304" pitchFamily="18" charset="0"/>
              </a:rPr>
              <a:t>.</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Chiên nhân từ, Người dẫn con tới đồng nội. Này suối nước mát bóng, con tới uống thảnh thơi. Chúa ơi sướng vui trong tay Chúa, Người dẫn con đi. Đi giữa suối mát, cỏ xanh con thiếu gì.</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75906757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151"/>
            <a:ext cx="10258425"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Chúa là mục tử, Người dọn bữa kê bàn cho con dân. Dầu Người tràn lan và chén ái ân Người đầy chan. Chúa ban cho đời con qua năm tháng hưởng dư đầy phúc đức. Chúa ở cùng con, con cùng Chúa muôn đời</a:t>
            </a:r>
            <a:r>
              <a:rPr lang="en-US" sz="4000" kern="100" dirty="0">
                <a:latin typeface="Arial" panose="020B0604020202020204" pitchFamily="34" charset="0"/>
                <a:cs typeface="Times New Roman" panose="02020603050405020304" pitchFamily="18" charset="0"/>
              </a:rPr>
              <a:t>.</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Chiên nhân từ, Người dẫn con tới đồng nội. Này suối nước mát bóng, con tới uống thảnh thơi. Chúa ơi sướng vui trong tay Chúa, Người dẫn con đi. Đi giữa suối mát, cỏ xanh con thiếu gì.</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3597589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81174" y="2101"/>
            <a:ext cx="10258425" cy="630942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HÃY TẠ ƠN CHÚA</a:t>
            </a:r>
            <a:r>
              <a:rPr lang="en-US" sz="2400" kern="100" dirty="0">
                <a:latin typeface="Arial" panose="020B0604020202020204" pitchFamily="34" charset="0"/>
                <a:cs typeface="Times New Roman" panose="02020603050405020304" pitchFamily="18" charset="0"/>
              </a:rPr>
              <a:t> (2 bè)</a:t>
            </a:r>
            <a:endParaRPr lang="vi-VN" sz="24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Hãy tạ ơn Chúa </a:t>
            </a:r>
            <a:r>
              <a:rPr lang="en-US" sz="3800" kern="100" dirty="0">
                <a:latin typeface="Arial" panose="020B0604020202020204" pitchFamily="34" charset="0"/>
                <a:cs typeface="Times New Roman" panose="02020603050405020304" pitchFamily="18" charset="0"/>
              </a:rPr>
              <a:t>                         </a:t>
            </a:r>
            <a:r>
              <a:rPr lang="vi-VN" sz="3800" kern="100" dirty="0">
                <a:latin typeface="Arial" panose="020B0604020202020204" pitchFamily="34" charset="0"/>
                <a:cs typeface="Times New Roman" panose="02020603050405020304" pitchFamily="18" charset="0"/>
              </a:rPr>
              <a:t>hãy ngợi khen</a:t>
            </a:r>
            <a:endParaRPr lang="en-US" sz="3800" kern="100" dirty="0">
              <a:latin typeface="Arial" panose="020B0604020202020204" pitchFamily="34" charset="0"/>
              <a:cs typeface="Times New Roman" panose="02020603050405020304" pitchFamily="18" charset="0"/>
            </a:endParaRPr>
          </a:p>
          <a:p>
            <a:pPr algn="just"/>
            <a:r>
              <a:rPr lang="en-US" sz="3800" u="sng" kern="100" dirty="0">
                <a:solidFill>
                  <a:schemeClr val="accent3">
                    <a:lumMod val="60000"/>
                    <a:lumOff val="40000"/>
                  </a:schemeClr>
                </a:solidFill>
                <a:latin typeface="Arial" panose="020B0604020202020204" pitchFamily="34" charset="0"/>
                <a:cs typeface="Times New Roman" panose="02020603050405020304" pitchFamily="18" charset="0"/>
              </a:rPr>
              <a:t>                          Hãy tạ ơn Chúa       ngợi khen</a:t>
            </a:r>
          </a:p>
          <a:p>
            <a:pPr algn="just"/>
            <a:r>
              <a:rPr lang="en-US" sz="3800" kern="100" dirty="0">
                <a:latin typeface="Arial" panose="020B0604020202020204" pitchFamily="34" charset="0"/>
                <a:cs typeface="Times New Roman" panose="02020603050405020304" pitchFamily="18" charset="0"/>
              </a:rPr>
              <a:t>Chúa </a:t>
            </a:r>
            <a:r>
              <a:rPr lang="vi-VN" sz="3800" kern="100" dirty="0">
                <a:latin typeface="Arial" panose="020B0604020202020204" pitchFamily="34" charset="0"/>
                <a:cs typeface="Times New Roman" panose="02020603050405020304" pitchFamily="18" charset="0"/>
              </a:rPr>
              <a:t>và chúc tụng Chúa dân muôn nơi. </a:t>
            </a:r>
            <a:endParaRPr lang="en-US" sz="3800" kern="100" dirty="0">
              <a:latin typeface="Arial" panose="020B0604020202020204" pitchFamily="34" charset="0"/>
              <a:cs typeface="Times New Roman" panose="02020603050405020304" pitchFamily="18" charset="0"/>
            </a:endParaRPr>
          </a:p>
          <a:p>
            <a:pPr algn="just"/>
            <a:r>
              <a:rPr lang="en-US" sz="3800" u="sng" kern="100" dirty="0">
                <a:solidFill>
                  <a:schemeClr val="accent3">
                    <a:lumMod val="60000"/>
                    <a:lumOff val="40000"/>
                  </a:schemeClr>
                </a:solidFill>
                <a:latin typeface="Arial" panose="020B0604020202020204" pitchFamily="34" charset="0"/>
                <a:cs typeface="Times New Roman" panose="02020603050405020304" pitchFamily="18" charset="0"/>
              </a:rPr>
              <a:t>Chúa </a:t>
            </a:r>
            <a:r>
              <a:rPr lang="vi-VN" sz="3800" u="sng" kern="100" dirty="0">
                <a:solidFill>
                  <a:schemeClr val="accent3">
                    <a:lumMod val="60000"/>
                    <a:lumOff val="40000"/>
                  </a:schemeClr>
                </a:solidFill>
                <a:latin typeface="Arial" panose="020B0604020202020204" pitchFamily="34" charset="0"/>
                <a:cs typeface="Times New Roman" panose="02020603050405020304" pitchFamily="18" charset="0"/>
              </a:rPr>
              <a:t>và chúc tụng Chúa dân muôn nơi. </a:t>
            </a:r>
            <a:r>
              <a:rPr lang="en-US" sz="3800" u="sng" kern="100" dirty="0">
                <a:solidFill>
                  <a:schemeClr val="accent3">
                    <a:lumMod val="60000"/>
                    <a:lumOff val="40000"/>
                  </a:schemeClr>
                </a:solidFill>
                <a:latin typeface="Arial" panose="020B0604020202020204" pitchFamily="34" charset="0"/>
                <a:cs typeface="Times New Roman" panose="02020603050405020304" pitchFamily="18" charset="0"/>
              </a:rPr>
              <a:t>Khắp</a:t>
            </a:r>
          </a:p>
          <a:p>
            <a:pPr algn="just"/>
            <a:r>
              <a:rPr lang="en-US" sz="3800" kern="100" dirty="0">
                <a:latin typeface="Arial" panose="020B0604020202020204" pitchFamily="34" charset="0"/>
                <a:cs typeface="Times New Roman" panose="02020603050405020304" pitchFamily="18" charset="0"/>
              </a:rPr>
              <a:t>                  </a:t>
            </a:r>
            <a:r>
              <a:rPr lang="vi-VN" sz="3800" kern="100" dirty="0">
                <a:latin typeface="Arial" panose="020B0604020202020204" pitchFamily="34" charset="0"/>
                <a:cs typeface="Times New Roman" panose="02020603050405020304" pitchFamily="18" charset="0"/>
              </a:rPr>
              <a:t>Hãy tạ ơn Chúa</a:t>
            </a:r>
            <a:r>
              <a:rPr lang="en-US" sz="3800" kern="100" dirty="0">
                <a:latin typeface="Arial" panose="020B0604020202020204" pitchFamily="34" charset="0"/>
                <a:cs typeface="Times New Roman" panose="02020603050405020304" pitchFamily="18" charset="0"/>
              </a:rPr>
              <a:t>                          hãy</a:t>
            </a:r>
          </a:p>
          <a:p>
            <a:pPr algn="just"/>
            <a:r>
              <a:rPr lang="en-US" sz="3800" u="sng" kern="100" dirty="0">
                <a:solidFill>
                  <a:schemeClr val="accent3">
                    <a:lumMod val="60000"/>
                    <a:lumOff val="40000"/>
                  </a:schemeClr>
                </a:solidFill>
                <a:latin typeface="Arial" panose="020B0604020202020204" pitchFamily="34" charset="0"/>
                <a:cs typeface="Times New Roman" panose="02020603050405020304" pitchFamily="18" charset="0"/>
              </a:rPr>
              <a:t>Bốn phương                        Hãy tạ ơn Chúa    ,</a:t>
            </a:r>
          </a:p>
          <a:p>
            <a:pPr algn="just"/>
            <a:r>
              <a:rPr lang="vi-VN" sz="3800" kern="100" dirty="0">
                <a:latin typeface="Arial" panose="020B0604020202020204" pitchFamily="34" charset="0"/>
                <a:cs typeface="Times New Roman" panose="02020603050405020304" pitchFamily="18" charset="0"/>
              </a:rPr>
              <a:t>ngợi khen Chúa vì những</a:t>
            </a:r>
            <a:r>
              <a:rPr lang="en-US" sz="3800" kern="100" dirty="0">
                <a:latin typeface="Arial" panose="020B0604020202020204" pitchFamily="34" charset="0"/>
                <a:cs typeface="Times New Roman" panose="02020603050405020304" pitchFamily="18" charset="0"/>
              </a:rPr>
              <a:t> </a:t>
            </a:r>
            <a:r>
              <a:rPr lang="vi-VN" sz="3800" kern="100" dirty="0">
                <a:latin typeface="Arial" panose="020B0604020202020204" pitchFamily="34" charset="0"/>
                <a:cs typeface="Times New Roman" panose="02020603050405020304" pitchFamily="18" charset="0"/>
              </a:rPr>
              <a:t>hồng phúc Chúa </a:t>
            </a:r>
            <a:endParaRPr lang="en-US" sz="3800" kern="100" dirty="0">
              <a:latin typeface="Arial" panose="020B0604020202020204" pitchFamily="34" charset="0"/>
              <a:cs typeface="Times New Roman" panose="02020603050405020304" pitchFamily="18" charset="0"/>
            </a:endParaRPr>
          </a:p>
          <a:p>
            <a:pPr algn="just"/>
            <a:r>
              <a:rPr lang="en-US" sz="3800" u="sng" kern="100" dirty="0">
                <a:solidFill>
                  <a:schemeClr val="accent3">
                    <a:lumMod val="60000"/>
                    <a:lumOff val="40000"/>
                  </a:schemeClr>
                </a:solidFill>
                <a:latin typeface="Arial" panose="020B0604020202020204" pitchFamily="34" charset="0"/>
                <a:cs typeface="Times New Roman" panose="02020603050405020304" pitchFamily="18" charset="0"/>
              </a:rPr>
              <a:t>ngợi khen Chúa vì những hồng phúc Chúa</a:t>
            </a:r>
          </a:p>
          <a:p>
            <a:pPr algn="just"/>
            <a:r>
              <a:rPr lang="vi-VN" sz="3800" kern="100" dirty="0">
                <a:latin typeface="Arial" panose="020B0604020202020204" pitchFamily="34" charset="0"/>
                <a:cs typeface="Times New Roman" panose="02020603050405020304" pitchFamily="18" charset="0"/>
              </a:rPr>
              <a:t>ban muôn đời.</a:t>
            </a:r>
            <a:endParaRPr lang="en-US" sz="3800" kern="100" dirty="0">
              <a:latin typeface="Arial" panose="020B0604020202020204" pitchFamily="34" charset="0"/>
              <a:cs typeface="Times New Roman" panose="02020603050405020304" pitchFamily="18" charset="0"/>
            </a:endParaRPr>
          </a:p>
          <a:p>
            <a:pPr algn="just"/>
            <a:r>
              <a:rPr lang="en-US" sz="3800" u="sng" kern="100" dirty="0">
                <a:solidFill>
                  <a:schemeClr val="accent3">
                    <a:lumMod val="60000"/>
                    <a:lumOff val="40000"/>
                  </a:schemeClr>
                </a:solidFill>
                <a:latin typeface="Arial" panose="020B0604020202020204" pitchFamily="34" charset="0"/>
                <a:cs typeface="Times New Roman" panose="02020603050405020304" pitchFamily="18" charset="0"/>
              </a:rPr>
              <a:t>ban muôn đời.</a:t>
            </a:r>
          </a:p>
        </p:txBody>
      </p:sp>
      <p:sp>
        <p:nvSpPr>
          <p:cNvPr id="2" name="TextBox 1">
            <a:extLst>
              <a:ext uri="{FF2B5EF4-FFF2-40B4-BE49-F238E27FC236}">
                <a16:creationId xmlns:a16="http://schemas.microsoft.com/office/drawing/2014/main" id="{52F8BCA5-50A9-759C-0630-7094522407BD}"/>
              </a:ext>
            </a:extLst>
          </p:cNvPr>
          <p:cNvSpPr txBox="1"/>
          <p:nvPr/>
        </p:nvSpPr>
        <p:spPr>
          <a:xfrm>
            <a:off x="9705975" y="21151"/>
            <a:ext cx="2038350" cy="369332"/>
          </a:xfrm>
          <a:prstGeom prst="rect">
            <a:avLst/>
          </a:prstGeom>
          <a:noFill/>
        </p:spPr>
        <p:txBody>
          <a:bodyPr wrap="square" rtlCol="0">
            <a:spAutoFit/>
          </a:bodyPr>
          <a:lstStyle/>
          <a:p>
            <a:r>
              <a:rPr lang="en-US" dirty="0"/>
              <a:t>TCCĐ 1 - 194</a:t>
            </a:r>
          </a:p>
        </p:txBody>
      </p:sp>
      <p:sp>
        <p:nvSpPr>
          <p:cNvPr id="4" name="Left Bracket 3">
            <a:extLst>
              <a:ext uri="{FF2B5EF4-FFF2-40B4-BE49-F238E27FC236}">
                <a16:creationId xmlns:a16="http://schemas.microsoft.com/office/drawing/2014/main" id="{61085FB5-1E1D-D97D-D4E4-86A8FE63CD7E}"/>
              </a:ext>
            </a:extLst>
          </p:cNvPr>
          <p:cNvSpPr/>
          <p:nvPr/>
        </p:nvSpPr>
        <p:spPr>
          <a:xfrm>
            <a:off x="1663700" y="711200"/>
            <a:ext cx="117474" cy="800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ket 4">
            <a:extLst>
              <a:ext uri="{FF2B5EF4-FFF2-40B4-BE49-F238E27FC236}">
                <a16:creationId xmlns:a16="http://schemas.microsoft.com/office/drawing/2014/main" id="{E69A4541-D875-16EE-13C6-61A5E5F3302B}"/>
              </a:ext>
            </a:extLst>
          </p:cNvPr>
          <p:cNvSpPr/>
          <p:nvPr/>
        </p:nvSpPr>
        <p:spPr>
          <a:xfrm>
            <a:off x="1676400" y="1816100"/>
            <a:ext cx="117474" cy="800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ket 5">
            <a:extLst>
              <a:ext uri="{FF2B5EF4-FFF2-40B4-BE49-F238E27FC236}">
                <a16:creationId xmlns:a16="http://schemas.microsoft.com/office/drawing/2014/main" id="{3B3A43DB-9FA2-BF8F-6D32-3E534DA9C620}"/>
              </a:ext>
            </a:extLst>
          </p:cNvPr>
          <p:cNvSpPr/>
          <p:nvPr/>
        </p:nvSpPr>
        <p:spPr>
          <a:xfrm>
            <a:off x="1676400" y="3028950"/>
            <a:ext cx="117474" cy="800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a:extLst>
              <a:ext uri="{FF2B5EF4-FFF2-40B4-BE49-F238E27FC236}">
                <a16:creationId xmlns:a16="http://schemas.microsoft.com/office/drawing/2014/main" id="{1D12B2BD-D38D-61FB-49DB-85675F835A6E}"/>
              </a:ext>
            </a:extLst>
          </p:cNvPr>
          <p:cNvSpPr/>
          <p:nvPr/>
        </p:nvSpPr>
        <p:spPr>
          <a:xfrm>
            <a:off x="1676400" y="4178300"/>
            <a:ext cx="117474" cy="800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ket 7">
            <a:extLst>
              <a:ext uri="{FF2B5EF4-FFF2-40B4-BE49-F238E27FC236}">
                <a16:creationId xmlns:a16="http://schemas.microsoft.com/office/drawing/2014/main" id="{94EF98BA-D3C1-55EF-A78F-51D2CB5E2233}"/>
              </a:ext>
            </a:extLst>
          </p:cNvPr>
          <p:cNvSpPr/>
          <p:nvPr/>
        </p:nvSpPr>
        <p:spPr>
          <a:xfrm>
            <a:off x="1676400" y="5343146"/>
            <a:ext cx="117474" cy="800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ket 8">
            <a:extLst>
              <a:ext uri="{FF2B5EF4-FFF2-40B4-BE49-F238E27FC236}">
                <a16:creationId xmlns:a16="http://schemas.microsoft.com/office/drawing/2014/main" id="{9AE85918-9D03-4971-8EC6-56792287862B}"/>
              </a:ext>
            </a:extLst>
          </p:cNvPr>
          <p:cNvSpPr/>
          <p:nvPr/>
        </p:nvSpPr>
        <p:spPr>
          <a:xfrm flipH="1">
            <a:off x="11926888" y="711200"/>
            <a:ext cx="117474" cy="800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FB6C8540-ADC4-20CE-4D6E-AF6DB3E4DCB2}"/>
              </a:ext>
            </a:extLst>
          </p:cNvPr>
          <p:cNvSpPr/>
          <p:nvPr/>
        </p:nvSpPr>
        <p:spPr>
          <a:xfrm flipH="1">
            <a:off x="11939588" y="1816100"/>
            <a:ext cx="117474" cy="800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ket 10">
            <a:extLst>
              <a:ext uri="{FF2B5EF4-FFF2-40B4-BE49-F238E27FC236}">
                <a16:creationId xmlns:a16="http://schemas.microsoft.com/office/drawing/2014/main" id="{05021720-BCC4-6198-DE6E-6142A894BA0B}"/>
              </a:ext>
            </a:extLst>
          </p:cNvPr>
          <p:cNvSpPr/>
          <p:nvPr/>
        </p:nvSpPr>
        <p:spPr>
          <a:xfrm flipH="1">
            <a:off x="11939588" y="3028950"/>
            <a:ext cx="117474" cy="800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ket 11">
            <a:extLst>
              <a:ext uri="{FF2B5EF4-FFF2-40B4-BE49-F238E27FC236}">
                <a16:creationId xmlns:a16="http://schemas.microsoft.com/office/drawing/2014/main" id="{137055C8-5E74-1956-5A6D-93D839275C98}"/>
              </a:ext>
            </a:extLst>
          </p:cNvPr>
          <p:cNvSpPr/>
          <p:nvPr/>
        </p:nvSpPr>
        <p:spPr>
          <a:xfrm flipH="1">
            <a:off x="11939588" y="4178300"/>
            <a:ext cx="117474" cy="800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8FAA967-B071-B43E-1DD3-1066B09625C6}"/>
              </a:ext>
            </a:extLst>
          </p:cNvPr>
          <p:cNvSpPr/>
          <p:nvPr/>
        </p:nvSpPr>
        <p:spPr>
          <a:xfrm flipH="1">
            <a:off x="11939588" y="5343146"/>
            <a:ext cx="117474" cy="8001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2796425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61FE9-2FAB-08D3-B7E6-959364F6D33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6902A79-FDC3-1E41-701E-5AFB9B2C2427}"/>
              </a:ext>
            </a:extLst>
          </p:cNvPr>
          <p:cNvSpPr txBox="1"/>
          <p:nvPr/>
        </p:nvSpPr>
        <p:spPr>
          <a:xfrm>
            <a:off x="1743074" y="2101"/>
            <a:ext cx="10258425"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HÃY TẠ ƠN CHÚA</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Hãy tạ ơn Chúa hãy ngợi khen Chúa và chúc tụng Chúa dân muôn nơi. Hãy tạ ơn Chúa hãy ngợi khen Chúa vì những hồng phúc Chúa ban muôn đời.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Con đêm ngày tạ ơn Thiên Chúa, miệng con ca khen Chúa không ngừng. Trong Thiên Chúa linh hồn con bao say sưa khúc ca vui mừng.</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Muôn muôn người cùng con ca chúc, mừng vinh danh Thiên Chúa muôn đời. Van xin Chúa nghe lời con trong gian truân sẽ không lo gì.</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448277C-A058-B92D-7430-8612DAAAC18D}"/>
              </a:ext>
            </a:extLst>
          </p:cNvPr>
          <p:cNvSpPr txBox="1"/>
          <p:nvPr/>
        </p:nvSpPr>
        <p:spPr>
          <a:xfrm>
            <a:off x="9705975" y="21151"/>
            <a:ext cx="2038350" cy="369332"/>
          </a:xfrm>
          <a:prstGeom prst="rect">
            <a:avLst/>
          </a:prstGeom>
          <a:noFill/>
        </p:spPr>
        <p:txBody>
          <a:bodyPr wrap="square" rtlCol="0">
            <a:spAutoFit/>
          </a:bodyPr>
          <a:lstStyle/>
          <a:p>
            <a:r>
              <a:rPr lang="en-US" dirty="0"/>
              <a:t>TCCĐ 1 - 194</a:t>
            </a:r>
          </a:p>
        </p:txBody>
      </p:sp>
    </p:spTree>
    <p:extLst>
      <p:ext uri="{BB962C8B-B14F-4D97-AF65-F5344CB8AC3E}">
        <p14:creationId xmlns:p14="http://schemas.microsoft.com/office/powerpoint/2010/main" val="380840780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151"/>
            <a:ext cx="10258425" cy="6524863"/>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3. Chung quanh người nào tôn vinh Chúa, Ngài luôn luôn theo giữ vững bền. Ai nương náu trong nhà Vua bao êm vui phúc ân tuôn tràn.</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Hãy tạ ơn Chúa hãy ngợi khen Chúa và chúc tụng Chúa dân muôn nơi. Hãy tạ ơn Chúa hãy ngợi khen Chúa vì những hồng phúc Chúa ban muôn đời.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en-US" sz="3800" kern="100" dirty="0">
                <a:latin typeface="Arial" panose="020B0604020202020204" pitchFamily="34" charset="0"/>
                <a:cs typeface="Times New Roman" panose="02020603050405020304" pitchFamily="18" charset="0"/>
              </a:rPr>
              <a:t>4. Ai luôn tìm về tôn nhan Chúa lòng hân hoan không thiếu thốn gì. Danh Thiên Chúa trên miệng môi muôn dân vang tiếng ca khen Ngài.</a:t>
            </a:r>
          </a:p>
        </p:txBody>
      </p:sp>
    </p:spTree>
    <p:extLst>
      <p:ext uri="{BB962C8B-B14F-4D97-AF65-F5344CB8AC3E}">
        <p14:creationId xmlns:p14="http://schemas.microsoft.com/office/powerpoint/2010/main" val="61645900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151"/>
            <a:ext cx="10258425" cy="6617196"/>
          </a:xfrm>
          <a:prstGeom prst="rect">
            <a:avLst/>
          </a:prstGeom>
          <a:noFill/>
        </p:spPr>
        <p:txBody>
          <a:bodyPr wrap="square" rtlCol="0">
            <a:spAutoFit/>
          </a:bodyPr>
          <a:lstStyle/>
          <a:p>
            <a:pPr algn="ctr"/>
            <a:r>
              <a:rPr lang="en-US" sz="2400" kern="100" dirty="0">
                <a:latin typeface="Arial" panose="020B0604020202020204" pitchFamily="34" charset="0"/>
                <a:cs typeface="Times New Roman" panose="02020603050405020304" pitchFamily="18" charset="0"/>
              </a:rPr>
              <a:t>Tình Thương của Chúa - </a:t>
            </a:r>
            <a:r>
              <a:rPr lang="vi-VN" sz="2400" kern="100" dirty="0">
                <a:latin typeface="Arial" panose="020B0604020202020204" pitchFamily="34" charset="0"/>
                <a:cs typeface="Times New Roman" panose="02020603050405020304" pitchFamily="18" charset="0"/>
              </a:rPr>
              <a:t>Phương Anh</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Tình thương của Chúa</a:t>
            </a:r>
            <a:r>
              <a:rPr lang="en-US" sz="4000" kern="100" dirty="0">
                <a:latin typeface="Arial" panose="020B0604020202020204" pitchFamily="34" charset="0"/>
                <a:cs typeface="Times New Roman" panose="02020603050405020304" pitchFamily="18" charset="0"/>
              </a:rPr>
              <a:t>)</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con sẽ ca ngợi tình thương của Ngài suốt năm canh dài. Con sẽ ca ngợi, con sẽ ca ngợi đến muôn muôn đời.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Con sẽ ca ngợi tình thương của Người đến muôn đời. Qua bao nhiêu thời miệng con loan truyền tình Cha chẳng ngơi. Vì Người đã phán: Tình Ta đã ban đứng vững ngàn năm. Trên cõi mây trời Người đã thiết lập lòng trung thành.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4466586-13F7-4E36-B7BE-711D5EFD10A6}"/>
              </a:ext>
            </a:extLst>
          </p:cNvPr>
          <p:cNvSpPr txBox="1"/>
          <p:nvPr/>
        </p:nvSpPr>
        <p:spPr>
          <a:xfrm>
            <a:off x="10153650" y="104775"/>
            <a:ext cx="1847849" cy="369332"/>
          </a:xfrm>
          <a:prstGeom prst="rect">
            <a:avLst/>
          </a:prstGeom>
          <a:noFill/>
        </p:spPr>
        <p:txBody>
          <a:bodyPr wrap="square" rtlCol="0">
            <a:spAutoFit/>
          </a:bodyPr>
          <a:lstStyle/>
          <a:p>
            <a:r>
              <a:rPr lang="en-US" dirty="0"/>
              <a:t>TCCĐ 1 - 196</a:t>
            </a:r>
          </a:p>
        </p:txBody>
      </p:sp>
    </p:spTree>
    <p:extLst>
      <p:ext uri="{BB962C8B-B14F-4D97-AF65-F5344CB8AC3E}">
        <p14:creationId xmlns:p14="http://schemas.microsoft.com/office/powerpoint/2010/main" val="223623729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151"/>
            <a:ext cx="10258425" cy="5786199"/>
          </a:xfrm>
          <a:prstGeom prst="rect">
            <a:avLst/>
          </a:prstGeom>
          <a:noFill/>
        </p:spPr>
        <p:txBody>
          <a:bodyPr wrap="square" rtlCol="0">
            <a:spAutoFit/>
          </a:bodyPr>
          <a:lstStyle/>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2. Ta ước giao cùng người Ta đã chọn giữa muôn người. Ta đã đoan thề cùng nghĩa bộc là nhà Đa- Vít. Và Người đã phán rằng: Miêu duệ ngươi đứng vững ngàn năm. Ngai báu của ngươi Ta đã thiết lập từ muôn đời.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Tình thương của Chúa</a:t>
            </a:r>
            <a:r>
              <a:rPr lang="en-US" sz="4000" kern="100" dirty="0">
                <a:latin typeface="Arial" panose="020B0604020202020204" pitchFamily="34" charset="0"/>
                <a:cs typeface="Times New Roman" panose="02020603050405020304" pitchFamily="18" charset="0"/>
              </a:rPr>
              <a:t>)</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con sẽ ca ngợi tình thương của Ngài suốt năm canh dài. Con sẽ ca ngợi, con sẽ ca ngợi đến muôn muôn đời.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35678382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151"/>
            <a:ext cx="10258425" cy="5709255"/>
          </a:xfrm>
          <a:prstGeom prst="rect">
            <a:avLst/>
          </a:prstGeom>
          <a:noFill/>
        </p:spPr>
        <p:txBody>
          <a:bodyPr wrap="square" rtlCol="0">
            <a:spAutoFit/>
          </a:bodyPr>
          <a:lstStyle/>
          <a:p>
            <a:pPr algn="just">
              <a:spcBef>
                <a:spcPts val="600"/>
              </a:spcBef>
            </a:pPr>
            <a:r>
              <a:rPr lang="vi-VN" sz="4000" kern="100" dirty="0">
                <a:latin typeface="Arial" panose="020B0604020202020204" pitchFamily="34" charset="0"/>
                <a:cs typeface="Times New Roman" panose="02020603050405020304" pitchFamily="18" charset="0"/>
              </a:rPr>
              <a:t>3. Ngươi sẽ thưa rằng: Lạy Cha muôn loài Đấng an bài. Nơi con nương tựa và chính là nguồn mạch cứu độ con. Và lòng sùng ái Người sẽ đầy dư mãi mãi chẳng ngưng. Ta đã duy trì lời giao ước này thật lâu dài.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Tình thương của Chúa</a:t>
            </a:r>
            <a:r>
              <a:rPr lang="en-US" sz="4000" kern="100" dirty="0">
                <a:latin typeface="Arial" panose="020B0604020202020204" pitchFamily="34" charset="0"/>
                <a:cs typeface="Times New Roman" panose="02020603050405020304" pitchFamily="18" charset="0"/>
              </a:rPr>
              <a:t>)</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con sẽ ca ngợi tình thương của Ngài suốt năm canh dài. Con sẽ ca ngợi, con sẽ ca ngợi đến muôn muôn đời.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53611607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151"/>
            <a:ext cx="10258425"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ĐÂU CÓ TÌNH YÊU THƯƠNG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Vinh Hạnh</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Đâu có tình yêu thương ở đấy có Đức Chúa Trời. Đâu có lòng từ bi là đấy có ân sủng Người. Đâu có tình bác ái thì Chúa chúc lành không ngơi. Đâu ý hợp tâm đầu ở đấy chứa chan nguồn vui.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Nài xin tha thiết Thượng Đế muôn tình lân ái. Xin hãy đổ </a:t>
            </a:r>
            <a:r>
              <a:rPr lang="en-US" sz="4000" kern="100" dirty="0">
                <a:latin typeface="Arial" panose="020B0604020202020204" pitchFamily="34" charset="0"/>
                <a:cs typeface="Times New Roman" panose="02020603050405020304" pitchFamily="18" charset="0"/>
              </a:rPr>
              <a:t>đầy</a:t>
            </a:r>
            <a:r>
              <a:rPr lang="vi-VN" sz="4000" kern="100" dirty="0">
                <a:latin typeface="Arial" panose="020B0604020202020204" pitchFamily="34" charset="0"/>
                <a:cs typeface="Times New Roman" panose="02020603050405020304" pitchFamily="18" charset="0"/>
              </a:rPr>
              <a:t> linh hồn tình yêu thiết tha. Yêu Chúa hết lòng hết sức, hết cả trí khôn. Cùng yêu anh em như Chúa mến yêu chúng con.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B9C6541-D0BC-A5BE-025C-7C80D1683A33}"/>
              </a:ext>
            </a:extLst>
          </p:cNvPr>
          <p:cNvSpPr txBox="1"/>
          <p:nvPr/>
        </p:nvSpPr>
        <p:spPr>
          <a:xfrm>
            <a:off x="10248900" y="21151"/>
            <a:ext cx="1752599" cy="369332"/>
          </a:xfrm>
          <a:prstGeom prst="rect">
            <a:avLst/>
          </a:prstGeom>
          <a:noFill/>
        </p:spPr>
        <p:txBody>
          <a:bodyPr wrap="square" rtlCol="0">
            <a:spAutoFit/>
          </a:bodyPr>
          <a:lstStyle/>
          <a:p>
            <a:r>
              <a:rPr lang="en-US" dirty="0"/>
              <a:t>TCCĐ 1 - 207</a:t>
            </a:r>
          </a:p>
        </p:txBody>
      </p:sp>
    </p:spTree>
    <p:extLst>
      <p:ext uri="{BB962C8B-B14F-4D97-AF65-F5344CB8AC3E}">
        <p14:creationId xmlns:p14="http://schemas.microsoft.com/office/powerpoint/2010/main" val="352238713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9726"/>
            <a:ext cx="10258425"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Nguyện xin Thiên Chúa đoàn kết muôn người một ý. Xin hãy duy trì trí lòng hòa hợp mến yêu. Diệt tan căm thù, chia rẽ, oán hờn, ghét ghen. Gìn giữ đức ái yêu Chúa mến thương anh em.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Đâu có tình yêu thương ở đấy có Đức Chúa Trời. Đâu có lòng từ bi là đấy có ân sủng Người. Đâu có tình bác ái thì Chúa chúc lành không ngơi. Đâu ý hợp tâm đầu ở đấy chứa chan nguồn vui.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52259105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9726"/>
            <a:ext cx="10258425"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NẾU CHÚA LÀ</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p>
          <a:p>
            <a:pPr algn="just"/>
            <a:r>
              <a:rPr lang="vi-VN" sz="4000" kern="100" dirty="0">
                <a:latin typeface="Arial" panose="020B0604020202020204" pitchFamily="34" charset="0"/>
                <a:cs typeface="Times New Roman" panose="02020603050405020304" pitchFamily="18" charset="0"/>
              </a:rPr>
              <a:t>1. Nếu Chúa là mặt trời con mong làm Trái đất. Nếu Chúa là Trái đất con muốn làm vầng trăng. Làm vầng trăng xoay quanh Trái đất, làm Trái đất xoay quanh Mặt Trời.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ơi, từng phút giây, hồn ngất ngây, lòng đắm say hướng về Chúa đây.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Nếu Chúa là Mẹ hiền con mong làm em bé. Nếu Chúa là suối mát con muốn làm đàn nai. Làm đàn nai luôn mong suối mát, làm em bé luôn mong Mẹ hiền.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C58487A-EB27-FF83-33F4-B6FD9D2847A6}"/>
              </a:ext>
            </a:extLst>
          </p:cNvPr>
          <p:cNvSpPr txBox="1"/>
          <p:nvPr/>
        </p:nvSpPr>
        <p:spPr>
          <a:xfrm>
            <a:off x="9886950" y="49726"/>
            <a:ext cx="2219325" cy="369332"/>
          </a:xfrm>
          <a:prstGeom prst="rect">
            <a:avLst/>
          </a:prstGeom>
          <a:noFill/>
        </p:spPr>
        <p:txBody>
          <a:bodyPr wrap="square" rtlCol="0">
            <a:spAutoFit/>
          </a:bodyPr>
          <a:lstStyle/>
          <a:p>
            <a:r>
              <a:rPr lang="en-US" dirty="0"/>
              <a:t>TCCĐ 1 - 213</a:t>
            </a:r>
          </a:p>
        </p:txBody>
      </p:sp>
    </p:spTree>
    <p:extLst>
      <p:ext uri="{BB962C8B-B14F-4D97-AF65-F5344CB8AC3E}">
        <p14:creationId xmlns:p14="http://schemas.microsoft.com/office/powerpoint/2010/main" val="3832261432"/>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9726"/>
            <a:ext cx="10258425"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Nếu Chúa là ngọn triều con mong làm chiếc bách. Nếu Chúa là cánh gió con muốn làm làn mây. Làm làn mây trôi theo cánh gió, làm chiếc bách trôi theo ngọn triều.</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ơi, từng phút giây, hồn ngất ngây, lòng đắm say hướng về Chúa đây.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4. Nếu Chúa là bụi hồng con mong làm cánh bướm. Nếu Chúa là khóm cúc con muốn làm bầy ong. Làm bầy ong say hương khóm cúc, làm cánh bướm say hương bụi hồng.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04667355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11626"/>
            <a:ext cx="10258425"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 Thương Nhiệm Mầu</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Hồng Trần</a:t>
            </a:r>
          </a:p>
          <a:p>
            <a:pPr algn="just"/>
            <a:r>
              <a:rPr lang="vi-VN" sz="3800" kern="100" dirty="0">
                <a:latin typeface="Arial" panose="020B0604020202020204" pitchFamily="34" charset="0"/>
                <a:cs typeface="Times New Roman" panose="02020603050405020304" pitchFamily="18" charset="0"/>
              </a:rPr>
              <a:t>1. Xin cho con lòng mến </a:t>
            </a:r>
            <a:r>
              <a:rPr lang="en-US" sz="3800" kern="100" dirty="0">
                <a:latin typeface="Arial" panose="020B0604020202020204" pitchFamily="34" charset="0"/>
                <a:cs typeface="Times New Roman" panose="02020603050405020304" pitchFamily="18" charset="0"/>
              </a:rPr>
              <a:t>thương</a:t>
            </a:r>
            <a:r>
              <a:rPr lang="vi-VN" sz="3800" kern="100" dirty="0">
                <a:latin typeface="Arial" panose="020B0604020202020204" pitchFamily="34" charset="0"/>
                <a:cs typeface="Times New Roman" panose="02020603050405020304" pitchFamily="18" charset="0"/>
              </a:rPr>
              <a:t> để dù đời đắng cay trăm chiều, cho con yêu một Chúa thôi, để đời sẽ hết nỗi đìu hiu. Cho con mê say tình Ngài, để tình đời chẳng còn vương vấn. Dâng mạng sống con cho Ngài, luôn sẵn sàng minh chứng cho tình yêu.</a:t>
            </a:r>
            <a:endParaRPr lang="en-US" sz="3800" kern="100" dirty="0">
              <a:latin typeface="Arial" panose="020B0604020202020204" pitchFamily="34" charset="0"/>
              <a:cs typeface="Times New Roman" panose="02020603050405020304" pitchFamily="18" charset="0"/>
            </a:endParaRPr>
          </a:p>
          <a:p>
            <a:pPr algn="just"/>
            <a:r>
              <a:rPr lang="vi-VN" sz="3800" kern="100" spc="-100" dirty="0">
                <a:solidFill>
                  <a:schemeClr val="accent3">
                    <a:lumMod val="60000"/>
                    <a:lumOff val="40000"/>
                  </a:schemeClr>
                </a:solidFill>
                <a:latin typeface="Arial" panose="020B0604020202020204" pitchFamily="34" charset="0"/>
                <a:cs typeface="Times New Roman" panose="02020603050405020304" pitchFamily="18" charset="0"/>
              </a:rPr>
              <a:t>ÐK: Yêu thương là thế đấy, tình yêu ôi đắm đuối nhiệm mầu. Yêu con, chính vì yêu con, Chúa đã chết trên đồi vắng. Con xin hy sinh cuộc tình nguyện theo tiếng Chúa mời gọi. Dẫu có lúc sầu héo hon, xin trung kiên theo Chúa suốt cuộc đời.</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AA07EEB-EE84-1580-CFFC-8A732E404608}"/>
              </a:ext>
            </a:extLst>
          </p:cNvPr>
          <p:cNvSpPr txBox="1"/>
          <p:nvPr/>
        </p:nvSpPr>
        <p:spPr>
          <a:xfrm>
            <a:off x="10287000" y="11626"/>
            <a:ext cx="1714499" cy="369332"/>
          </a:xfrm>
          <a:prstGeom prst="rect">
            <a:avLst/>
          </a:prstGeom>
          <a:noFill/>
        </p:spPr>
        <p:txBody>
          <a:bodyPr wrap="square" rtlCol="0">
            <a:spAutoFit/>
          </a:bodyPr>
          <a:lstStyle/>
          <a:p>
            <a:r>
              <a:rPr lang="en-US" dirty="0"/>
              <a:t>TCCĐ 1 - 219</a:t>
            </a:r>
          </a:p>
        </p:txBody>
      </p:sp>
    </p:spTree>
    <p:extLst>
      <p:ext uri="{BB962C8B-B14F-4D97-AF65-F5344CB8AC3E}">
        <p14:creationId xmlns:p14="http://schemas.microsoft.com/office/powerpoint/2010/main" val="252758608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11626"/>
            <a:ext cx="10258425" cy="6524863"/>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2. Ôi bao la tình Chúa thương, vì người mà Chúa bỏ ngai vàng. Ðem thân dãi dầu tháng năm, xoa dịu nhân thế bớt khổ đau. Nhưng sao vô tâm bạc tình, dành cho Ngài thập hình đẫm máu? Thế mà Chúa vẫn nhân từ, thương vô bờ hơn núi hơn đại dương. </a:t>
            </a:r>
            <a:endParaRPr lang="en-US" sz="3800" kern="100" dirty="0">
              <a:latin typeface="Arial" panose="020B0604020202020204" pitchFamily="34" charset="0"/>
              <a:cs typeface="Times New Roman" panose="02020603050405020304" pitchFamily="18" charset="0"/>
            </a:endParaRPr>
          </a:p>
          <a:p>
            <a:pPr algn="just"/>
            <a:r>
              <a:rPr lang="vi-VN" sz="3800" kern="100" spc="-100" dirty="0">
                <a:solidFill>
                  <a:schemeClr val="accent3">
                    <a:lumMod val="60000"/>
                    <a:lumOff val="40000"/>
                  </a:schemeClr>
                </a:solidFill>
                <a:latin typeface="Arial" panose="020B0604020202020204" pitchFamily="34" charset="0"/>
                <a:cs typeface="Times New Roman" panose="02020603050405020304" pitchFamily="18" charset="0"/>
              </a:rPr>
              <a:t>ÐK: Yêu thương là thế đấy, tình yêu ôi đắm đuối nhiệm mầu. Yêu con, chính vì yêu con, Chúa đã chết trên đồi vắng. Con xin hy sinh cuộc tình nguyện theo tiếng Chúa mời gọi. Dẫu có lúc sầu héo hon, xin trung kiên theo Chúa suốt cuộc đời.</a:t>
            </a:r>
            <a:endParaRPr lang="en-US" sz="38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95523313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11626"/>
            <a:ext cx="10258425" cy="6524863"/>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3. Con xin dâng đời sống con để bù lại biết bao lỗi lầm. Gương bao anh hùng hiếu trung kêu mời con đáp xứng tình yêu. Xưa bao anh linh liều mình chịu nỗi cực hình vì yêu Chúa. Con còn vấn vương chi nhiều, vẫn hững hờ chưa đáp xứng tình yêu. </a:t>
            </a:r>
            <a:endParaRPr lang="en-US" sz="3800" kern="100" dirty="0">
              <a:latin typeface="Arial" panose="020B0604020202020204" pitchFamily="34" charset="0"/>
              <a:cs typeface="Times New Roman" panose="02020603050405020304" pitchFamily="18" charset="0"/>
            </a:endParaRPr>
          </a:p>
          <a:p>
            <a:pPr algn="just"/>
            <a:r>
              <a:rPr lang="vi-VN" sz="3800" kern="100" spc="-100" dirty="0">
                <a:solidFill>
                  <a:schemeClr val="accent3">
                    <a:lumMod val="60000"/>
                    <a:lumOff val="40000"/>
                  </a:schemeClr>
                </a:solidFill>
                <a:latin typeface="Arial" panose="020B0604020202020204" pitchFamily="34" charset="0"/>
                <a:cs typeface="Times New Roman" panose="02020603050405020304" pitchFamily="18" charset="0"/>
              </a:rPr>
              <a:t>ÐK: Yêu thương là thế đấy, tình yêu ôi đắm đuối nhiệm mầu. Yêu con, chính vì yêu con, Chúa đã chết trên đồi vắng. Con xin hy sinh cuộc tình nguyện theo tiếng Chúa mời gọi. Dẫu có lúc sầu héo hon, xin trung kiên theo Chúa suốt cuộc đời.</a:t>
            </a:r>
            <a:endParaRPr lang="en-US" sz="3800" kern="100" spc="-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54125408"/>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59251"/>
            <a:ext cx="10258425" cy="5616922"/>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Tìm Về Chân Thiện Mỹ</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Nguyên Kha</a:t>
            </a: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1. Chúa là chân thiện mỹ, là chân lý, là tình yêu, là ánh sáng. Chúa là đường, là sự thật, là sự sống vinh quang. Chúa là chân thiện mỹ, là chân lý, là tình yêu, là ánh sáng. Cho con luôn hiên ngang dấn thân đừng từ nan.</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Có Chúa trong cuộc đời, nỗi sướng vui tuyệt vời. Quyết bước theo tình Ngài, ôi Đấng Cứu Độ tôi.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79B216AB-2CBC-3EA0-89DA-399257EBDAAD}"/>
              </a:ext>
            </a:extLst>
          </p:cNvPr>
          <p:cNvSpPr txBox="1"/>
          <p:nvPr/>
        </p:nvSpPr>
        <p:spPr>
          <a:xfrm>
            <a:off x="10153650" y="68776"/>
            <a:ext cx="1962150" cy="369332"/>
          </a:xfrm>
          <a:prstGeom prst="rect">
            <a:avLst/>
          </a:prstGeom>
          <a:noFill/>
        </p:spPr>
        <p:txBody>
          <a:bodyPr wrap="square" rtlCol="0">
            <a:spAutoFit/>
          </a:bodyPr>
          <a:lstStyle/>
          <a:p>
            <a:r>
              <a:rPr lang="en-US" dirty="0"/>
              <a:t>TCCĐ 1 - 227</a:t>
            </a:r>
          </a:p>
        </p:txBody>
      </p:sp>
    </p:spTree>
    <p:extLst>
      <p:ext uri="{BB962C8B-B14F-4D97-AF65-F5344CB8AC3E}">
        <p14:creationId xmlns:p14="http://schemas.microsoft.com/office/powerpoint/2010/main" val="199347969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68776"/>
            <a:ext cx="10344151" cy="5786199"/>
          </a:xfrm>
          <a:prstGeom prst="rect">
            <a:avLst/>
          </a:prstGeom>
          <a:noFill/>
        </p:spPr>
        <p:txBody>
          <a:bodyPr wrap="square" rtlCol="0">
            <a:spAutoFit/>
          </a:bodyPr>
          <a:lstStyle/>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2. Lối đường trên trần thế nhiều gai góc hồn bơ vơ ngàn muôn hướng. Ngước nhìn về trời mịt mù mà nhiều nỗi vấn vương. Hỡi nguồn chân thiện mỹ xin lôi kéo hồn siêu thăng về tuyệt đối. Tiến bước qua chông gai vững tin vào ngày mai.</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Có Chúa trong cuộc đời, nỗi sướng vui tuyệt vời. Quyết bước theo tình Ngài, ôi Đấng Cứu Độ tôi.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23488788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68776"/>
            <a:ext cx="10344151" cy="623247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a:t>
            </a:r>
            <a:r>
              <a:rPr lang="en-US" sz="2400" kern="100" dirty="0">
                <a:latin typeface="Arial" panose="020B0604020202020204" pitchFamily="34" charset="0"/>
                <a:cs typeface="Times New Roman" panose="02020603050405020304" pitchFamily="18" charset="0"/>
              </a:rPr>
              <a:t> Yêu</a:t>
            </a:r>
            <a:r>
              <a:rPr lang="vi-VN" sz="2400" kern="100" dirty="0">
                <a:latin typeface="Arial" panose="020B0604020202020204" pitchFamily="34" charset="0"/>
                <a:cs typeface="Times New Roman" panose="02020603050405020304" pitchFamily="18" charset="0"/>
              </a:rPr>
              <a:t> Chúa Cao Vời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Duy Thiên</a:t>
            </a:r>
          </a:p>
          <a:p>
            <a:pPr algn="just">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Tình yêu Chúa cao vời biết bao, nào con biết đáp đền thế nào, để cho cân xứng Chúa ơi, để cho cân xứng Chúa ơi.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1/ Ôi tình yêu thương Chúa cao vời, tình yêu thương Chúa muôn đời, Người yêu con từ ngàn xưa. Từ khi chưa có đồi non, từ khi chưa có trời cao, chưa có vầng trăng với ngàn sao. Gọi con giữa muôn muôn người, tìm con giữa nơi bùn nhơ.</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49863DA-3656-B283-8DDD-1064198197CF}"/>
              </a:ext>
            </a:extLst>
          </p:cNvPr>
          <p:cNvSpPr txBox="1"/>
          <p:nvPr/>
        </p:nvSpPr>
        <p:spPr>
          <a:xfrm>
            <a:off x="10163175" y="68776"/>
            <a:ext cx="1828800" cy="369332"/>
          </a:xfrm>
          <a:prstGeom prst="rect">
            <a:avLst/>
          </a:prstGeom>
          <a:noFill/>
        </p:spPr>
        <p:txBody>
          <a:bodyPr wrap="square" rtlCol="0">
            <a:spAutoFit/>
          </a:bodyPr>
          <a:lstStyle/>
          <a:p>
            <a:r>
              <a:rPr lang="en-US" dirty="0"/>
              <a:t>TCCĐ 1 - 264</a:t>
            </a:r>
          </a:p>
        </p:txBody>
      </p:sp>
    </p:spTree>
    <p:extLst>
      <p:ext uri="{BB962C8B-B14F-4D97-AF65-F5344CB8AC3E}">
        <p14:creationId xmlns:p14="http://schemas.microsoft.com/office/powerpoint/2010/main" val="104623244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68776"/>
            <a:ext cx="10344151" cy="5786199"/>
          </a:xfrm>
          <a:prstGeom prst="rect">
            <a:avLst/>
          </a:prstGeom>
          <a:noFill/>
        </p:spPr>
        <p:txBody>
          <a:bodyPr wrap="square" rtlCol="0">
            <a:spAutoFit/>
          </a:bodyPr>
          <a:lstStyle/>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2/ Ôi vì thương con Chúa quên mình, vì yêu nên hiến thân mình gọi con nên bạn tình Cha. Dù bao sóng gió hiểm nguy, dìu con trên bước đường đi, ơn Chúa ngày đêm ủ ấp con. Vì con Chúa quên thân mình, đời con dám mơ gì hơn.</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Tình yêu Chúa cao vời biết bao, nào con biết đáp đền thế nào, để cho cân xứng Chúa ơi, để cho cân xứng Chúa ơi.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45149754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5276"/>
            <a:ext cx="10344151"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Chứng Nhân Tình Yêu</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Nguyễn Duy</a:t>
            </a:r>
          </a:p>
          <a:p>
            <a:pPr algn="just"/>
            <a:r>
              <a:rPr lang="vi-VN" sz="3800" kern="100" dirty="0">
                <a:latin typeface="Arial" panose="020B0604020202020204" pitchFamily="34" charset="0"/>
                <a:cs typeface="Times New Roman" panose="02020603050405020304" pitchFamily="18" charset="0"/>
              </a:rPr>
              <a:t>1. Khi con nghe tiếng kêu mời gọi con đi gieo niềm tin mới, con nay như thấy ngỡ ngàng vì Chúa đã đoái thương chọn con. Rồi một ngày Thánh Thần Chúa đã đến thánh hiến con cho Ngài, sai con đi khắp mọi nơi rắc gieo tin vui cho muôn người.</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Này đây Chúa ơi con hiến dâng cho Ngài niềm tin tâm tư cùng trái tim nồng cháy. Từ đây hăng say theo bước chân của Ngài trung kiên làm chứng nhân Nước Trời, thắp lên hạnh phúc cho muôn người.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02C43E2-91B6-3258-DAA9-38E1717156A5}"/>
              </a:ext>
            </a:extLst>
          </p:cNvPr>
          <p:cNvSpPr txBox="1"/>
          <p:nvPr/>
        </p:nvSpPr>
        <p:spPr>
          <a:xfrm>
            <a:off x="10541000" y="68776"/>
            <a:ext cx="1546225" cy="369332"/>
          </a:xfrm>
          <a:prstGeom prst="rect">
            <a:avLst/>
          </a:prstGeom>
          <a:noFill/>
        </p:spPr>
        <p:txBody>
          <a:bodyPr wrap="square" rtlCol="0">
            <a:spAutoFit/>
          </a:bodyPr>
          <a:lstStyle/>
          <a:p>
            <a:r>
              <a:rPr lang="en-US" dirty="0"/>
              <a:t>TCCĐ 1: 140</a:t>
            </a:r>
          </a:p>
        </p:txBody>
      </p:sp>
    </p:spTree>
    <p:extLst>
      <p:ext uri="{BB962C8B-B14F-4D97-AF65-F5344CB8AC3E}">
        <p14:creationId xmlns:p14="http://schemas.microsoft.com/office/powerpoint/2010/main" val="2064980795"/>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92274" y="30676"/>
            <a:ext cx="10344151" cy="6678751"/>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2. Con say sưa với tháng ngày tình yêu cho con nguồn sức sống. Con hân hoan bước trên đường, hồng phúc bát ngát xanh đồi nương, để tìm lại những tình thương quá khứ héo úa trong muôn lòng. Cho quên đi những sầu vương, Chúa ơi, xin thương ai đoạn trường.</a:t>
            </a:r>
            <a:endParaRPr lang="en-US" sz="38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Này đây Chúa ơi con hiến dâng cho Ngài niềm tin tâm tư cùng trái tim nồng cháy. Từ đây hăng say theo bước chân của Ngài trung kiên làm chứng nhân Nước Trời, thắp lên hạnh phúc cho muôn người.</a:t>
            </a:r>
            <a:endParaRPr lang="en-US" sz="44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892130704"/>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92274" y="30676"/>
            <a:ext cx="10344151"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Trong tâm tư biết bao người ngày đêm cô đơn buồn không nói, nhưng ai đâu đến với họ để hát tiếng hát của niềm vui. Vì nhiều người vẫn nghèo đói, thế giới thiếu vắng bao nụ cười. Xin cho nhau những tình thương sớm mai cơn mê đã tan rồi.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Này đây Chúa ơi con hiến dâng cho Ngài niềm tin tâm tư cùng trái tim nồng cháy. Từ đây hăng say theo bước chân của Ngài trung kiên làm chứng nhân Nước Trời, thắp lên hạnh phúc cho muôn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52364637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11626"/>
            <a:ext cx="10344151"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Con Đã Chọn Ngài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Ngọc Linh</a:t>
            </a:r>
          </a:p>
          <a:p>
            <a:pPr algn="just"/>
            <a:r>
              <a:rPr lang="vi-VN" sz="3800" kern="100" dirty="0">
                <a:latin typeface="Arial" panose="020B0604020202020204" pitchFamily="34" charset="0"/>
                <a:cs typeface="Times New Roman" panose="02020603050405020304" pitchFamily="18" charset="0"/>
              </a:rPr>
              <a:t>1. Con đã chọn Ngài, chọn Ngài là hạnh phúc của con. Con đã chọn Ngài, chọn Ngài là cuộc sống của con. Lối đường con đi có Ngài cùng sớt chia, những chuyện vui buồn, có Ngài cùng san sẻ những giọt mồ hôi. Con đã chọn Ngài, chọn Ngài là hạnh phúc của con.</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Đời con xin mãi thuộc về Ngài, đời con xin mãi thuộc về Ngài. Từng nhịp đập trong trái tim, đây từng hơi thở mỗi phút giây, tất cả là của Ngài, tất cả dành cho Ngài cho Ngài mà thôi.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68FB07F-F0F8-01CE-B4AF-DD8B36DBA863}"/>
              </a:ext>
            </a:extLst>
          </p:cNvPr>
          <p:cNvSpPr txBox="1"/>
          <p:nvPr/>
        </p:nvSpPr>
        <p:spPr>
          <a:xfrm>
            <a:off x="9915525" y="68776"/>
            <a:ext cx="1952625" cy="369332"/>
          </a:xfrm>
          <a:prstGeom prst="rect">
            <a:avLst/>
          </a:prstGeom>
          <a:noFill/>
        </p:spPr>
        <p:txBody>
          <a:bodyPr wrap="square" rtlCol="0">
            <a:spAutoFit/>
          </a:bodyPr>
          <a:lstStyle/>
          <a:p>
            <a:r>
              <a:rPr lang="en-US" dirty="0"/>
              <a:t>TCCĐ 1 - 273</a:t>
            </a:r>
          </a:p>
        </p:txBody>
      </p:sp>
    </p:spTree>
    <p:extLst>
      <p:ext uri="{BB962C8B-B14F-4D97-AF65-F5344CB8AC3E}">
        <p14:creationId xmlns:p14="http://schemas.microsoft.com/office/powerpoint/2010/main" val="4174407498"/>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11626"/>
            <a:ext cx="10344151"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Con đã chọn Ngài, chọn Ngài là cùng đích đời con. Con đã chọn Ngài, chọn Ngài là mộng ước lòng con. Tháng ngày qua đi, có Ngài cùng sánh vai, đối thoại giữa đời, có Ngài cùng tâm sự nỗi niềm đầy vơi. Con đã chọn Ngài, chọn Ngài là cùng đích đời con.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Đời con xin mãi thuộc về Ngài, đời con xin mãi thuộc về Ngài. Từng nhịp đập trong trái tim, đây từng hơi thở mỗi phút giây, tất cả là của Ngài, tất cả dành cho Ngài cho Ngài mà thôi.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71238944"/>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11626"/>
            <a:ext cx="10344151"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Con đã chọn Ngài, chọn Ngài là cùng đích đời con. Con đã chọn Ngài, chọn Ngài là mộng ước lòng con. Tháng ngày qua đi, có Ngài cùng sánh vai, đối thoại giữa đời, có Ngài cùng tâm sự nỗi niềm đầy vơi. Con đã chọn Ngài, chọn Ngài là cùng đích đời con.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Đời con xin mãi thuộc về Ngài, đời con xin mãi thuộc về Ngài. Từng nhịp đập trong trái tim, đây từng hơi thở mỗi phút giây, tất cả là của Ngài, tất cả dành cho Ngài cho Ngài mà thôi.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409948373"/>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11626"/>
            <a:ext cx="10344151" cy="6801862"/>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CHO CON VỮNG TIN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endParaRPr lang="en-US" sz="2400" kern="100" dirty="0">
              <a:latin typeface="Arial" panose="020B0604020202020204" pitchFamily="34" charset="0"/>
              <a:cs typeface="Times New Roman" panose="02020603050405020304" pitchFamily="18" charset="0"/>
            </a:endParaRPr>
          </a:p>
          <a:p>
            <a:pPr algn="ctr"/>
            <a:endParaRPr lang="vi-VN" sz="11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Con tưởng rằng con vững tin, tin vào Chúa là Cha nhân hiền. Khi đời sống nhẹ trôi êm đềm, với tháng ngày lặng lẽ bình yên. Nhưng khi đường đời gieo nguy khó, bên trời ngập tràn cơn giông tố, con lo âu lạc bến xa bờ, con mới biết rằng con chưa vững tin.</a:t>
            </a:r>
            <a:endParaRPr lang="en-US" sz="38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Thì lạy Chúa, Chúa biết con yếu đuối và đổi thay, con luôn cần đến Chúa từng phút giây. Nhờ ơn Chúa con kiên trì tín thác kể từ đây, khi an vui cũng như khi sầu đầy.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E7E9D39-61AC-C377-3308-C863A10642EB}"/>
              </a:ext>
            </a:extLst>
          </p:cNvPr>
          <p:cNvSpPr txBox="1"/>
          <p:nvPr/>
        </p:nvSpPr>
        <p:spPr>
          <a:xfrm>
            <a:off x="9963151" y="123825"/>
            <a:ext cx="2038350" cy="369332"/>
          </a:xfrm>
          <a:prstGeom prst="rect">
            <a:avLst/>
          </a:prstGeom>
          <a:noFill/>
        </p:spPr>
        <p:txBody>
          <a:bodyPr wrap="square" rtlCol="0">
            <a:spAutoFit/>
          </a:bodyPr>
          <a:lstStyle/>
          <a:p>
            <a:r>
              <a:rPr lang="en-US" dirty="0" err="1"/>
              <a:t>Laudato</a:t>
            </a:r>
            <a:r>
              <a:rPr lang="en-US" dirty="0"/>
              <a:t> Si’  170</a:t>
            </a:r>
          </a:p>
        </p:txBody>
      </p:sp>
    </p:spTree>
    <p:extLst>
      <p:ext uri="{BB962C8B-B14F-4D97-AF65-F5344CB8AC3E}">
        <p14:creationId xmlns:p14="http://schemas.microsoft.com/office/powerpoint/2010/main" val="311503862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35999"/>
            <a:ext cx="10344151" cy="7017306"/>
          </a:xfrm>
          <a:prstGeom prst="rect">
            <a:avLst/>
          </a:prstGeom>
          <a:noFill/>
        </p:spPr>
        <p:txBody>
          <a:bodyPr wrap="square" rtlCol="0">
            <a:spAutoFit/>
          </a:bodyPr>
          <a:lstStyle/>
          <a:p>
            <a:pPr algn="just">
              <a:spcBef>
                <a:spcPts val="600"/>
              </a:spcBef>
            </a:pPr>
            <a:r>
              <a:rPr lang="vi-VN" sz="4000" kern="100" dirty="0">
                <a:latin typeface="Arial" panose="020B0604020202020204" pitchFamily="34" charset="0"/>
                <a:cs typeface="Times New Roman" panose="02020603050405020304" pitchFamily="18" charset="0"/>
              </a:rPr>
              <a:t>2. Con tưởng rằng con vững tin, tin vào Chúa là Cha quan phòng. Khi cuộc sống toàn những hoa hồng, khắp đất trời là cả mùa xuân. Nhưng khi chạm phải gai tê buốt, khi trời vừa lập đông băng tuyết. Con than van thầm trách trong lòng, con mới biết niềm tin con rỗng không. </a:t>
            </a:r>
            <a:endParaRPr lang="en-US" sz="4000" kern="100" dirty="0">
              <a:latin typeface="Arial" panose="020B0604020202020204" pitchFamily="34" charset="0"/>
              <a:cs typeface="Times New Roman" panose="02020603050405020304" pitchFamily="18" charset="0"/>
            </a:endParaRPr>
          </a:p>
          <a:p>
            <a:pPr algn="just">
              <a:spcBef>
                <a:spcPts val="600"/>
              </a:spcBef>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Thì lạy Chúa, Chúa biết con yếu đuối và đổi thay, con luôn cần đến Chúa từng phút giây. Nhờ ơn Chúa con kiên trì tín thác kể từ đây, khi an vui cũng như khi sầu đầy.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789872840"/>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0201"/>
            <a:ext cx="10344151" cy="6647974"/>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Nhạc Khúc Yêu Thương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Thái Nguyên</a:t>
            </a:r>
            <a:endParaRPr lang="en-US" sz="2400" kern="100" dirty="0">
              <a:latin typeface="Arial" panose="020B0604020202020204" pitchFamily="34" charset="0"/>
              <a:cs typeface="Times New Roman" panose="02020603050405020304" pitchFamily="18" charset="0"/>
            </a:endParaRPr>
          </a:p>
          <a:p>
            <a:pPr algn="ctr"/>
            <a:endParaRPr lang="vi-VN" sz="14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Trong yêu thương Ngài dìu dắt con đi, cánh tay Ngài che chở nâng đỡ. Tình yêu Chúa đã có từ thuở nào trong trời rộng và trong mỗi ước vọng. Con say sưa đi tìm Ngài trong ánh sáng niềm tin và hôm nay trong cuộc trần này như mọi ngày say tình yêu Ngài.</a:t>
            </a:r>
            <a:endParaRPr lang="en-US" sz="38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xin thắp sáng ngọn lửa yêu tình cao siêu của Chúa đến muôn đời, luôn đẹp ngời ngàn kiếp không hề vơi, mãi mãi Thiên Đường là nhạc khúc yêu thương.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8059038-16A8-B9D7-B64F-5E7195CABDBF}"/>
              </a:ext>
            </a:extLst>
          </p:cNvPr>
          <p:cNvSpPr txBox="1"/>
          <p:nvPr/>
        </p:nvSpPr>
        <p:spPr>
          <a:xfrm>
            <a:off x="10448926" y="-8498"/>
            <a:ext cx="1651000" cy="646331"/>
          </a:xfrm>
          <a:prstGeom prst="rect">
            <a:avLst/>
          </a:prstGeom>
          <a:noFill/>
        </p:spPr>
        <p:txBody>
          <a:bodyPr wrap="square" rtlCol="0">
            <a:spAutoFit/>
          </a:bodyPr>
          <a:lstStyle/>
          <a:p>
            <a:r>
              <a:rPr lang="en-US" dirty="0"/>
              <a:t>Giấy 215</a:t>
            </a:r>
          </a:p>
          <a:p>
            <a:r>
              <a:rPr lang="en-US" dirty="0"/>
              <a:t>Cm - C</a:t>
            </a:r>
          </a:p>
        </p:txBody>
      </p:sp>
    </p:spTree>
    <p:extLst>
      <p:ext uri="{BB962C8B-B14F-4D97-AF65-F5344CB8AC3E}">
        <p14:creationId xmlns:p14="http://schemas.microsoft.com/office/powerpoint/2010/main" val="4000059616"/>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0201"/>
            <a:ext cx="10344151"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Cho con đi vào thế giới hôm nay, sống giữa đời gieo niềm tin mới, niềm hạnh phúc trong sáng tự ngàn đời luôn rạng ngời ngàn năm không đổi dời. Con trung kiên trong Lời Ngài nên chứng tá tình yêu, đường con đi con đường Thập Tự bao khổ sầu nhưng hằng tươi màu.</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xin thắp sáng ngọn lửa yêu tình cao siêu của Chúa đến muôn đời, luôn đẹp ngời ngàn kiếp không hề vơi, mãi mãi Thiên Đường là nhạc khúc yêu thương.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50687607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0201"/>
            <a:ext cx="10344151"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Mang trong tim nguồn chân lý yêu thương, Chúa khắc ghi không mờ nhạt đi, là lẽ sống nung nấu nơi mỗi người như vạn vật vẫn in bóng dáng Ngài. Con vui say trong trời rộng đẹp sáng những kỳ công, và qua bao thăng trầm cuộc đời con ca ngợi ôi lòng thương Ngài.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xin thắp sáng ngọn lửa yêu tình cao siêu của Chúa đến muôn đời, luôn đẹp ngời ngàn kiếp không hề vơi, mãi mãi Thiên Đường là nhạc khúc yêu thương.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98259021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0201"/>
            <a:ext cx="10344151" cy="6894195"/>
          </a:xfrm>
          <a:prstGeom prst="rect">
            <a:avLst/>
          </a:prstGeom>
          <a:noFill/>
        </p:spPr>
        <p:txBody>
          <a:bodyPr wrap="square" rtlCol="0">
            <a:spAutoFit/>
          </a:bodyPr>
          <a:lstStyle/>
          <a:p>
            <a:pPr algn="ctr"/>
            <a:r>
              <a:rPr lang="en-US" sz="2400" kern="100" dirty="0">
                <a:latin typeface="Arial" panose="020B0604020202020204" pitchFamily="34" charset="0"/>
                <a:cs typeface="Times New Roman" panose="02020603050405020304" pitchFamily="18" charset="0"/>
              </a:rPr>
              <a:t>Chúa Là Tất Cả Đời Con – Giang Ân</a:t>
            </a:r>
          </a:p>
          <a:p>
            <a:pPr algn="just"/>
            <a:r>
              <a:rPr lang="vi-VN" sz="3800" kern="100" dirty="0">
                <a:latin typeface="Arial" panose="020B0604020202020204" pitchFamily="34" charset="0"/>
                <a:cs typeface="Times New Roman" panose="02020603050405020304" pitchFamily="18" charset="0"/>
              </a:rPr>
              <a:t>1.</a:t>
            </a:r>
            <a:r>
              <a:rPr lang="en-US" sz="3800" kern="100" dirty="0">
                <a:latin typeface="Arial" panose="020B0604020202020204" pitchFamily="34" charset="0"/>
                <a:cs typeface="Times New Roman" panose="02020603050405020304" pitchFamily="18" charset="0"/>
              </a:rPr>
              <a:t> </a:t>
            </a:r>
            <a:r>
              <a:rPr lang="vi-VN" sz="3800" kern="100" dirty="0">
                <a:latin typeface="Arial" panose="020B0604020202020204" pitchFamily="34" charset="0"/>
                <a:cs typeface="Times New Roman" panose="02020603050405020304" pitchFamily="18" charset="0"/>
              </a:rPr>
              <a:t>Chúa là tất cả đời con, con là tất cả của Chúa, vì yêu con Chúa tác sinh muôn loài, vì yêu con tay Chúa thương an bài, cho con một đời vui sống thiết tha. Chúa là tất cả đời con, con là tất cả của Chúa, vì yêu con Chúa chết treo khổ hình, vì yêu con nên đã quên thân mình, cho con được làm Con Chúa suốt đời.</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a:t>
            </a:r>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Chúa, Chúa chính là gia nghiệp đời con, gia nghiệp đời con (gia nghiệp đời con) Con xin được đáp lại tình yêu, xin được đáp lại, đáp lại tình yêu.</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779CE98-7D57-5F8D-0647-1D486BE65F6A}"/>
              </a:ext>
            </a:extLst>
          </p:cNvPr>
          <p:cNvSpPr txBox="1"/>
          <p:nvPr/>
        </p:nvSpPr>
        <p:spPr>
          <a:xfrm>
            <a:off x="10096500" y="-25400"/>
            <a:ext cx="1800225" cy="646331"/>
          </a:xfrm>
          <a:prstGeom prst="rect">
            <a:avLst/>
          </a:prstGeom>
          <a:noFill/>
        </p:spPr>
        <p:txBody>
          <a:bodyPr wrap="square" rtlCol="0">
            <a:spAutoFit/>
          </a:bodyPr>
          <a:lstStyle/>
          <a:p>
            <a:r>
              <a:rPr lang="en-US" dirty="0"/>
              <a:t>Giấy 147</a:t>
            </a:r>
          </a:p>
          <a:p>
            <a:r>
              <a:rPr lang="en-US" dirty="0"/>
              <a:t>Cm</a:t>
            </a:r>
          </a:p>
        </p:txBody>
      </p:sp>
    </p:spTree>
    <p:extLst>
      <p:ext uri="{BB962C8B-B14F-4D97-AF65-F5344CB8AC3E}">
        <p14:creationId xmlns:p14="http://schemas.microsoft.com/office/powerpoint/2010/main" val="1669145056"/>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101"/>
            <a:ext cx="10344151" cy="6924973"/>
          </a:xfrm>
          <a:prstGeom prst="rect">
            <a:avLst/>
          </a:prstGeom>
          <a:noFill/>
        </p:spPr>
        <p:txBody>
          <a:bodyPr wrap="square" rtlCol="0">
            <a:spAutoFit/>
          </a:bodyPr>
          <a:lstStyle/>
          <a:p>
            <a:pPr algn="just"/>
            <a:r>
              <a:rPr lang="vi-VN" sz="3700" kern="100" dirty="0">
                <a:latin typeface="Arial" panose="020B0604020202020204" pitchFamily="34" charset="0"/>
                <a:cs typeface="Times New Roman" panose="02020603050405020304" pitchFamily="18" charset="0"/>
              </a:rPr>
              <a:t>2.</a:t>
            </a:r>
            <a:r>
              <a:rPr lang="en-US" sz="3700" kern="100" dirty="0">
                <a:latin typeface="Arial" panose="020B0604020202020204" pitchFamily="34" charset="0"/>
                <a:cs typeface="Times New Roman" panose="02020603050405020304" pitchFamily="18" charset="0"/>
              </a:rPr>
              <a:t> </a:t>
            </a:r>
            <a:r>
              <a:rPr lang="vi-VN" sz="3700" kern="100" dirty="0">
                <a:latin typeface="Arial" panose="020B0604020202020204" pitchFamily="34" charset="0"/>
                <a:cs typeface="Times New Roman" panose="02020603050405020304" pitchFamily="18" charset="0"/>
              </a:rPr>
              <a:t>Sông nào chẳng đổ miền xuôi con người có thuở nằm nôi. Thời gian đưa chiếc lá bay qua rồi, đời vương vương như áng mây bên trời, tim con bồi hồi xao xuyến mãi thôi. Ân tình Chúa đổ chẳng vơi con nào thấu lòng trời cao. Tình yêu thương vẫn thiết tha tuôn trào, tình dâng cao cho ngất ngây tâm hồn, reo vui một niềm cảm mến vô bờ.</a:t>
            </a:r>
            <a:endParaRPr lang="en-US" sz="3700" kern="100" dirty="0">
              <a:latin typeface="Arial" panose="020B0604020202020204" pitchFamily="34" charset="0"/>
              <a:cs typeface="Times New Roman" panose="02020603050405020304" pitchFamily="18" charset="0"/>
            </a:endParaRPr>
          </a:p>
          <a:p>
            <a:pPr algn="just"/>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ĐK.</a:t>
            </a:r>
            <a:r>
              <a:rPr lang="en-US" sz="37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Chúa, Chúa chính là gia nghiệp đời con, gia nghiệp đời con (gia nghiệp đời con) Con xin được đáp lại tình yêu, xin được đáp lại, đáp lại tình yêu.</a:t>
            </a:r>
            <a:endParaRPr lang="en-US" sz="37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905501789"/>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0201"/>
            <a:ext cx="10344151" cy="6740307"/>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Ca Vang Tình Yêu Chúa</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Đinh Minh Hoàng</a:t>
            </a:r>
          </a:p>
          <a:p>
            <a:pPr algn="just"/>
            <a:r>
              <a:rPr lang="vi-VN" sz="3400" kern="100" spc="-150" dirty="0">
                <a:latin typeface="Arial" panose="020B0604020202020204" pitchFamily="34" charset="0"/>
                <a:cs typeface="Times New Roman" panose="02020603050405020304" pitchFamily="18" charset="0"/>
              </a:rPr>
              <a:t>1/ Tình yêu Thiên Chúa như vầng dương soi tỏa khắp nơi. Tình yêu Thiên Chúa là vì sao giữa đêm mờ tối. Tình yêu Thiên Chúa dìu con vượt qua sóng đời nỗi trôi, thuyền con giữa dòng đại dương bấp bênh Ngài ơi! Tình yêu Thiên Chúa như dòng sông êm đềm lướt trôi. Chảy xuôi năm tháng để hồn thơ tắm trong tình mến. Tình yêu Thiên Chúa nồng say là hương gió trời dịu êm. Dìu đưa tháng ngày bình yên với bao êm đềm.</a:t>
            </a:r>
            <a:endParaRPr lang="en-US" sz="3400" kern="100" spc="-150" dirty="0">
              <a:latin typeface="Arial" panose="020B0604020202020204" pitchFamily="34" charset="0"/>
              <a:cs typeface="Times New Roman" panose="02020603050405020304" pitchFamily="18" charset="0"/>
            </a:endParaRPr>
          </a:p>
          <a:p>
            <a:pPr algn="just"/>
            <a:r>
              <a:rPr lang="vi-VN" sz="3400" kern="100" dirty="0">
                <a:solidFill>
                  <a:schemeClr val="accent3">
                    <a:lumMod val="60000"/>
                    <a:lumOff val="40000"/>
                  </a:schemeClr>
                </a:solidFill>
                <a:latin typeface="Arial" panose="020B0604020202020204" pitchFamily="34" charset="0"/>
                <a:cs typeface="Times New Roman" panose="02020603050405020304" pitchFamily="18" charset="0"/>
              </a:rPr>
              <a:t>ĐK: Con ca ngợi ngàn đời tình Ngài kiên vững suối thiêng dạt dào ngọt ngào tình yêu mến thương. Tình Ngài ngàn năm như núi cao sông dài biển khơi. Cao vời tình Cha con hát ca muôn đời chẳng ngơi.</a:t>
            </a:r>
            <a:endParaRPr lang="en-US" sz="34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64CB3A9-EDB2-391A-4EC9-AA9181B1438D}"/>
              </a:ext>
            </a:extLst>
          </p:cNvPr>
          <p:cNvSpPr txBox="1"/>
          <p:nvPr/>
        </p:nvSpPr>
        <p:spPr>
          <a:xfrm>
            <a:off x="10312400" y="-48699"/>
            <a:ext cx="1660525" cy="646331"/>
          </a:xfrm>
          <a:prstGeom prst="rect">
            <a:avLst/>
          </a:prstGeom>
          <a:noFill/>
        </p:spPr>
        <p:txBody>
          <a:bodyPr wrap="square" rtlCol="0">
            <a:spAutoFit/>
          </a:bodyPr>
          <a:lstStyle/>
          <a:p>
            <a:r>
              <a:rPr lang="en-US" dirty="0"/>
              <a:t>Giấy 32</a:t>
            </a:r>
          </a:p>
          <a:p>
            <a:r>
              <a:rPr lang="en-US" dirty="0"/>
              <a:t>Dm</a:t>
            </a:r>
          </a:p>
        </p:txBody>
      </p:sp>
    </p:spTree>
    <p:extLst>
      <p:ext uri="{BB962C8B-B14F-4D97-AF65-F5344CB8AC3E}">
        <p14:creationId xmlns:p14="http://schemas.microsoft.com/office/powerpoint/2010/main" val="3256016979"/>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0201"/>
            <a:ext cx="10344151" cy="6894195"/>
          </a:xfrm>
          <a:prstGeom prst="rect">
            <a:avLst/>
          </a:prstGeom>
          <a:noFill/>
        </p:spPr>
        <p:txBody>
          <a:bodyPr wrap="square" rtlCol="0">
            <a:spAutoFit/>
          </a:bodyPr>
          <a:lstStyle/>
          <a:p>
            <a:pPr algn="just"/>
            <a:r>
              <a:rPr lang="vi-VN" sz="3400" kern="100" dirty="0">
                <a:latin typeface="Arial" panose="020B0604020202020204" pitchFamily="34" charset="0"/>
                <a:cs typeface="Times New Roman" panose="02020603050405020304" pitchFamily="18" charset="0"/>
              </a:rPr>
              <a:t>2/ Tình yêu Thiên Chúa như mùa xuân tô đẹp ước mơ. Tuổi thơ yêu dấu ngày và đêm khát khao tình Chúa. Ngài luôn dõi bước đời con đổ muôn phúc ân tràn lan. Và luôn đỡ nâng ủi an nhưng khi sầu vương. Tình yêu Thiên Chúa không nhạt phai dẫu đời đổi thay. Nào ai có biết tình ngài luôn sắt son bền vững. Là chân thiện mỹ thẳm sâu để con kiếm tìm ngày đêm. Hồn con khát vọng, cậy trông vững tin nơi Ngài.</a:t>
            </a:r>
            <a:r>
              <a:rPr lang="vi-VN" sz="3400" kern="100" dirty="0">
                <a:solidFill>
                  <a:schemeClr val="accent3">
                    <a:lumMod val="60000"/>
                    <a:lumOff val="40000"/>
                  </a:schemeClr>
                </a:solidFill>
                <a:latin typeface="Arial" panose="020B0604020202020204" pitchFamily="34" charset="0"/>
                <a:cs typeface="Times New Roman" panose="02020603050405020304" pitchFamily="18" charset="0"/>
              </a:rPr>
              <a:t> </a:t>
            </a:r>
            <a:endParaRPr lang="en-US" sz="34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400" kern="100" dirty="0">
                <a:solidFill>
                  <a:schemeClr val="accent3">
                    <a:lumMod val="60000"/>
                    <a:lumOff val="40000"/>
                  </a:schemeClr>
                </a:solidFill>
                <a:latin typeface="Arial" panose="020B0604020202020204" pitchFamily="34" charset="0"/>
                <a:cs typeface="Times New Roman" panose="02020603050405020304" pitchFamily="18" charset="0"/>
              </a:rPr>
              <a:t>ĐK: Con ca ngợi ngàn đời tình Ngài kiên vững suối thiêng dạt dào ngọt ngào tình yêu mến thương. Tình Ngài ngàn năm như núi cao sông dài biển khơi. Cao vời tình Cha con hát ca muôn đời chẳng ngơi.</a:t>
            </a:r>
            <a:endParaRPr lang="en-US" sz="34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2165251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0201"/>
            <a:ext cx="10344151" cy="6894195"/>
          </a:xfrm>
          <a:prstGeom prst="rect">
            <a:avLst/>
          </a:prstGeom>
          <a:noFill/>
        </p:spPr>
        <p:txBody>
          <a:bodyPr wrap="square" rtlCol="0">
            <a:spAutoFit/>
          </a:bodyPr>
          <a:lstStyle/>
          <a:p>
            <a:pPr algn="just"/>
            <a:r>
              <a:rPr lang="vi-VN" sz="3400" kern="100" dirty="0">
                <a:latin typeface="Arial" panose="020B0604020202020204" pitchFamily="34" charset="0"/>
                <a:cs typeface="Times New Roman" panose="02020603050405020304" pitchFamily="18" charset="0"/>
              </a:rPr>
              <a:t>3/ Bàn tay Thiên Chúa dắt dìu con qua ngàn nắng mưa. Hồn con vui sướng chìm ngập trong trái tim của Chúa. Nhìn lên Thánh giá đồi cao Ngài đã hiến mình vì ai? Bởi yêu thế nhân lầm than Chúa xuống trần gian. Tìm về chân lý nơi tình yêu trên Thập giá xưa. Ngàn năm ghi dấu Một Giê-su chết treo khổ giá. Tình trời mở lối ngàn nơi mùa xuân thắm mầu, đẹp tươi. Trần gian ngóng chờ ngày sau phúc vinh Quê Trời</a:t>
            </a:r>
            <a:endParaRPr lang="en-US" sz="3400" kern="100" dirty="0">
              <a:latin typeface="Arial" panose="020B0604020202020204" pitchFamily="34" charset="0"/>
              <a:cs typeface="Times New Roman" panose="02020603050405020304" pitchFamily="18" charset="0"/>
            </a:endParaRPr>
          </a:p>
          <a:p>
            <a:pPr algn="just"/>
            <a:r>
              <a:rPr lang="vi-VN" sz="3400" kern="100" dirty="0">
                <a:solidFill>
                  <a:schemeClr val="accent3">
                    <a:lumMod val="60000"/>
                    <a:lumOff val="40000"/>
                  </a:schemeClr>
                </a:solidFill>
                <a:latin typeface="Arial" panose="020B0604020202020204" pitchFamily="34" charset="0"/>
                <a:cs typeface="Times New Roman" panose="02020603050405020304" pitchFamily="18" charset="0"/>
              </a:rPr>
              <a:t>ĐK: Con ca ngợi ngàn đời tình Ngài kiên vững suối thiêng dạt dào ngọt ngào tình yêu mến thương. Tình Ngài ngàn năm như núi cao sông dài biển khơi. Cao vời tình Cha con hát ca muôn đời chẳng ngơi.</a:t>
            </a:r>
            <a:endParaRPr lang="en-US" sz="34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63140773"/>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0201"/>
            <a:ext cx="10344151"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Gia Nghiệp Đời Con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Thái Nguyên</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Thánh ý Ngài là gia nghiệp đời con, là tình yêu cho con ủ ấp, là ước mơ con thơ đi tìm, là niềm tin cho con luôn vững lòng chờ mong.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Xin dạy con đường nẻo Ngài, xin dìu con từng bước đi, qua ngàn gian khổ có Chúa bên con sợ chi. Vì tình thương Chúa luôn đổ tràn, dẫu muôn ngàn điều gian nan thì đời con vui bước trong bình an giữa những bao lầm than.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03E7818-583B-69DF-5948-C49D4C105BF9}"/>
              </a:ext>
            </a:extLst>
          </p:cNvPr>
          <p:cNvSpPr txBox="1"/>
          <p:nvPr/>
        </p:nvSpPr>
        <p:spPr>
          <a:xfrm>
            <a:off x="9906000" y="40201"/>
            <a:ext cx="2032000" cy="366199"/>
          </a:xfrm>
          <a:prstGeom prst="rect">
            <a:avLst/>
          </a:prstGeom>
          <a:noFill/>
        </p:spPr>
        <p:txBody>
          <a:bodyPr wrap="square" rtlCol="0">
            <a:spAutoFit/>
          </a:bodyPr>
          <a:lstStyle/>
          <a:p>
            <a:r>
              <a:rPr lang="en-US" dirty="0"/>
              <a:t>TCPV B : 156</a:t>
            </a:r>
          </a:p>
        </p:txBody>
      </p:sp>
    </p:spTree>
    <p:extLst>
      <p:ext uri="{BB962C8B-B14F-4D97-AF65-F5344CB8AC3E}">
        <p14:creationId xmlns:p14="http://schemas.microsoft.com/office/powerpoint/2010/main" val="1070816282"/>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0201"/>
            <a:ext cx="10344151"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Đêm ngày con hằng khẩn cầu, như đời con hằng bấy lâu, luôn được tươi màu giữa những thương đau, Ngài hỡi! Ngài là nơi chúng con ẩn mình, sống thanh bình đời đẹp xinh, để lòng con vang khúc ca hồng ân cất bước trong tình thân.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Thánh ý Ngài là gia nghiệp đời con, là tình yêu cho con ủ ấp, là ước mơ con thơ đi tìm, là niềm tin cho con luôn vững lòng chờ mong.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962704228"/>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0201"/>
            <a:ext cx="10344151"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Xin dâng Chúa lời cảm tạ, trong tình yêu hằng thiết tha, ơn Ngài chan hoà như gió mưa sa tràn dâng. Đời hồng ân biết bao la tình, Chúa đoái nhìn đời hèn yếu, dù còn bao lầm lỡ trong đời con, Chúa vẫn một lòng son.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Thánh ý Ngài là gia nghiệp đời con, là tình yêu cho con ủ ấp, là ước mơ con thơ đi tìm, là niềm tin cho con luôn vững lòng chờ mong.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869452809"/>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0201"/>
            <a:ext cx="10448926" cy="6463308"/>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Con Đây Vẫn Tin - Từ Duyên </a:t>
            </a:r>
            <a:endParaRPr lang="en-US" sz="24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Người nào lắng nghe Lời Chúa từng ngày vẫn biết thực thi và biết gẫm suy trong đời từng ngày hằng luôn trung tín. Người đó như cây tốt tươi từng ngày bên dòng suối lành trái hoa tươi tốt trổ bông trái thơm trái ngọt trổ xinh. </a:t>
            </a:r>
            <a:endParaRPr lang="en-US" sz="38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Chúa con đây vẫn tin ai bước theo Ngài dẫu gian nan đi trong tối tăm vẫn có Ngài là ánh sáng.  Lạy Chúa con đây vẫn tin ai bước theo Ngài dẫu gian nan tan tác lầm than vẫn có Ngài là sự sống. </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420BDAB-FD09-402E-A83E-086AAC18FA19}"/>
              </a:ext>
            </a:extLst>
          </p:cNvPr>
          <p:cNvSpPr txBox="1"/>
          <p:nvPr/>
        </p:nvSpPr>
        <p:spPr>
          <a:xfrm>
            <a:off x="10464800" y="40201"/>
            <a:ext cx="1485900" cy="369332"/>
          </a:xfrm>
          <a:prstGeom prst="rect">
            <a:avLst/>
          </a:prstGeom>
          <a:noFill/>
        </p:spPr>
        <p:txBody>
          <a:bodyPr wrap="square" rtlCol="0">
            <a:spAutoFit/>
          </a:bodyPr>
          <a:lstStyle/>
          <a:p>
            <a:r>
              <a:rPr lang="en-US" dirty="0"/>
              <a:t>All: 104</a:t>
            </a:r>
          </a:p>
        </p:txBody>
      </p:sp>
    </p:spTree>
    <p:extLst>
      <p:ext uri="{BB962C8B-B14F-4D97-AF65-F5344CB8AC3E}">
        <p14:creationId xmlns:p14="http://schemas.microsoft.com/office/powerpoint/2010/main" val="2195189633"/>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40201"/>
            <a:ext cx="10448926"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Người nào vẫn luôn tìm Chúa từng ngày hằng biết tựa nương và biết gắng công đêm ngày trọn đời niềm tin phó thác. Người đó nên con Chúa Trời bao nhiêu ân thiêng phúc lộc Chúa ban theo suốt thời gian Chúa thương ban đời bình an.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Chúa con đây vẫn tin ai bước theo Ngài dẫu gian nan đi trong tối tăm vẫn có Ngài là ánh sáng.  Lạy Chúa con đây vẫn tin ai bước theo Ngài dẫu gian nan tan tác lầm than vẫn có Ngài là sự sống. </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659423836"/>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7501"/>
            <a:ext cx="10448926"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Người nào sống theo điều ác từng ngày tìm thứ phù hoa chạy theo thú vui cuộc đời từng ngày bỏ quên mất Chúa. Người đó sẽ mang án phạt tiêu tan đi theo cát bụi tới khi Chúa sẽ xử án: đớn đau trong ngày diệt vong.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Chúa con đây vẫn tin ai bước theo Ngài dẫu gian nan đi trong tối tăm vẫn có Ngài là ánh sáng.  Lạy Chúa con đây vẫn tin ai bước theo Ngài dẫu gian nan tan tác lầm than vẫn có Ngài là sự sống. </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46769776"/>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7501"/>
            <a:ext cx="10448926"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Chúa Trong Lòng Con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Thái Nguyên</a:t>
            </a:r>
          </a:p>
          <a:p>
            <a:pPr algn="just"/>
            <a:r>
              <a:rPr lang="vi-VN" sz="4000" kern="100" dirty="0">
                <a:latin typeface="Arial" panose="020B0604020202020204" pitchFamily="34" charset="0"/>
                <a:cs typeface="Times New Roman" panose="02020603050405020304" pitchFamily="18" charset="0"/>
              </a:rPr>
              <a:t>1. Chúa trong lòng con trong thâm sâu của cõi tâm hồn, Chúa hiện diện sâu lắng trong con. Chúa trong lòng con Ngài ẩn thân trong chính thâm tâm, Ngài gần con hơn trái tim con, Ngài cận kề hơn chính thân con. Chúa trong lòng con xin cho con bước xuống lòng mình, xin cho con yêu mến hết tình. Chúa trong lòng con xin cho con giây phút lặng thinh, để được nhìn bóng dáng Thần Linh trong ân tình chan chứa niềm tin.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99FB9A4-3187-78E8-C035-C6BC71BBA154}"/>
              </a:ext>
            </a:extLst>
          </p:cNvPr>
          <p:cNvSpPr txBox="1"/>
          <p:nvPr/>
        </p:nvSpPr>
        <p:spPr>
          <a:xfrm>
            <a:off x="10452100" y="127000"/>
            <a:ext cx="1536700" cy="369332"/>
          </a:xfrm>
          <a:prstGeom prst="rect">
            <a:avLst/>
          </a:prstGeom>
          <a:noFill/>
        </p:spPr>
        <p:txBody>
          <a:bodyPr wrap="square" rtlCol="0">
            <a:spAutoFit/>
          </a:bodyPr>
          <a:lstStyle/>
          <a:p>
            <a:r>
              <a:rPr lang="en-US" dirty="0"/>
              <a:t>Giấy 94</a:t>
            </a:r>
          </a:p>
        </p:txBody>
      </p:sp>
    </p:spTree>
    <p:extLst>
      <p:ext uri="{BB962C8B-B14F-4D97-AF65-F5344CB8AC3E}">
        <p14:creationId xmlns:p14="http://schemas.microsoft.com/office/powerpoint/2010/main" val="371308854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7501"/>
            <a:ext cx="10448926" cy="6863417"/>
          </a:xfrm>
          <a:prstGeom prst="rect">
            <a:avLst/>
          </a:prstGeom>
          <a:noFill/>
        </p:spPr>
        <p:txBody>
          <a:bodyPr wrap="square" rtlCol="0">
            <a:spAutoFit/>
          </a:bodyPr>
          <a:lstStyle/>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Trong tim con tràn dâng khôn vơi bao no say muôn lời ân phúc, ôi linh thiêng một trời cao vút. Khi con đã gặp Ngài (khi con gặp Ngài) con như rơi vào (con như rơi vào) đại dương mênh mông (đại dương mênh mông) con như chìm ngập (con như chìm ngập) vào trong thinh không. Không còn con và Ngài nữa, con chẳng là gì Chúa ơi và Ngài là tất cả trong con, cho con được chìm sâu trong Ngài (chìm sâu trong Ngài, chìm sâu trong Ngài).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176225468"/>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7501"/>
            <a:ext cx="10448926"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Chúa trong lòng con xin cho con qui hướng về Ngài trong tâm tình trìu mến không ngơi. Chúa trong lòng con Ngài đợi con giây phút tương giao, Ngài chờ con tha thiết dâng trao, tình của Ngài như sóng dâng cao. Chúa trong lòng con xin cho con tiếp rước mình Ngài, xin cho con ôm ấp riêng Ngài. Chúa trong lòng con xin cho con say đắm chìm sâu, hòa nhập vào sức sống Thần Linh đang tuôn trào chan chứa dường bao.</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956364646"/>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7501"/>
            <a:ext cx="10448926" cy="6863417"/>
          </a:xfrm>
          <a:prstGeom prst="rect">
            <a:avLst/>
          </a:prstGeom>
          <a:noFill/>
        </p:spPr>
        <p:txBody>
          <a:bodyPr wrap="square" rtlCol="0">
            <a:spAutoFit/>
          </a:bodyPr>
          <a:lstStyle/>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Trong tim con tràn dâng khôn vơi bao no say muôn lời ân phúc, ôi linh thiêng một trời cao vút. Khi con đã gặp Ngài (khi con gặp Ngài) con như rơi vào (con như rơi vào) đại dương mênh mông (đại dương mênh mông) con như chìm ngập (con như chìm ngập) vào trong thinh không. Không còn con và Ngài nữa, con chẳng là gì Chúa ơi và Ngài là tất cả trong con, cho con được chìm sâu trong Ngài (chìm sâu trong Ngài, chìm sâu trong Ngài).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1543329"/>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7501"/>
            <a:ext cx="10448926" cy="6678751"/>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Ca Vang Tình Yêu Chúa 2</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Đinh Minh Hoàng + Đinh Công Huỳnh</a:t>
            </a:r>
            <a:endParaRPr lang="en-US" sz="2400" kern="100" dirty="0">
              <a:latin typeface="Arial" panose="020B0604020202020204" pitchFamily="34" charset="0"/>
              <a:cs typeface="Times New Roman" panose="02020603050405020304" pitchFamily="18" charset="0"/>
            </a:endParaRPr>
          </a:p>
          <a:p>
            <a:pPr algn="ctr"/>
            <a:endParaRPr lang="vi-VN" sz="24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Tình yêu Thiên Chúa cao vời tựa như biển khơi. Tình yêu Thiên Chúa bao la trùng dương sóng xô. Tình yêu bát ngát mây trời tự ánh trăng thanh soi đêm trường tỏa khắp ngàn phương dẫn con trên nẻo đường dương thế. Tình yêu Thiên Chúa êm như dòng sông lướt trôi. Tình yêu Thiên Chúa ngát xanh mùa xuân thắm tươi. Dù cho gom hết lá vàng, dù nước biển đông có dâng tràn, tình Chúa vẫn ngàn năm vẫn cao thâm như núi Thái Sơn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AAB9F5A-2DAD-FFFF-6308-EF82D609E94A}"/>
              </a:ext>
            </a:extLst>
          </p:cNvPr>
          <p:cNvSpPr txBox="1"/>
          <p:nvPr/>
        </p:nvSpPr>
        <p:spPr>
          <a:xfrm>
            <a:off x="10541000" y="469900"/>
            <a:ext cx="1930400" cy="369332"/>
          </a:xfrm>
          <a:prstGeom prst="rect">
            <a:avLst/>
          </a:prstGeom>
          <a:noFill/>
        </p:spPr>
        <p:txBody>
          <a:bodyPr wrap="square" rtlCol="0">
            <a:spAutoFit/>
          </a:bodyPr>
          <a:lstStyle/>
          <a:p>
            <a:r>
              <a:rPr lang="en-US" dirty="0"/>
              <a:t>Giấy: 154</a:t>
            </a:r>
          </a:p>
        </p:txBody>
      </p:sp>
    </p:spTree>
    <p:extLst>
      <p:ext uri="{BB962C8B-B14F-4D97-AF65-F5344CB8AC3E}">
        <p14:creationId xmlns:p14="http://schemas.microsoft.com/office/powerpoint/2010/main" val="588764380"/>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7501"/>
            <a:ext cx="10448926" cy="13142059"/>
          </a:xfrm>
          <a:prstGeom prst="rect">
            <a:avLst/>
          </a:prstGeom>
          <a:noFill/>
        </p:spPr>
        <p:txBody>
          <a:bodyPr wrap="square" rtlCol="0">
            <a:spAutoFit/>
          </a:bodyPr>
          <a:lstStyle/>
          <a:p>
            <a:pPr algn="just"/>
            <a:r>
              <a:rPr lang="vi-VN" sz="3400" kern="100" dirty="0">
                <a:solidFill>
                  <a:schemeClr val="accent3">
                    <a:lumMod val="60000"/>
                    <a:lumOff val="40000"/>
                  </a:schemeClr>
                </a:solidFill>
                <a:latin typeface="Arial" panose="020B0604020202020204" pitchFamily="34" charset="0"/>
                <a:cs typeface="Times New Roman" panose="02020603050405020304" pitchFamily="18" charset="0"/>
              </a:rPr>
              <a:t>ĐK: Ca vang tình Chúa muôn đời chẳng phút nào ngơi. Ca vang tình Chúa cho dù ở khắp mọi nơi. Ngài là chân lý cao vời tuyệt mỹ vô song. Ngài là lẽ sống cho gian trần tìm đến suối nguồn.</a:t>
            </a:r>
            <a:endParaRPr lang="en-US" sz="34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400" kern="100" dirty="0">
                <a:latin typeface="Arial" panose="020B0604020202020204" pitchFamily="34" charset="0"/>
                <a:cs typeface="Times New Roman" panose="02020603050405020304" pitchFamily="18" charset="0"/>
              </a:rPr>
              <a:t>2/ Ngàn năm Chúa vẫn thương con tựa như mẫu thân. Ngày đêm đưa dẫn trên đường và nâng đỡ con. Làm sao nói hết ân tình Ngài đã thương con, xin một đời hòa khúc tạ ơn để ca vang tình Thiên Chúa. Phận con yểu đuối mọn hèn mỏng manh Chúa ơi. Tựa như chiếc lá tiêu sơ nhẹ bay cuối thu mà sao Chúa vẫn ân cần dành hết cho con những ân tình nồng thắm hòa chan, khắc tên con trong trái tim ngài.</a:t>
            </a:r>
            <a:endParaRPr lang="en-US" sz="34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3/ Miệng con không ngớt ca khen tình yêu Chúa thôi. Để sao cho xứng thiên ân mà Chúa đã ban. Nguyện nên khúc hát tri ân vọng mãi thiên thu tán dương Ngài nguồn sống đời con, đã cho con tình yêu cao quý. Nguyện đem tâm trí xây đời bằng hết trái tim. Và đem thương mến xóa tan thù oán ghét ghen. Để tình yêu Chúa lan tràn vào khắp dương gian để con người được sống bình an biết yêu thương chia sớt ân tình</a:t>
            </a:r>
            <a:br>
              <a:rPr lang="vi-VN" sz="4000" kern="100" dirty="0">
                <a:latin typeface="Arial" panose="020B0604020202020204" pitchFamily="34" charset="0"/>
                <a:cs typeface="Times New Roman" panose="02020603050405020304" pitchFamily="18" charset="0"/>
              </a:rPr>
            </a:b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028123148"/>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4" y="27501"/>
            <a:ext cx="10448926" cy="6894195"/>
          </a:xfrm>
          <a:prstGeom prst="rect">
            <a:avLst/>
          </a:prstGeom>
          <a:noFill/>
        </p:spPr>
        <p:txBody>
          <a:bodyPr wrap="square" rtlCol="0">
            <a:spAutoFit/>
          </a:bodyPr>
          <a:lstStyle/>
          <a:p>
            <a:pPr algn="just"/>
            <a:r>
              <a:rPr lang="vi-VN" sz="3400" kern="100" dirty="0">
                <a:solidFill>
                  <a:schemeClr val="accent3">
                    <a:lumMod val="60000"/>
                    <a:lumOff val="40000"/>
                  </a:schemeClr>
                </a:solidFill>
                <a:latin typeface="Arial" panose="020B0604020202020204" pitchFamily="34" charset="0"/>
                <a:cs typeface="Times New Roman" panose="02020603050405020304" pitchFamily="18" charset="0"/>
              </a:rPr>
              <a:t>ĐK: Ca vang tình Chúa muôn đời chẳng phút nào ngơi. Ca vang tình Chúa cho dù ở khắp mọi nơi. Ngài là chân lý cao vời tuyệt mỹ vô song. Ngài là lẽ sống cho gian trần tìm đến suối nguồn.</a:t>
            </a:r>
            <a:endParaRPr lang="en-US" sz="34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400" kern="100" dirty="0">
                <a:latin typeface="Arial" panose="020B0604020202020204" pitchFamily="34" charset="0"/>
                <a:cs typeface="Times New Roman" panose="02020603050405020304" pitchFamily="18" charset="0"/>
              </a:rPr>
              <a:t>3/ Miệng con không ngớt ca khen tình yêu Chúa thôi. Để sao cho xứng thiên ân mà Chúa đã ban. Nguyện nên khúc hát tri ân vọng mãi thiên thu tán dương Ngài nguồn sống đời con, đã cho con tình yêu cao quý. Nguyện đem tâm trí xây đời bằng hết trái tim. Và đem thương mến xóa tan thù oán ghét ghen. Để tình yêu Chúa lan tràn vào khắp dương gian để con người được sống bình an biết yêu thương chia sớt ân tình</a:t>
            </a:r>
            <a:endParaRPr lang="en-US" sz="34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782695073"/>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501"/>
            <a:ext cx="106172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 Chúa Biến Đổi Đời Con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Đinh Công Huỳnh</a:t>
            </a:r>
          </a:p>
          <a:p>
            <a:pPr algn="just"/>
            <a:r>
              <a:rPr lang="vi-VN" sz="4000" kern="100" dirty="0">
                <a:latin typeface="Arial" panose="020B0604020202020204" pitchFamily="34" charset="0"/>
                <a:cs typeface="Times New Roman" panose="02020603050405020304" pitchFamily="18" charset="0"/>
              </a:rPr>
              <a:t>1/ Tình yêu Chúa biến đổi đời con, tình yêu Chúa thắp sáng hồn con, dìu dắt con trên đường công chính, bổ sức cho con thêm niềm tin. Ngọt ngào ngất ngây vì Chúa cho tim con nồng say, ủ ấp con bình yên tháng ngày.</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Biến đổi đời con Chúa ơi xin Ngài biến đổi, cho lòng con ngày đêm sáng trong. Biến đổi đời con trở nên đuốc sáng soi giữa cuộc đời, làm men muối ướp mặn trần gian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7D70E158-9BF6-7436-B01B-8BE77C01E42B}"/>
              </a:ext>
            </a:extLst>
          </p:cNvPr>
          <p:cNvSpPr txBox="1"/>
          <p:nvPr/>
        </p:nvSpPr>
        <p:spPr>
          <a:xfrm>
            <a:off x="10629900" y="27501"/>
            <a:ext cx="1460500" cy="646331"/>
          </a:xfrm>
          <a:prstGeom prst="rect">
            <a:avLst/>
          </a:prstGeom>
          <a:noFill/>
        </p:spPr>
        <p:txBody>
          <a:bodyPr wrap="square" rtlCol="0">
            <a:spAutoFit/>
          </a:bodyPr>
          <a:lstStyle/>
          <a:p>
            <a:r>
              <a:rPr lang="en-US" dirty="0"/>
              <a:t>Giấy 43</a:t>
            </a:r>
          </a:p>
          <a:p>
            <a:r>
              <a:rPr lang="en-US" dirty="0"/>
              <a:t>Dm</a:t>
            </a:r>
          </a:p>
        </p:txBody>
      </p:sp>
    </p:spTree>
    <p:extLst>
      <p:ext uri="{BB962C8B-B14F-4D97-AF65-F5344CB8AC3E}">
        <p14:creationId xmlns:p14="http://schemas.microsoft.com/office/powerpoint/2010/main" val="3317824416"/>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501"/>
            <a:ext cx="106172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Tình yêu Chúa ví như dòng sông, tình yêu Chúa có ai hiểu chăng? Tình ngất cao dâng trào lớp sóng, tựa núi non réo vang trùng dương.</a:t>
            </a:r>
            <a:r>
              <a:rPr lang="en-US" sz="4000" kern="100" dirty="0">
                <a:latin typeface="Arial" panose="020B0604020202020204" pitchFamily="34" charset="0"/>
                <a:cs typeface="Times New Roman" panose="02020603050405020304" pitchFamily="18" charset="0"/>
              </a:rPr>
              <a:t> Tình Ngài sáng trong tựa ánh trăng đêm thu dịu êm, </a:t>
            </a:r>
            <a:r>
              <a:rPr lang="en-US" sz="4000" kern="100" dirty="0" err="1">
                <a:latin typeface="Arial" panose="020B0604020202020204" pitchFamily="34" charset="0"/>
                <a:cs typeface="Times New Roman" panose="02020603050405020304" pitchFamily="18" charset="0"/>
              </a:rPr>
              <a:t>tỏa</a:t>
            </a:r>
            <a:r>
              <a:rPr lang="en-US" sz="4000" kern="100" dirty="0">
                <a:latin typeface="Arial" panose="020B0604020202020204" pitchFamily="34" charset="0"/>
                <a:cs typeface="Times New Roman" panose="02020603050405020304" pitchFamily="18" charset="0"/>
              </a:rPr>
              <a:t> sáng</a:t>
            </a:r>
            <a:r>
              <a:rPr lang="vi-VN" sz="4000" kern="100" dirty="0">
                <a:latin typeface="Arial" panose="020B0604020202020204" pitchFamily="34" charset="0"/>
                <a:cs typeface="Times New Roman" panose="02020603050405020304" pitchFamily="18" charset="0"/>
              </a:rPr>
              <a:t> xuyên ngàn muôn cõi lòng.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Biến đổi đời con Chúa ơi xin Ngài biến đổi, cho lòng con ngày đêm sáng trong. Biến đổi đời con trở nên đuốc sáng soi giữa cuộc đời, làm men muối ướp mặn trần gian</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800389887"/>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501"/>
            <a:ext cx="106172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Tình yêu Chúa biến đổi đời con, tình yêu Chúa thánh hoá lòng con . Ngài đến đây cho hồn đổi mới, để trái tim sáng lên niềm vui. Mọi điều lắng lo rồi sẽ qua như mây vụt bay, vì Chúa luôn dìu con tháng ngày.</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Biến đổi đời con Chúa ơi xin Ngài biến đổi, cho lòng con ngày đêm sáng trong. Biến đổi đời con trở nên đuốc sáng soi giữa cuộc đời, làm men muối ướp mặn trần gian</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618229697"/>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501"/>
            <a:ext cx="106172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Biến Đổi Đời Con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Thái Nguyên</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Biến đổi đời con Chúa ơi khi con nghe lời Chúa dạy, khi con sum vầy bên Chúa, khi con từng ngày khát mong. Biến đổi đời con Chúa ơi cho nên tươi mới rạng ngời, tình yêu nồng thắm không vơi, niềm tin chan chứa mọi nơi.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Con sống trong Ngài tâm con luôn khát khao hoài một cuộc đời đổi mới Chúa ơi. Lòng còn ngủ say chưa đổi thay, tình đời trả vay vẫn còn đây, bao vấn vương này. Ngày ngày con sống niềm cậy trông nơi lòng nhân Chúa: Nguồn sống mới đời con.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39B8299-E0D2-961A-934C-F7DE0CA333D0}"/>
              </a:ext>
            </a:extLst>
          </p:cNvPr>
          <p:cNvSpPr txBox="1"/>
          <p:nvPr/>
        </p:nvSpPr>
        <p:spPr>
          <a:xfrm>
            <a:off x="10160000" y="27501"/>
            <a:ext cx="1765300" cy="369332"/>
          </a:xfrm>
          <a:prstGeom prst="rect">
            <a:avLst/>
          </a:prstGeom>
          <a:noFill/>
        </p:spPr>
        <p:txBody>
          <a:bodyPr wrap="square" rtlCol="0">
            <a:spAutoFit/>
          </a:bodyPr>
          <a:lstStyle/>
          <a:p>
            <a:r>
              <a:rPr lang="en-US" dirty="0"/>
              <a:t>Giấy : 122</a:t>
            </a:r>
          </a:p>
        </p:txBody>
      </p:sp>
    </p:spTree>
    <p:extLst>
      <p:ext uri="{BB962C8B-B14F-4D97-AF65-F5344CB8AC3E}">
        <p14:creationId xmlns:p14="http://schemas.microsoft.com/office/powerpoint/2010/main" val="727699067"/>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501"/>
            <a:ext cx="10617200" cy="11172289"/>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Con bước theo Ngài tâm tư thôi hết u hoài lòng miệt mài niềm tin chẳng phai. Ngày ngày con vui mong gặp Chúa để được đổi thay tim hồng say, yêu mến dâng đầy. Lòng này chờ mong được hiệp thông nên một với Chúa: Nguồn ánh sáng đời con.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Biến đổi đời con Chúa ơi khi con nghe lời Chúa dạy, khi con sum vầy bên Chúa, khi con từng ngày khát mong. Biến đổi đời con Chúa ơi cho nên tươi mới rạng ngời, tình yêu nồng thắm không vơi, niềm tin chan chứa mọi nơi.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3. Trong Chúa mỗi ngày tim con khao khát dâng đầy tình của Ngài niềm vui của con. Một đời thao thức đi tìm Chúa, chỉ mong được sống với Ngài luôn, qua những vui buồn. Mọi sự rồi đây sẽ đổi thay trong vòng tay Chúa: Hạnh phúc của đời con.</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71318907"/>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501"/>
            <a:ext cx="106172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Trong Chúa mỗi ngày tim con khao khát dâng đầy tình của Ngài niềm vui của con. Một đời thao thức đi tìm Chúa, chỉ mong được sống với Ngài luôn, qua những vui buồn. Mọi sự rồi đây sẽ đổi thay trong vòng tay Chúa: Hạnh phúc của đời con.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Biến đổi đời con Chúa ơi khi con nghe lời Chúa dạy, khi con sum vầy bên Chúa, khi con từng ngày khát mong. Biến đổi đời con Chúa ơi cho nên tươi mới rạng ngời, tình yêu nồng thắm không vơi, niềm tin chan chứa mọi nơi.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920133528"/>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501"/>
            <a:ext cx="106172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Chúa Trong Đời Con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Thái Nguyên</a:t>
            </a:r>
          </a:p>
          <a:p>
            <a:pPr algn="just"/>
            <a:r>
              <a:rPr lang="vi-VN" sz="3800" kern="100" dirty="0">
                <a:latin typeface="Arial" panose="020B0604020202020204" pitchFamily="34" charset="0"/>
                <a:cs typeface="Times New Roman" panose="02020603050405020304" pitchFamily="18" charset="0"/>
              </a:rPr>
              <a:t>1. Chúa vẫn âm thầm từng ngày trong con, với những vui buồn cuộc đời nhân gian, bước con lầm than tình Chúa vẫn dâng tràn. Tình yêu của Chúa ví như khung trời xanh, ngày đêm lặng lẽ vẫn chở che mọi lúc bước con an bình đời thắm tươi đẹp tình.</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Chúa ở cùng con với tấm lòng son sống cho đời con chan chứa khôn vơi tình thương Chúa sáng ngời. Tình con dâng Chúa quyết tâm từ đây mến yêu nồng say dấn thân dựng xây trọn cả cuộc đời này.</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073A8CA5-EBDA-3DE0-AE44-24E26DB8227B}"/>
              </a:ext>
            </a:extLst>
          </p:cNvPr>
          <p:cNvSpPr txBox="1"/>
          <p:nvPr/>
        </p:nvSpPr>
        <p:spPr>
          <a:xfrm>
            <a:off x="10210800" y="27501"/>
            <a:ext cx="1854200" cy="369332"/>
          </a:xfrm>
          <a:prstGeom prst="rect">
            <a:avLst/>
          </a:prstGeom>
          <a:noFill/>
        </p:spPr>
        <p:txBody>
          <a:bodyPr wrap="square" rtlCol="0">
            <a:spAutoFit/>
          </a:bodyPr>
          <a:lstStyle/>
          <a:p>
            <a:r>
              <a:rPr lang="en-US" dirty="0"/>
              <a:t>Giấy 247</a:t>
            </a:r>
          </a:p>
        </p:txBody>
      </p:sp>
    </p:spTree>
    <p:extLst>
      <p:ext uri="{BB962C8B-B14F-4D97-AF65-F5344CB8AC3E}">
        <p14:creationId xmlns:p14="http://schemas.microsoft.com/office/powerpoint/2010/main" val="2595894856"/>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3299"/>
            <a:ext cx="106172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Chúa vẫn âm thầm lặng nhìn con đi ánh mắt nhân từ dịu dàng yêu thương bước đi ngàn phương cùng với con trên đường. Tình yêu của Chúa thắm tô cho đời con làm nên cuộc sống sáng ngời trong tình mến mãi luôn vững bền tình Chúa ôi ngọt mềm.</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ở cùng con với tấm lòng son sống cho đời con chan chứa khôn vơi tình thương Chúa sáng ngời. Tình con dâng Chúa quyết tâm từ đây mến yêu nồng say dấn thân dựng xây trọn cả cuộc đời này.</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02483062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3299"/>
            <a:ext cx="106172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Chúa vẫn âm thầm đợi chờ trong con biết hiến dâng trọn cuộc đời xin vâng biết quên mình đi để mến yêu chân tình. Để còn vang mãi khúc ca của đời con lời chúc tụng Chúa Đấng Tình Yêu vạn thuở Đấng con tôn thờ và mến yêu đợi chờ.</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ở cùng con với tấm lòng son sống cho đời con chan chứa khôn vơi tình thương Chúa sáng ngời. Tình con dâng Chúa quyết tâm từ đây mến yêu nồng say dấn thân dựng xây trọn cả cuộc đời này.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512282734"/>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3299"/>
            <a:ext cx="106172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Đồng Xanh Thơ Tv. 22</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Cao Huy Hoàng</a:t>
            </a:r>
          </a:p>
          <a:p>
            <a:pPr algn="just"/>
            <a:r>
              <a:rPr lang="vi-VN" sz="4000" kern="100" dirty="0">
                <a:latin typeface="Arial" panose="020B0604020202020204" pitchFamily="34" charset="0"/>
                <a:cs typeface="Times New Roman" panose="02020603050405020304" pitchFamily="18" charset="0"/>
              </a:rPr>
              <a:t>1. Đồng cỏ xanh êm vui bên suối thơ. Người đưa bước tôi đi như giấc mơ, niềm yêu thương vô biên tôi có ngờ, giữa khung trời thơ tôi hát theo đàn tơ. Trời yêu thương mây xanh êm ái trôi, dòng suối mát reo vui ru khúc nôi, tựa quê hương thiên thu tôi tới rồi, đắm say lòng tôi lời ca dâng chơi vơi.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Có Chúa bước bên tôi, lòng tôi chan chứa bao niềm vui. Có Chúa dắt đưa tôi nhịp chân tôi bước trong thảnh thơi.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49BD007-A5A2-9DA8-8538-D939CBC5860B}"/>
              </a:ext>
            </a:extLst>
          </p:cNvPr>
          <p:cNvSpPr txBox="1"/>
          <p:nvPr/>
        </p:nvSpPr>
        <p:spPr>
          <a:xfrm>
            <a:off x="10350500" y="114300"/>
            <a:ext cx="1638300" cy="369332"/>
          </a:xfrm>
          <a:prstGeom prst="rect">
            <a:avLst/>
          </a:prstGeom>
          <a:noFill/>
        </p:spPr>
        <p:txBody>
          <a:bodyPr wrap="square" rtlCol="0">
            <a:spAutoFit/>
          </a:bodyPr>
          <a:lstStyle/>
          <a:p>
            <a:r>
              <a:rPr lang="en-US" dirty="0"/>
              <a:t>TCCĐ 2: 88</a:t>
            </a:r>
          </a:p>
        </p:txBody>
      </p:sp>
    </p:spTree>
    <p:extLst>
      <p:ext uri="{BB962C8B-B14F-4D97-AF65-F5344CB8AC3E}">
        <p14:creationId xmlns:p14="http://schemas.microsoft.com/office/powerpoint/2010/main" val="2764617229"/>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3299"/>
            <a:ext cx="106172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Dìu tôi đi nơi xa xa lắc lơ, đường chân lý say sưa như lối thơ, và tôi qua bên kia thung lũng mờ, có khung trời thơ tôi hát theo đàn tơ. Người cho tôi muôn câu ru thiết tha, làm tôi say reo lên muôn khúc ca, tình yêu thương thiên thu không xóa nhòa, đắm say lòng tôi lời ca vang ngân nga</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Có Chúa bước bên tôi, lòng tôi chan chứa bao niềm vui. Có Chúa dắt đưa tôi nhịp chân tôi bước trong thảnh thơi.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332927110"/>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3299"/>
            <a:ext cx="106172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Rượu yêu thương cho tôi nâng chén say. Ngọt hương thơm cho tim tôi ngất ngây. Niềm yêu thương miên man theo tháng ngày, ước mơ lòng tôi chung thủy không đổi thay. Đời tôi xin thiên thu yêu Chúa thôi, dù năm tháng trôi xuôi theo lá rơi, này đôi môi xinh tươi muôn nét cười, hát theo lòng tôi lời ca dâng ngân nga</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Có Chúa bước bên tôi, lòng tôi chan chứa bao niềm vui. Có Chúa dắt đưa tôi nhịp chân tôi bước trong thảnh thơi.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562057547"/>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3299"/>
            <a:ext cx="10617200" cy="1384994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Bỏ Ngài Con Biết Theo Ai?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 Kim</a:t>
            </a:r>
          </a:p>
          <a:p>
            <a:pPr algn="just"/>
            <a:r>
              <a:rPr lang="vi-VN" sz="3800" kern="100" dirty="0">
                <a:latin typeface="Arial" panose="020B0604020202020204" pitchFamily="34" charset="0"/>
                <a:cs typeface="Times New Roman" panose="02020603050405020304" pitchFamily="18" charset="0"/>
              </a:rPr>
              <a:t>1. Bỏ Ngài con biết theo ai đời lộng gió cánh chim ngàn khơi. Trùng trùng sóng nước mênh mông thuyền buông lái biết trôi về đâu. Bỏ Ngài con biết theo ai bên đời kia tương lai khuất mờ, bước đi không Ngài đời con buồn tênh.</a:t>
            </a:r>
            <a:endParaRPr lang="en-US" sz="38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Bỏ Ngài con đi với ai vì Ngài có lời ban sự sống. Bỏ Ngài thân con héo hon đời cô liêu trên chốn dương gian. Bỏ Ngài con đi với ai đường xa lắc tương lai mịt mờ nào ai dẫn con trên đường dài bỏ Ngài con đi với ai.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2. Ngài ơi sao bỏ rơi con để sầu héo tháng năm ngẩn ngơ, ngoài kia đời vẫn xanh mơ mặc con chết hắt hiu hồn thơ. Ngài ơi sao bỏ rơi con hỡi Ngài ơi thân con máu đào chết treo thập hình nào ai buồn thương.</a:t>
            </a:r>
            <a:br>
              <a:rPr lang="vi-VN" sz="4000" kern="100" dirty="0">
                <a:latin typeface="Arial" panose="020B0604020202020204" pitchFamily="34" charset="0"/>
                <a:cs typeface="Times New Roman" panose="02020603050405020304" pitchFamily="18" charset="0"/>
              </a:rPr>
            </a:br>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3. Ngàn đời con vẫn tin luôn Ngài trung tín rất mực từ nhân. Nào đâu Ngài nỡ quên con hằng đưa lối dẫn theo đường ngay. Lạy Ngài dạy bảo con đi giữ gìn con trong chân lý Ngài bước đi bên Ngài đời con bình an.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CE3B69F9-A4FD-6697-40E1-A51BA3E21852}"/>
              </a:ext>
            </a:extLst>
          </p:cNvPr>
          <p:cNvSpPr txBox="1"/>
          <p:nvPr/>
        </p:nvSpPr>
        <p:spPr>
          <a:xfrm>
            <a:off x="10248900" y="12700"/>
            <a:ext cx="1943100" cy="369332"/>
          </a:xfrm>
          <a:prstGeom prst="rect">
            <a:avLst/>
          </a:prstGeom>
          <a:noFill/>
        </p:spPr>
        <p:txBody>
          <a:bodyPr wrap="square" rtlCol="0">
            <a:spAutoFit/>
          </a:bodyPr>
          <a:lstStyle/>
          <a:p>
            <a:r>
              <a:rPr lang="en-US" dirty="0"/>
              <a:t>TCCĐ 1: 170</a:t>
            </a:r>
          </a:p>
        </p:txBody>
      </p:sp>
    </p:spTree>
    <p:extLst>
      <p:ext uri="{BB962C8B-B14F-4D97-AF65-F5344CB8AC3E}">
        <p14:creationId xmlns:p14="http://schemas.microsoft.com/office/powerpoint/2010/main" val="3039985752"/>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3299"/>
            <a:ext cx="106172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Ngài ơi sao bỏ rơi con để sầu héo tháng năm ngẩn ngơ, ngoài kia đời vẫn xanh mơ mặc con chết hắt hiu hồn thơ. Ngài ơi sao bỏ rơi con hỡi Ngài ơi thân con máu đào chết treo thập hình nào ai buồn thương.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Bỏ Ngài con đi với ai vì Ngài có lời ban sự sống. Bỏ Ngài thân con héo hon đời cô liêu trên chốn dương gian. Bỏ Ngài con đi với ai đường xa lắc tương lai mịt mờ nào ai dẫn con trên đường dài bỏ Ngài con đi với ai.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111781318"/>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3299"/>
            <a:ext cx="106172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Ngàn đời con vẫn tin luôn Ngài trung tín rất mực từ nhân. Nào đâu Ngài nỡ quên con hằng đưa lối dẫn theo đường ngay. Lạy Ngài dạy bảo con đi giữ gìn con trong chân lý Ngài bước đi bên Ngài đời con bình an.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Bỏ Ngài con đi với ai vì Ngài có lời ban sự sống. Bỏ Ngài thân con héo hon đời cô liêu trên chốn dương gian. Bỏ Ngài con đi với ai đường xa lắc tương lai mịt mờ nào ai dẫn con trên đường dài bỏ Ngài con đi với ai.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229685083"/>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3299"/>
            <a:ext cx="10617200" cy="1523494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Cho Con Biết Yêu Thương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Từ Duyên</a:t>
            </a:r>
          </a:p>
          <a:p>
            <a:pPr algn="just"/>
            <a:r>
              <a:rPr lang="vi-VN" sz="3800" kern="100" dirty="0">
                <a:latin typeface="Arial" panose="020B0604020202020204" pitchFamily="34" charset="0"/>
                <a:cs typeface="Times New Roman" panose="02020603050405020304" pitchFamily="18" charset="0"/>
              </a:rPr>
              <a:t>1. Cho con biết yêu thương trọn đời, cho con biết yêu thương ngàn đời, yêu thương cả cuộc đời, yêu thương hết mọi người, Chúa ơi. Cho con biết say mê tình Chúa, cho con biết say yêu tình Ngài, hy sinh cả cuộc đời vì lòng yêu Chúa thôi.</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Lạy Chúa, chính Ngài là tình yêu, tình yêu con tôn thờ, tình yêu ôi cao vời vượt trên muôn núi đồi. Lạy Chúa, chính Ngài là tình yêu, đời con luôn cậy nhờ, dù gian nguy trong đời tình con vẫn rạng ngời.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Cho con mãi trung kiên ngàn đời. Cho con chẳng khi nào phụ tình, tim luôn mở rộng mời trong say đắm tình Ngài thiết tha. Cho con vẫn tin yêu một đời, cho con biết thứ tha thật nhiều, quên đi cả khổ sầu vì lòng yêu Chúa thôi.</a:t>
            </a:r>
            <a:br>
              <a:rPr lang="vi-VN" sz="4000" kern="100" dirty="0">
                <a:latin typeface="Arial" panose="020B0604020202020204" pitchFamily="34" charset="0"/>
                <a:cs typeface="Times New Roman" panose="02020603050405020304" pitchFamily="18" charset="0"/>
              </a:rPr>
            </a:br>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3. Cho con mãi ghi sâu tình Chúa, cho con mãi yêu thương mọi người, thân con đã thiệt thòi, nhưng con vẫn trọn tình Chúa ơi. Thân con dẫu bao nhiêu khổ đau, thân con dẫu bao nhiêu muộn phiền, con xin Ngài dủ tình, và Ngài luôn đỡ nâng.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3E4651C-2096-15BE-A80F-8735E0BCEA2E}"/>
              </a:ext>
            </a:extLst>
          </p:cNvPr>
          <p:cNvSpPr txBox="1"/>
          <p:nvPr/>
        </p:nvSpPr>
        <p:spPr>
          <a:xfrm>
            <a:off x="10363200" y="0"/>
            <a:ext cx="1828800" cy="369332"/>
          </a:xfrm>
          <a:prstGeom prst="rect">
            <a:avLst/>
          </a:prstGeom>
          <a:noFill/>
        </p:spPr>
        <p:txBody>
          <a:bodyPr wrap="square" rtlCol="0">
            <a:spAutoFit/>
          </a:bodyPr>
          <a:lstStyle/>
          <a:p>
            <a:r>
              <a:rPr lang="en-US" dirty="0"/>
              <a:t>TCCĐ 1: 174</a:t>
            </a:r>
          </a:p>
        </p:txBody>
      </p:sp>
    </p:spTree>
    <p:extLst>
      <p:ext uri="{BB962C8B-B14F-4D97-AF65-F5344CB8AC3E}">
        <p14:creationId xmlns:p14="http://schemas.microsoft.com/office/powerpoint/2010/main" val="1717619129"/>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3299"/>
            <a:ext cx="106172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Cho con mãi trung kiên ngàn đời. Cho con chẳng khi nào phụ tình, tim luôn mở rộng mời trong say đắm tình Ngài thiết tha. Cho con vẫn tin yêu một đời, cho con biết thứ tha thật nhiều, quên đi cả khổ sầu vì lòng yêu Chúa thôi.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Lạy Chúa, chính Ngài là tình yêu, tình yêu con tôn thờ, tình yêu ôi cao vời vượt trên muôn núi đồi. Lạy Chúa, chính Ngài là tình yêu, đời con luôn cậy nhờ, dù gian nguy trong đời tình con vẫn rạng ngời.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14079723"/>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3299"/>
            <a:ext cx="106172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Cho con mãi ghi sâu tình Chúa, cho con mãi yêu thương mọi người, thân con đã thiệt thòi, nhưng con vẫn trọn tình Chúa ơi. Thân con dẫu bao nhiêu khổ đau, thân con dẫu bao nhiêu muộn phiền, con xin Ngài dủ tình, và Ngài luôn đỡ nâng.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Lạy Chúa, chính Ngài là tình yêu, tình yêu con tôn thờ, tình yêu ôi cao vời vượt trên muôn núi đồi. Lạy Chúa, chính Ngài là tình yêu, đời con luôn cậy nhờ, dù gian nguy trong đời tình con vẫn rạng ngời.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834716750"/>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3299"/>
            <a:ext cx="106172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Xin Cho Con Yêu Đời Yêu Người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endParaRPr lang="en-US" sz="24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Tình yêu đáp đền tình yêu ân tình đền đáp ân tình. Tình yêu Thiên Chúa cao mãi muôn đời. Xin cho con tình yêu thiết tha. Lòng bao la thắm như màu lá. Xin cho con yêu dấu muôn người. Xin cho con yêu đời yêu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Xin cho con yêu đời yêu người. Cầm niềm tin đi thắp môi cười. Dù một đời khổ đau không thôi. Tìm nhau vẫn thấy trong nhau là niềm vui. Nhìn nhau vẫn thấy trong nhau đẹp một lời: CHÚA LÀ TÌNH YÊU.</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1B36458-9FD9-6E03-D62B-8AEDFB379764}"/>
              </a:ext>
            </a:extLst>
          </p:cNvPr>
          <p:cNvSpPr txBox="1"/>
          <p:nvPr/>
        </p:nvSpPr>
        <p:spPr>
          <a:xfrm>
            <a:off x="10617200" y="0"/>
            <a:ext cx="1460500" cy="369332"/>
          </a:xfrm>
          <a:prstGeom prst="rect">
            <a:avLst/>
          </a:prstGeom>
          <a:noFill/>
        </p:spPr>
        <p:txBody>
          <a:bodyPr wrap="square" rtlCol="0">
            <a:spAutoFit/>
          </a:bodyPr>
          <a:lstStyle/>
          <a:p>
            <a:r>
              <a:rPr lang="en-US" dirty="0"/>
              <a:t>All: 116</a:t>
            </a:r>
          </a:p>
        </p:txBody>
      </p:sp>
    </p:spTree>
    <p:extLst>
      <p:ext uri="{BB962C8B-B14F-4D97-AF65-F5344CB8AC3E}">
        <p14:creationId xmlns:p14="http://schemas.microsoft.com/office/powerpoint/2010/main" val="2586123912"/>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501"/>
            <a:ext cx="106172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Xin cho con yêu đời yêu người. Một niềm tin cao bóng mây trời. Lời hận thù bỏ quên trên môi. Dù ai gây mãi cơn đau thương đầy vơi. Nhìn ra trong sáng trên gương mặt mọi người: CHÚA LÀ TÌNH YÊU.</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Tình yêu đáp đền tình yêu ân tình đền đáp ân tình. Tình yêu Thiên Chúa cao mãi muôn đời. Xin cho con tình yêu thiết tha. Lòng bao la thắm như màu lá. Xin cho con yêu dấu muôn người. Xin cho con yêu đời yêu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268818481"/>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91001"/>
            <a:ext cx="106172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Xin cho con yêu đời yêu người. Làm loài chim bay mãi xa vời. Nguyện một đời tìm đi muôn nơi. Đầy vơi chỉ biết luôn yêu thương mà thôi. Bờ môi thân ái nói lên cùng mọi người: CHÚA LÀ TÌNH YÊU</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Tình yêu đáp đền tình yêu ân tình đền đáp ân tình. Tình yêu Thiên Chúa cao mãi muôn đời. Xin cho con tình yêu thiết tha. Lòng bao la thắm như màu lá. Xin cho con yêu dấu muôn người. Xin cho con yêu đời yêu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04126471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91001"/>
            <a:ext cx="106172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 Yêu Của Chúa</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Ngọc Linh</a:t>
            </a:r>
          </a:p>
          <a:p>
            <a:pPr algn="just"/>
            <a:r>
              <a:rPr lang="vi-VN" sz="4000" kern="100" dirty="0">
                <a:latin typeface="Arial" panose="020B0604020202020204" pitchFamily="34" charset="0"/>
                <a:cs typeface="Times New Roman" panose="02020603050405020304" pitchFamily="18" charset="0"/>
              </a:rPr>
              <a:t>1. Tình yêu của Chúa như tiếng Mẹ ru ( a...ơi a... ơi) con say giấc ngủ đ</a:t>
            </a:r>
            <a:r>
              <a:rPr lang="en-US" sz="4000" kern="100" dirty="0">
                <a:latin typeface="Arial" panose="020B0604020202020204" pitchFamily="34" charset="0"/>
                <a:cs typeface="Times New Roman" panose="02020603050405020304" pitchFamily="18" charset="0"/>
              </a:rPr>
              <a:t>o</a:t>
            </a:r>
            <a:r>
              <a:rPr lang="vi-VN" sz="4000" kern="100" dirty="0">
                <a:latin typeface="Arial" panose="020B0604020202020204" pitchFamily="34" charset="0"/>
                <a:cs typeface="Times New Roman" panose="02020603050405020304" pitchFamily="18" charset="0"/>
              </a:rPr>
              <a:t>ng đầy (đ</a:t>
            </a:r>
            <a:r>
              <a:rPr lang="en-US" sz="4000" kern="100" dirty="0">
                <a:latin typeface="Arial" panose="020B0604020202020204" pitchFamily="34" charset="0"/>
                <a:cs typeface="Times New Roman" panose="02020603050405020304" pitchFamily="18" charset="0"/>
              </a:rPr>
              <a:t>o</a:t>
            </a:r>
            <a:r>
              <a:rPr lang="vi-VN" sz="4000" kern="100" dirty="0">
                <a:latin typeface="Arial" panose="020B0604020202020204" pitchFamily="34" charset="0"/>
                <a:cs typeface="Times New Roman" panose="02020603050405020304" pitchFamily="18" charset="0"/>
              </a:rPr>
              <a:t>ng đầy) yêu thương Chúa tháp vào con. Ðôi cánh tình yêu Chúa đặt vào con trái tim của Ngài. Chúa mặc cho con trái tim nở tươi.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Từ đây đời con sẽ thành bài ca (a a ). Từ đây miệng con chúc tụng Danh Cha (a a) Tạ ơn Cha tạ ơn Trời dẫn đưa con từ muôn phương dẫn đưa con về Thiên Ðường.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CE102738-A8C6-5E24-E78D-A5073C58C055}"/>
              </a:ext>
            </a:extLst>
          </p:cNvPr>
          <p:cNvSpPr txBox="1"/>
          <p:nvPr/>
        </p:nvSpPr>
        <p:spPr>
          <a:xfrm>
            <a:off x="10236200" y="-25400"/>
            <a:ext cx="1549400" cy="646331"/>
          </a:xfrm>
          <a:prstGeom prst="rect">
            <a:avLst/>
          </a:prstGeom>
          <a:noFill/>
        </p:spPr>
        <p:txBody>
          <a:bodyPr wrap="square" rtlCol="0">
            <a:spAutoFit/>
          </a:bodyPr>
          <a:lstStyle/>
          <a:p>
            <a:r>
              <a:rPr lang="en-US" dirty="0"/>
              <a:t>All: 108</a:t>
            </a:r>
          </a:p>
          <a:p>
            <a:r>
              <a:rPr lang="en-US" dirty="0"/>
              <a:t>F</a:t>
            </a:r>
          </a:p>
        </p:txBody>
      </p:sp>
    </p:spTree>
    <p:extLst>
      <p:ext uri="{BB962C8B-B14F-4D97-AF65-F5344CB8AC3E}">
        <p14:creationId xmlns:p14="http://schemas.microsoft.com/office/powerpoint/2010/main" val="4212972240"/>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91001"/>
            <a:ext cx="106172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Tình yêu của Chúa như sóng triều lên (Hm Hm) con vui nếm hương ngọt ngào (ngọt ngào) ơn thiêng Chúa khoác vào con. Ánh sáng dịu êm Chúa đổ vào con ước mơ dịu huyền Chúa mở cho con suối vui triền miên.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Từ đây đời con sẽ thành bài ca (a a ). Từ đây miệng con chúc tụng Danh Cha (a a) Tạ ơn Cha tạ ơn Trời dẫn đưa con từ muôn phương dẫn đưa con về Thiên Ðường.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727601987"/>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91001"/>
            <a:ext cx="106172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Tình yêu của Chúa như lúa trổ bông (ơ hơ ơ ) Tim con thắm nở nụ hồng (nụ hồng) muôn hương ý hướng đời con đâu muốn gì hơn suốt cuộc đời xin sắt son nhiệm mầu, để một tình yêu hiến dâng tình yêu.</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Từ đây đời con sẽ thành bài ca (a a ). Từ đây miệng con chúc tụng Danh Cha (a a) Tạ ơn Cha tạ ơn Trời dẫn đưa con từ muôn phương dẫn đưa con về Thiên Ðường.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073928244"/>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91001"/>
            <a:ext cx="106172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Tim Con Hân Hoan (Mai Thiện)</a:t>
            </a:r>
            <a:endParaRPr lang="en-US" sz="24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Đời sống không là chi nếu không phụ</a:t>
            </a:r>
            <a:r>
              <a:rPr lang="en-US" sz="4000" kern="100" dirty="0">
                <a:latin typeface="Arial" panose="020B0604020202020204" pitchFamily="34" charset="0"/>
                <a:cs typeface="Times New Roman" panose="02020603050405020304" pitchFamily="18" charset="0"/>
              </a:rPr>
              <a:t>c</a:t>
            </a:r>
            <a:r>
              <a:rPr lang="vi-VN" sz="4000" kern="100" dirty="0">
                <a:latin typeface="Arial" panose="020B0604020202020204" pitchFamily="34" charset="0"/>
                <a:cs typeface="Times New Roman" panose="02020603050405020304" pitchFamily="18" charset="0"/>
              </a:rPr>
              <a:t> vụ tận tình. Đời sống có nghĩa gì nếu không nhiệt thành hy sinh. Chúa mời gọi con đi, đi loan truyền Tin Mừng cứu rỗi. Đường thánh giá đưa con đến hạnh phúc mong chờ.</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Tim con hân hoan biết bao đáp lời mời gọi của Ngài, trọn đời làm chứng nhân tình yêu. Xin dâng lên trọn cuộc sống, một niềm mến yêu phục vụ, nên lời tôn vinh danh Chúa muôn đời.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DD85264-1C6F-A245-909D-6798F2A02E42}"/>
              </a:ext>
            </a:extLst>
          </p:cNvPr>
          <p:cNvSpPr txBox="1"/>
          <p:nvPr/>
        </p:nvSpPr>
        <p:spPr>
          <a:xfrm>
            <a:off x="10160000" y="91001"/>
            <a:ext cx="1701800" cy="369332"/>
          </a:xfrm>
          <a:prstGeom prst="rect">
            <a:avLst/>
          </a:prstGeom>
          <a:noFill/>
        </p:spPr>
        <p:txBody>
          <a:bodyPr wrap="square" rtlCol="0">
            <a:spAutoFit/>
          </a:bodyPr>
          <a:lstStyle/>
          <a:p>
            <a:r>
              <a:rPr lang="en-US" dirty="0"/>
              <a:t>TCCĐ 1: 301</a:t>
            </a:r>
          </a:p>
        </p:txBody>
      </p:sp>
    </p:spTree>
    <p:extLst>
      <p:ext uri="{BB962C8B-B14F-4D97-AF65-F5344CB8AC3E}">
        <p14:creationId xmlns:p14="http://schemas.microsoft.com/office/powerpoint/2010/main" val="4143711007"/>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91001"/>
            <a:ext cx="10617200" cy="6247864"/>
          </a:xfrm>
          <a:prstGeom prst="rect">
            <a:avLst/>
          </a:prstGeom>
          <a:noFill/>
        </p:spPr>
        <p:txBody>
          <a:bodyPr wrap="square" rtlCol="0">
            <a:spAutoFit/>
          </a:bodyPr>
          <a:lstStyle/>
          <a:p>
            <a:pPr algn="just"/>
            <a:r>
              <a:rPr lang="en-US" sz="4000" kern="100" dirty="0">
                <a:latin typeface="Arial" panose="020B0604020202020204" pitchFamily="34" charset="0"/>
                <a:cs typeface="Times New Roman" panose="02020603050405020304" pitchFamily="18" charset="0"/>
              </a:rPr>
              <a:t>2. Hạnh phúc suốt đời con, dấn thân đáp lại tình Ngài. Nguyện ước trong âm thầm hiến dâng một lòng trung kiên. Chúa là nguồn yêu thương, luôn dắt dìu qua từng giây phút. Lòng tin vững nơi Ngài, Chúa thành tín muôn đời</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Tim con hân hoan biết bao đáp lời mời gọi của Ngài, trọn đời làm chứng nhân tình yêu. Xin dâng lên trọn cuộc sống, một niềm mến yêu phục vụ, nên lời tôn vinh danh Chúa muôn đời.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330159165"/>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91001"/>
            <a:ext cx="106172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Trần thế thiếu tình thương biết bao lao nhọc khổ sầu. Này con luôn sẵn sàng hiến thân phục vụ tha nhân.Giữa cuộc đời mau qua, con xin làm men dạy sức sống. Tựa hương ngát thơm bay, Suốt đời tiến dâng Ngài.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Tim con hân hoan biết bao đáp lời mời gọi của Ngài, trọn đời làm chứng nhân tình yêu. Xin dâng lên trọn cuộc sống, một niềm mến yêu phục vụ, nên lời tôn vinh danh Chúa muôn đời.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486825126"/>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91001"/>
            <a:ext cx="106172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Lời Hằng Sống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 Vi Nam</a:t>
            </a:r>
          </a:p>
          <a:p>
            <a:pPr algn="just"/>
            <a:r>
              <a:rPr lang="vi-VN" sz="4000" kern="100" dirty="0">
                <a:latin typeface="Arial" panose="020B0604020202020204" pitchFamily="34" charset="0"/>
                <a:cs typeface="Times New Roman" panose="02020603050405020304" pitchFamily="18" charset="0"/>
              </a:rPr>
              <a:t>1. Lời Người sáng ngời chiếu soi trần gian, dìu người lữ hành xuôi bến bình an, dù rằng đất trời lắm phen điêu tàn, ai giữ lời Cha sẽ mãi yên hàn.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Lời Người êm đềm nhẹ nhàng trong đêm như tiếng ru mẹ yêu. Từng lời cao vời ngập tràn sức sống nuôi dưỡng con người. Lời Người dắt đường về miền yêu thương lai láng như trùng dương. Lời Người mãi còn ngọt ngào ân thiêng chứa chan cõi lòng.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ED756ED-24DA-A937-DE21-5EBEBA13CD50}"/>
              </a:ext>
            </a:extLst>
          </p:cNvPr>
          <p:cNvSpPr txBox="1"/>
          <p:nvPr/>
        </p:nvSpPr>
        <p:spPr>
          <a:xfrm>
            <a:off x="9779000" y="-35741"/>
            <a:ext cx="2032000" cy="646331"/>
          </a:xfrm>
          <a:prstGeom prst="rect">
            <a:avLst/>
          </a:prstGeom>
          <a:noFill/>
        </p:spPr>
        <p:txBody>
          <a:bodyPr wrap="square" rtlCol="0">
            <a:spAutoFit/>
          </a:bodyPr>
          <a:lstStyle/>
          <a:p>
            <a:r>
              <a:rPr lang="en-US" dirty="0" err="1"/>
              <a:t>Laudato</a:t>
            </a:r>
            <a:r>
              <a:rPr lang="en-US" dirty="0"/>
              <a:t> si’ 262</a:t>
            </a:r>
          </a:p>
          <a:p>
            <a:r>
              <a:rPr lang="en-US" dirty="0"/>
              <a:t>TCXL A: Dm </a:t>
            </a:r>
            <a:r>
              <a:rPr lang="en-US" dirty="0">
                <a:sym typeface="Wingdings" panose="05000000000000000000" pitchFamily="2" charset="2"/>
              </a:rPr>
              <a:t> D</a:t>
            </a:r>
            <a:endParaRPr lang="en-US" dirty="0"/>
          </a:p>
        </p:txBody>
      </p:sp>
    </p:spTree>
    <p:extLst>
      <p:ext uri="{BB962C8B-B14F-4D97-AF65-F5344CB8AC3E}">
        <p14:creationId xmlns:p14="http://schemas.microsoft.com/office/powerpoint/2010/main" val="3961157104"/>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91001"/>
            <a:ext cx="106172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Lời Người vỗ về những khi sầu đau, đường dài ngút ngàn không biết về đâu, cuộc đời xế chiều tóc râm mái đầu, tin vững lời Cha ân nghĩa thắm mầu.</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Lời Người êm đềm nhẹ nhàng trong đêm như tiếng ru mẹ yêu. Từng lời cao vời ngập tràn sức sống nuôi dưỡng con người. Lời Người dắt đường về miền yêu thương lai láng như trùng dương. Lời Người mãi còn ngọt ngào ân thiêng chứa chan cõi lòng.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906062027"/>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91001"/>
            <a:ext cx="106172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Lời Người chính trực đến trong cuộc đời, là nguồn hy vọng chan chứa niềm vui, là nguồn sức mạnh đỡ nâng con người, nuôi dưỡng bằng muôn ân phúc cao vời.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Lời Người êm đềm nhẹ nhàng trong đêm như tiếng ru mẹ yêu. Từng lời cao vời ngập tràn sức sống nuôi dưỡng con người. Lời Người dắt đường về miền yêu thương lai láng như trùng dương. Lời Người mãi còn ngọt ngào ân thiêng chứa chan cõi lòng.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915979761"/>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91001"/>
            <a:ext cx="106172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Đưa Môn Sinh Lên Núi – Lê Phú Hải </a:t>
            </a:r>
            <a:endParaRPr lang="en-US" sz="24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Người đưa môn sinh lên núi cao vời khuất dấu loài người tìm nơi xa xôi hoang vắng tâm hồn bình yên thắm tươi, và ánh sáng mới tuyệt vời, và áo trắng xoá rạng ngời, Người thay nhanh trong giây phút, hình dung sáng như mặt trời.  </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Từ mây xanh phán ra, lời yêu thương tiếng Cha: Này Con Ta dấu yêu, lòng Ta vui sướng nhiều. Này muôn dân khắp nơi, cùng tin nghe tiếng Người, nguyện xin Cha dẫn đưa, đoàn con theo dấu xưa. </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69005662"/>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8583"/>
            <a:ext cx="106172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Người đưa môn sinh lên núi chan hoà ánh sáng tràn đầy lòng anh em bao vui thú xin Ngài định cư chốn đây, cùng góp sức cất dựng nhà, cùng các đấng sống mặn mà, từ đâu mây trôi che khuất, lòng kinh khiếp như mù loà.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Từ mây xanh phán ra, lời yêu thương tiếng Cha: Này Con Ta dấu yêu, lòng Ta vui sướng nhiều. Này muôn dân khắp nơi, cùng tin nghe tiếng Người, nguyện xin Cha dẫn đưa, đoàn con theo dấu xưa</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581988895"/>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629"/>
            <a:ext cx="106172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Cùng môn sinh đi lên núi trông nguồn ánh sáng tuyệt vời vì trong đêm đen u tối gian trần buồn đau chẳng ngơi, cùng cất tiếng hát ngợp trời mừng Đấng Thánh đến bằng lời, người ơi xa xôi mau tới, tình yêu chốn xưa gọi mời.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Từ mây xanh phán ra, lời yêu thương tiếng Cha: Này Con Ta dấu yêu, lòng Ta vui sướng nhiều. Này muôn dân khắp nơi, cùng tin nghe tiếng Người, nguyện xin Cha dẫn đưa, đoàn con theo dấu xưa. </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53135644"/>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629"/>
            <a:ext cx="10617200" cy="4770537"/>
          </a:xfrm>
          <a:prstGeom prst="rect">
            <a:avLst/>
          </a:prstGeom>
          <a:noFill/>
        </p:spPr>
        <p:txBody>
          <a:bodyPr wrap="square" rtlCol="0">
            <a:spAutoFit/>
          </a:bodyPr>
          <a:lstStyle/>
          <a:p>
            <a:pPr algn="ctr" fontAlgn="base"/>
            <a:r>
              <a:rPr lang="vi-VN" sz="2400" kern="100" dirty="0">
                <a:latin typeface="Arial" panose="020B0604020202020204" pitchFamily="34" charset="0"/>
                <a:cs typeface="Times New Roman" panose="02020603050405020304" pitchFamily="18" charset="0"/>
              </a:rPr>
              <a:t>Lương Thực Của Con – Viết Chung.</a:t>
            </a:r>
          </a:p>
          <a:p>
            <a:pPr algn="just" fontAlgn="base"/>
            <a:r>
              <a:rPr lang="vi-VN" sz="4000" kern="100" dirty="0">
                <a:latin typeface="Arial" panose="020B0604020202020204" pitchFamily="34" charset="0"/>
                <a:cs typeface="Times New Roman" panose="02020603050405020304" pitchFamily="18" charset="0"/>
              </a:rPr>
              <a:t>1. Lương thực của con là chính Máu Thịt của Chúa. Đã vì tình yêu thương mà tự hiến thân trên thập hình.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Như sông sâu biển rộng như non cao núi thẳm lương thực tình yêu nuôi dưỡng tâm linh. Bao ân sâu nghĩa nặng ôi cao siêu thánh thiện muôn đời lòng con đâu dám vong tình.</a:t>
            </a:r>
          </a:p>
        </p:txBody>
      </p:sp>
    </p:spTree>
    <p:extLst>
      <p:ext uri="{BB962C8B-B14F-4D97-AF65-F5344CB8AC3E}">
        <p14:creationId xmlns:p14="http://schemas.microsoft.com/office/powerpoint/2010/main" val="3871877921"/>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629"/>
            <a:ext cx="10617200" cy="6740307"/>
          </a:xfrm>
          <a:prstGeom prst="rect">
            <a:avLst/>
          </a:prstGeom>
          <a:noFill/>
        </p:spPr>
        <p:txBody>
          <a:bodyPr wrap="square" rtlCol="0">
            <a:spAutoFit/>
          </a:bodyPr>
          <a:lstStyle/>
          <a:p>
            <a:pPr algn="just" fontAlgn="base"/>
            <a:r>
              <a:rPr lang="vi-VN" sz="3600" kern="100" dirty="0">
                <a:latin typeface="Arial" panose="020B0604020202020204" pitchFamily="34" charset="0"/>
                <a:cs typeface="Times New Roman" panose="02020603050405020304" pitchFamily="18" charset="0"/>
              </a:rPr>
              <a:t>2. Xưa nhờ thần lương đổ xuống bởi trời nuôi nấng Chúa đã dìu muôn dân từng vượt thoát ra khỏi sa mạc. </a:t>
            </a:r>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Mưa man-na khắp vùng, mưa tin yêu xuống lòng, mưa ngàn hồng ân soi sáng dân riêng. Nay Cha ban Thánh Thể cho nhân linh bốn bể ban trọn niềm tin đi tới thiên đàng.</a:t>
            </a:r>
          </a:p>
          <a:p>
            <a:pPr algn="just" fontAlgn="base"/>
            <a:r>
              <a:rPr lang="vi-VN" sz="3600" kern="100" dirty="0">
                <a:latin typeface="Arial" panose="020B0604020202020204" pitchFamily="34" charset="0"/>
                <a:cs typeface="Times New Roman" panose="02020603050405020304" pitchFamily="18" charset="0"/>
              </a:rPr>
              <a:t>3. Trên đường trần gian ngày tháng mơ tưởng trông ngóng. Chúa hằng ở bên con hằng bồi dưỡng của ăn đầy hồn. </a:t>
            </a:r>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Đây man-na Thánh Thần đây ân thiêng sức hùng, tâm hồn đầy no tiệc thánh Cha ban. Tri ân Cha vô vàn tri ân Cha muôn ngàn. Chân thành đoàn con vui sống Tin Mừng.</a:t>
            </a:r>
          </a:p>
        </p:txBody>
      </p:sp>
    </p:spTree>
    <p:extLst>
      <p:ext uri="{BB962C8B-B14F-4D97-AF65-F5344CB8AC3E}">
        <p14:creationId xmlns:p14="http://schemas.microsoft.com/office/powerpoint/2010/main" val="142531969"/>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629"/>
            <a:ext cx="106172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 Chúa Yêu Con 1</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Từ Duyên</a:t>
            </a:r>
          </a:p>
          <a:p>
            <a:pPr algn="just"/>
            <a:r>
              <a:rPr lang="vi-VN" sz="3800" kern="100" dirty="0">
                <a:latin typeface="Arial" panose="020B0604020202020204" pitchFamily="34" charset="0"/>
                <a:cs typeface="Times New Roman" panose="02020603050405020304" pitchFamily="18" charset="0"/>
              </a:rPr>
              <a:t>1, Tình Chúa yêu con biết bao năm rồi, Lạy Thánh Tâm Ngài tình yêu cao vời, Tình Ngài yêu con cao hơn mây trời, tình Ngài yêu con ai đâu sánh ví, Tình Chúa yêu con biết bao năm rồi, Lạy Thánh Tâm Ngài tình yêu cao vời, Tình Ngài dâng cao như muôn sóng trào, tình Ngài yêu con tiếng yêu ngọt ngào.</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Lạy Thánh Tâm Chúa yêu con một đời yêu con trọn đời tình yêu Chúa cao vời, Lạy Thánh Tâm Chúa bao năm cuộc đời tuy con lạc loài nhưng xin yêu Chúa mà thôi.</a:t>
            </a:r>
            <a:endParaRPr lang="vi-VN"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79845362"/>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629"/>
            <a:ext cx="106172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2.Tình Chúa yêu con mãi không hao mòn, Lạy Thánh Tâm Ngài tình yêu vô biên, Tình Ngài yêu con ai suy cho vừa. Tình Ngài yêu con bao la đắm đuối, Tình Chúa yêu con mãi không hao mòn, Lạy Thánh Tâm Ngài tình yêu vô biên, Và Ngài yêu con Chúa đã hiến thân, Để rồi hy sinh chết treo thập hình.</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Thánh Tâm Chúa yêu con một đời yêu con trọn đời tình yêu Chúa cao vời, Lạy Thánh Tâm Chúa bao năm cuộc đời tuy con lạc loài nhưng xin yêu Chúa mà thôi.</a:t>
            </a:r>
            <a:endParaRPr lang="vi-VN"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850030032"/>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629"/>
            <a:ext cx="10617200" cy="6524863"/>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3. Tình Chúa yêu con sáng hơn sao trời, Lạy Thánh Tâm Ngài tình yêu khôn lường, Tình Ngài yêu con mênh mông biển rộng. Tình Ngài yêu con nồng nàn hương mới.</a:t>
            </a:r>
            <a:r>
              <a:rPr lang="en-US" sz="3800" kern="100" dirty="0">
                <a:latin typeface="Arial" panose="020B0604020202020204" pitchFamily="34" charset="0"/>
                <a:cs typeface="Times New Roman" panose="02020603050405020304" pitchFamily="18" charset="0"/>
              </a:rPr>
              <a:t> </a:t>
            </a:r>
            <a:r>
              <a:rPr lang="vi-VN" sz="3800" kern="100" dirty="0">
                <a:latin typeface="Arial" panose="020B0604020202020204" pitchFamily="34" charset="0"/>
                <a:cs typeface="Times New Roman" panose="02020603050405020304" pitchFamily="18" charset="0"/>
              </a:rPr>
              <a:t>Tình Chúa yêu con mãi luôn dạt dào, Lạy Thánh Tâm Ngài tình yêu vô bờ, Tình Ngài yêu con hương thơm mặn nồng, Tình Ngài yêu con thắm hơn hoa hồng.</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Lạy Thánh Tâm Chúa yêu con một đời yêu con trọn đời tình yêu Chúa cao vời, Lạy Thánh Tâm Chúa bao năm cuộc đời tuy con lạc loài nhưng xin yêu Chúa mà thôi.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702730934"/>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629"/>
            <a:ext cx="10617200" cy="5386090"/>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Lời Cám Ơn</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Ngọc Kôn</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Tình Chúa vô biên, không bờ, không bến, con làm sao nói hết được hồng ân. Biết nói sao đây cho người cảm thấy, cho đời nhận lấy, trái tim bao la của Ngài.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Vì Chúa là biển bao la tình thương, con là sông suối tuôn đi ngàn phương. Vì Chúa là ánh kim ô niềm vui, con là giọt nắng chiếu soi ngàn nơi.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21B8E785-A92D-E8F8-CA66-E024EFD39ED4}"/>
              </a:ext>
            </a:extLst>
          </p:cNvPr>
          <p:cNvSpPr txBox="1"/>
          <p:nvPr/>
        </p:nvSpPr>
        <p:spPr>
          <a:xfrm>
            <a:off x="10039350" y="114300"/>
            <a:ext cx="1704975" cy="369332"/>
          </a:xfrm>
          <a:prstGeom prst="rect">
            <a:avLst/>
          </a:prstGeom>
          <a:noFill/>
        </p:spPr>
        <p:txBody>
          <a:bodyPr wrap="square" rtlCol="0">
            <a:spAutoFit/>
          </a:bodyPr>
          <a:lstStyle/>
          <a:p>
            <a:r>
              <a:rPr lang="en-US" dirty="0"/>
              <a:t>TCCĐ 1: 305</a:t>
            </a:r>
          </a:p>
        </p:txBody>
      </p:sp>
    </p:spTree>
    <p:extLst>
      <p:ext uri="{BB962C8B-B14F-4D97-AF65-F5344CB8AC3E}">
        <p14:creationId xmlns:p14="http://schemas.microsoft.com/office/powerpoint/2010/main" val="331961066"/>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629"/>
            <a:ext cx="10617200" cy="6524863"/>
          </a:xfrm>
          <a:prstGeom prst="rect">
            <a:avLst/>
          </a:prstGeom>
          <a:noFill/>
        </p:spPr>
        <p:txBody>
          <a:bodyPr wrap="square" rtlCol="0">
            <a:spAutoFit/>
          </a:bodyPr>
          <a:lstStyle/>
          <a:p>
            <a:pPr algn="just"/>
            <a:r>
              <a:rPr lang="vi-VN" sz="3800" kern="100" dirty="0">
                <a:latin typeface="Tahoma" panose="020B0604030504040204" pitchFamily="34" charset="0"/>
                <a:ea typeface="Tahoma" panose="020B0604030504040204" pitchFamily="34" charset="0"/>
                <a:cs typeface="Tahoma" panose="020B0604030504040204" pitchFamily="34" charset="0"/>
              </a:rPr>
              <a:t>2. Bằng chính cuộc đời, đi vào thế giới, trong tình liên đới nói lên tình yêu. Mỗi lúc con đi, loan truyền tin vui, chính là mỗi lúc, con nói lên câu cám ơn Ngài.</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Vì Chúa là biển bao la tình thương, con là sông suối tuôn đi ngàn phương. Vì Chúa là ánh kim ô niềm vui, con là giọt nắng chiếu soi ngàn nơi.</a:t>
            </a:r>
            <a:endParaRPr lang="en-US" sz="3800" kern="1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latin typeface="Tahoma" panose="020B0604030504040204" pitchFamily="34" charset="0"/>
                <a:ea typeface="Tahoma" panose="020B0604030504040204" pitchFamily="34" charset="0"/>
                <a:cs typeface="Tahoma" panose="020B0604030504040204" pitchFamily="34" charset="0"/>
              </a:rPr>
              <a:t>3. Bằng chính tim hồng đi vào cuộc sống, đi vào trong những trở trăn chờ mong. Sống với mọi người, chia buồn chia vui, như Ngài đã sống, luôn lắng lo yêu thương con Ngài.</a:t>
            </a:r>
            <a:endParaRPr lang="en-US" sz="38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17469715"/>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629"/>
            <a:ext cx="10617200" cy="6894195"/>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Tất Cả Là Hồng Ân</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err="1">
                <a:latin typeface="Tahoma" panose="020B0604030504040204" pitchFamily="34" charset="0"/>
                <a:ea typeface="Tahoma" panose="020B0604030504040204" pitchFamily="34" charset="0"/>
                <a:cs typeface="Tahoma" panose="020B0604030504040204" pitchFamily="34" charset="0"/>
              </a:rPr>
              <a:t>Lm</a:t>
            </a:r>
            <a:r>
              <a:rPr lang="vi-VN" sz="2400" kern="100" dirty="0">
                <a:latin typeface="Tahoma" panose="020B0604030504040204" pitchFamily="34" charset="0"/>
                <a:ea typeface="Tahoma" panose="020B0604030504040204" pitchFamily="34" charset="0"/>
                <a:cs typeface="Tahoma" panose="020B0604030504040204" pitchFamily="34" charset="0"/>
              </a:rPr>
              <a:t>. Huy Hoàng</a:t>
            </a:r>
          </a:p>
          <a:p>
            <a:pPr algn="just"/>
            <a:r>
              <a:rPr lang="vi-VN" sz="3800" kern="100" dirty="0">
                <a:latin typeface="Tahoma" panose="020B0604030504040204" pitchFamily="34" charset="0"/>
                <a:ea typeface="Tahoma" panose="020B0604030504040204" pitchFamily="34" charset="0"/>
                <a:cs typeface="Tahoma" panose="020B0604030504040204" pitchFamily="34" charset="0"/>
              </a:rPr>
              <a:t>1. Tất cả là hồng ân Chúa nên con có gì mà giữ riêng mình. Tất cả do Chúa thương ban nên con chỉ là người quản lý thôi. Con sẽ là tôi tớ tín trung khi mỗi ngày con biết chia sẻ. Con mãi là đầy tớ bất trung khi ân huệ Ngài con giữ cho riêng mình.</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Vì Chúa sinh con vào đời bằng tình yêu không hề đổi dời Ngài hằng thương chăm sóc từng giây. Và Chúa sai con vào đời để con đem bình an cho đời, để yêu mến muôn người mà thôi.</a:t>
            </a:r>
            <a:endParaRPr lang="en-US" sz="38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C97761F9-150F-7C36-745E-9B94CCD074D5}"/>
              </a:ext>
            </a:extLst>
          </p:cNvPr>
          <p:cNvSpPr txBox="1"/>
          <p:nvPr/>
        </p:nvSpPr>
        <p:spPr>
          <a:xfrm>
            <a:off x="10185400" y="27629"/>
            <a:ext cx="1689100" cy="369332"/>
          </a:xfrm>
          <a:prstGeom prst="rect">
            <a:avLst/>
          </a:prstGeom>
          <a:noFill/>
        </p:spPr>
        <p:txBody>
          <a:bodyPr wrap="square" rtlCol="0">
            <a:spAutoFit/>
          </a:bodyPr>
          <a:lstStyle/>
          <a:p>
            <a:r>
              <a:rPr lang="en-US" dirty="0"/>
              <a:t>Am - A</a:t>
            </a:r>
          </a:p>
        </p:txBody>
      </p:sp>
    </p:spTree>
    <p:extLst>
      <p:ext uri="{BB962C8B-B14F-4D97-AF65-F5344CB8AC3E}">
        <p14:creationId xmlns:p14="http://schemas.microsoft.com/office/powerpoint/2010/main" val="4260118594"/>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629"/>
            <a:ext cx="10617200" cy="6524863"/>
          </a:xfrm>
          <a:prstGeom prst="rect">
            <a:avLst/>
          </a:prstGeom>
          <a:noFill/>
        </p:spPr>
        <p:txBody>
          <a:bodyPr wrap="square" rtlCol="0">
            <a:spAutoFit/>
          </a:bodyPr>
          <a:lstStyle/>
          <a:p>
            <a:pPr algn="just"/>
            <a:r>
              <a:rPr lang="vi-VN" sz="3800" kern="100" dirty="0">
                <a:latin typeface="Tahoma" panose="020B0604030504040204" pitchFamily="34" charset="0"/>
                <a:ea typeface="Tahoma" panose="020B0604030504040204" pitchFamily="34" charset="0"/>
                <a:cs typeface="Tahoma" panose="020B0604030504040204" pitchFamily="34" charset="0"/>
              </a:rPr>
              <a:t>2. Có gì mà không do Chúa không do chính lượng từ bi của Ngài? Con thường quên lãng vô tâm say mê tìm quyền lợi thế gian. Quên công việc mà Chúa đã giao lo đi tìm thu góp cho mình. Khi Chúa hỏi con biết tính sao? Con sẽ là người vô phúc trên đời.</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Vì Chúa sinh con vào đời bằng tình yêu không hề đổi dời Ngài hằng thương chăm sóc từng giây. Và Chúa sai con vào đời để con đem bình an cho đời, để yêu mến muôn người mà thôi.</a:t>
            </a:r>
            <a:endParaRPr lang="en-US" sz="38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93832308"/>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629"/>
            <a:ext cx="10617200" cy="6524863"/>
          </a:xfrm>
          <a:prstGeom prst="rect">
            <a:avLst/>
          </a:prstGeom>
          <a:noFill/>
        </p:spPr>
        <p:txBody>
          <a:bodyPr wrap="square" rtlCol="0">
            <a:spAutoFit/>
          </a:bodyPr>
          <a:lstStyle/>
          <a:p>
            <a:pPr algn="just"/>
            <a:r>
              <a:rPr lang="vi-VN" sz="3800" kern="100" dirty="0">
                <a:latin typeface="Tahoma" panose="020B0604030504040204" pitchFamily="34" charset="0"/>
                <a:ea typeface="Tahoma" panose="020B0604030504040204" pitchFamily="34" charset="0"/>
                <a:cs typeface="Tahoma" panose="020B0604030504040204" pitchFamily="34" charset="0"/>
              </a:rPr>
              <a:t>3. Muôn ngàn hồng ân của Chúa con vui lãnh nhận chẳng do công mình. Do tình thương Chúa nhưng không con suốt đời ngập tràn thánh ân. Con xin Ngài soi sáng trí tâm lo đi tìm ân phúc muôn đời. Lo vuông tròn tình nghĩa với nhau yêu hết mọi người như Chúa yêu mình.</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Vì Chúa sinh con vào đời bằng tình yêu không hề đổi dời Ngài hằng thương chăm sóc từng giây. Và Chúa sai con vào đời để con đem bình an cho đời, để yêu mến muôn người mà thôi.</a:t>
            </a:r>
            <a:endParaRPr lang="en-US" sz="38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07193661"/>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574800" y="27629"/>
            <a:ext cx="10617200" cy="6524863"/>
          </a:xfrm>
          <a:prstGeom prst="rect">
            <a:avLst/>
          </a:prstGeom>
          <a:noFill/>
        </p:spPr>
        <p:txBody>
          <a:bodyPr wrap="square" rtlCol="0">
            <a:spAutoFit/>
          </a:bodyPr>
          <a:lstStyle/>
          <a:p>
            <a:pPr algn="just"/>
            <a:r>
              <a:rPr lang="vi-VN" sz="3800" kern="100" dirty="0">
                <a:latin typeface="Tahoma" panose="020B0604030504040204" pitchFamily="34" charset="0"/>
                <a:ea typeface="Tahoma" panose="020B0604030504040204" pitchFamily="34" charset="0"/>
                <a:cs typeface="Tahoma" panose="020B0604030504040204" pitchFamily="34" charset="0"/>
              </a:rPr>
              <a:t>4. Tháng ngày đời con Chúa biết bao nhiêu lỗi tội được Chúa tha rồi.</a:t>
            </a:r>
            <a:r>
              <a:rPr lang="en-US" sz="3800" kern="100" dirty="0">
                <a:latin typeface="Tahoma" panose="020B0604030504040204" pitchFamily="34" charset="0"/>
                <a:ea typeface="Tahoma" panose="020B0604030504040204" pitchFamily="34" charset="0"/>
                <a:cs typeface="Tahoma" panose="020B0604030504040204" pitchFamily="34" charset="0"/>
              </a:rPr>
              <a:t> </a:t>
            </a:r>
            <a:r>
              <a:rPr lang="vi-VN" sz="3800" kern="100" dirty="0">
                <a:latin typeface="Tahoma" panose="020B0604030504040204" pitchFamily="34" charset="0"/>
                <a:ea typeface="Tahoma" panose="020B0604030504040204" pitchFamily="34" charset="0"/>
                <a:cs typeface="Tahoma" panose="020B0604030504040204" pitchFamily="34" charset="0"/>
              </a:rPr>
              <a:t>Con thường chấp lỗi anh em quên thân phận của mình Chúa ơi! Con như người tôi tớ ác tâm không thương người cùng khốn như mình. Con sẽ gặt hoa trái đã gieo con gieo hạt nào thu hái hoa hạt này.</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Vì Chúa sinh con vào đời bằng tình yêu không hề đổi dời Ngài hằng thương chăm sóc từng giây. Và Chúa sai con vào đời để con đem bình an cho đời, để yêu mến muôn người mà thôi.</a:t>
            </a:r>
            <a:endParaRPr lang="en-US" sz="38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0441533"/>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49726"/>
            <a:ext cx="10258425" cy="6575390"/>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ĐẾN MUÔN ĐỜI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Đàm Ninh Hoa</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Đến muôn đời con cảm tạ ơn Chúa. Đến muôn đời con ngợi khen danh Chúa. Đến muôn đời, muôn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muôn</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đời con ca vang tình thương Chúa. Và mãi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mãi</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con nhớ công ơn Người.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Vì tình yêu bao la Chúa nâng đỡ con như phượng hoàng tung đôi cánh. Chúa dắt dìu con đi trong ánh sáng Người, hạnh phúc nào hơn.</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F7427F2-9C9A-31F2-E2D2-3B743675B588}"/>
              </a:ext>
            </a:extLst>
          </p:cNvPr>
          <p:cNvSpPr txBox="1"/>
          <p:nvPr/>
        </p:nvSpPr>
        <p:spPr>
          <a:xfrm>
            <a:off x="9610725" y="49726"/>
            <a:ext cx="2095500" cy="369332"/>
          </a:xfrm>
          <a:prstGeom prst="rect">
            <a:avLst/>
          </a:prstGeom>
          <a:noFill/>
        </p:spPr>
        <p:txBody>
          <a:bodyPr wrap="square" rtlCol="0">
            <a:spAutoFit/>
          </a:bodyPr>
          <a:lstStyle/>
          <a:p>
            <a:r>
              <a:rPr lang="en-US" dirty="0"/>
              <a:t>TCCĐ 1 - 173</a:t>
            </a:r>
          </a:p>
        </p:txBody>
      </p:sp>
    </p:spTree>
    <p:extLst>
      <p:ext uri="{BB962C8B-B14F-4D97-AF65-F5344CB8AC3E}">
        <p14:creationId xmlns:p14="http://schemas.microsoft.com/office/powerpoint/2010/main" val="929459380"/>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49726"/>
            <a:ext cx="10258425" cy="6399316"/>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HỒNG ÂN CHÚA BAO LA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Thiện cẩm</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9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Hồng ân Chúa bao la tuôn đổ xuống chan hòa. Tuy tay con nhỏ bé bao nhiêu cũng không vừa.</a:t>
            </a:r>
            <a:endParaRPr lang="en-US" sz="39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800" kern="100" dirty="0">
                <a:effectLst/>
                <a:latin typeface="Arial" panose="020B0604020202020204" pitchFamily="34" charset="0"/>
                <a:ea typeface="Calibri" panose="020F0502020204030204" pitchFamily="34" charset="0"/>
                <a:cs typeface="Times New Roman" panose="02020603050405020304" pitchFamily="18" charset="0"/>
              </a:rPr>
              <a:t>1. Chính tay Ngài đã dựng nên con, Thần Khí Ngài làm cho con sống, tình yêu Ngài ngày đêm ấp ủ, Lời Ngài dẫn dắt con trên đường.</a:t>
            </a:r>
            <a:endParaRPr lang="en-US" sz="3800" kern="1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3900" dirty="0">
                <a:effectLst/>
                <a:latin typeface="Arial" panose="020B0604020202020204" pitchFamily="34" charset="0"/>
                <a:ea typeface="Calibri" panose="020F0502020204030204" pitchFamily="34" charset="0"/>
              </a:rPr>
              <a:t>2. Muôn ơn Ngài vẫn hằng ban cho. Con lấy gì đền đáp cho xứng. Chỉ dâng Ngài đời con bé nhỏ. </a:t>
            </a:r>
            <a:r>
              <a:rPr lang="en-US" sz="3900" dirty="0" err="1">
                <a:effectLst/>
                <a:latin typeface="Arial" panose="020B0604020202020204" pitchFamily="34" charset="0"/>
                <a:ea typeface="Calibri" panose="020F0502020204030204" pitchFamily="34" charset="0"/>
              </a:rPr>
              <a:t>Ðời</a:t>
            </a:r>
            <a:r>
              <a:rPr lang="en-US" sz="3900" dirty="0">
                <a:effectLst/>
                <a:latin typeface="Arial" panose="020B0604020202020204" pitchFamily="34" charset="0"/>
                <a:ea typeface="Calibri" panose="020F0502020204030204" pitchFamily="34" charset="0"/>
              </a:rPr>
              <a:t> hồng ân chứa chan vui mừng</a:t>
            </a:r>
            <a:endParaRPr lang="en-US" sz="39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7212727"/>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49726"/>
            <a:ext cx="10258425" cy="6811480"/>
          </a:xfrm>
          <a:prstGeom prst="rect">
            <a:avLst/>
          </a:prstGeom>
          <a:noFill/>
        </p:spPr>
        <p:txBody>
          <a:bodyPr wrap="square" rtlCol="0">
            <a:spAutoFit/>
          </a:bodyPr>
          <a:lstStyle/>
          <a:p>
            <a:pPr marR="310515" algn="ctr">
              <a:lnSpc>
                <a:spcPct val="107000"/>
              </a:lnSpc>
              <a:spcAft>
                <a:spcPts val="800"/>
              </a:spcAft>
            </a:pPr>
            <a:r>
              <a:rPr lang="en-US" sz="2800" kern="100" dirty="0">
                <a:effectLst/>
                <a:latin typeface="Arial" panose="020B0604020202020204" pitchFamily="34" charset="0"/>
                <a:ea typeface="Calibri" panose="020F0502020204030204" pitchFamily="34" charset="0"/>
              </a:rPr>
              <a:t>Cùng Vui Bước - </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Ngọc Linh</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dirty="0">
                <a:effectLst/>
                <a:latin typeface="Arial" panose="020B0604020202020204" pitchFamily="34" charset="0"/>
                <a:ea typeface="Calibri" panose="020F0502020204030204" pitchFamily="34" charset="0"/>
                <a:cs typeface="Times New Roman" panose="02020603050405020304" pitchFamily="18" charset="0"/>
              </a:rPr>
              <a:t>1. Ra đi đem niềm tin cùng dựng xây đời bác ái. Ân thiêng trên trời cao mưa tràn lan qua bốn mùa. Tin vui gieo ngàn phương. Muôn nơi hiệp thông. Trái tim cuộc đời hồng tươi.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Cùng vui bước </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(ra đi ra đi) </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Cất tiếng ca </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(vang xa vang xa) </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Khắp muôn nơi yêu thương trào dâng. Niềm hạnh phúc </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(ra đi ra đi)</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Chúa dẫn đưa </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(muôn nơi muôn nơi) </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Ánh Đức Tin trên đường nở hoa.</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3780709"/>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19274" y="49726"/>
            <a:ext cx="10258425" cy="6773008"/>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LOAN BÁO TIN MỪNG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Đinh Công Huỳnh</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Thánh lễ xong rồi con cảm tạ ơn Chúa nhiều. Chính Chúa ban tặng thêm nguồn sức sống tình yêu. Nguyện xin gieo rắc tình Chúa đến cho muôn người. Vào đời loan tin cứu rỗi đến cho mọi nơi.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Xin ra đi quyết tâm phục vụ mang yêu thương của Ngài khắp chốn. Để trần gian sống trong an bình và dựng xây thế giới đẹp xinh.</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4141153"/>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62125" y="49726"/>
            <a:ext cx="10429875" cy="6854184"/>
          </a:xfrm>
          <a:prstGeom prst="rect">
            <a:avLst/>
          </a:prstGeom>
          <a:noFill/>
        </p:spPr>
        <p:txBody>
          <a:bodyPr wrap="square" rtlCol="0">
            <a:spAutoFit/>
          </a:bodyPr>
          <a:lstStyle/>
          <a:p>
            <a:pPr algn="ctr">
              <a:lnSpc>
                <a:spcPct val="107000"/>
              </a:lnSpc>
              <a:spcBef>
                <a:spcPts val="1200"/>
              </a:spcBef>
            </a:pPr>
            <a:r>
              <a:rPr lang="en-US" sz="2000" kern="100" dirty="0">
                <a:effectLst/>
                <a:latin typeface="Arial" panose="020B0604020202020204" pitchFamily="34" charset="0"/>
                <a:ea typeface="Times New Roman" panose="02020603050405020304" pitchFamily="18" charset="0"/>
                <a:cs typeface="Times New Roman" panose="02020603050405020304" pitchFamily="18" charset="0"/>
              </a:rPr>
              <a:t>Thánh Tâm Chúa </a:t>
            </a:r>
            <a:r>
              <a:rPr lang="en-US" sz="2000" kern="100" dirty="0" err="1">
                <a:effectLst/>
                <a:latin typeface="Arial" panose="020B0604020202020204" pitchFamily="34" charset="0"/>
                <a:ea typeface="Times New Roman" panose="02020603050405020304" pitchFamily="18" charset="0"/>
                <a:cs typeface="Times New Roman" panose="02020603050405020304" pitchFamily="18" charset="0"/>
              </a:rPr>
              <a:t>Giêsu</a:t>
            </a:r>
            <a:r>
              <a:rPr lang="en-US" sz="2000" kern="1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2000" kern="100" dirty="0">
                <a:effectLst/>
                <a:latin typeface="Arial" panose="020B0604020202020204" pitchFamily="34" charset="0"/>
                <a:ea typeface="Calibri" panose="020F0502020204030204" pitchFamily="34" charset="0"/>
                <a:cs typeface="Times New Roman" panose="02020603050405020304" pitchFamily="18" charset="0"/>
              </a:rPr>
              <a:t>Huyền Linh</a:t>
            </a:r>
            <a:endParaRPr lang="en-US"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r>
              <a:rPr lang="en-US" sz="3800" kern="100" dirty="0">
                <a:effectLst/>
                <a:latin typeface="Arial" panose="020B0604020202020204" pitchFamily="34" charset="0"/>
                <a:ea typeface="Calibri" panose="020F0502020204030204" pitchFamily="34" charset="0"/>
                <a:cs typeface="Times New Roman" panose="02020603050405020304" pitchFamily="18" charset="0"/>
              </a:rPr>
              <a:t>1. Thánh Tâm Chúa </a:t>
            </a:r>
            <a:r>
              <a:rPr lang="en-US" sz="3800" kern="100" dirty="0" err="1">
                <a:effectLst/>
                <a:latin typeface="Arial" panose="020B0604020202020204" pitchFamily="34" charset="0"/>
                <a:ea typeface="Calibri" panose="020F0502020204030204" pitchFamily="34" charset="0"/>
                <a:cs typeface="Times New Roman" panose="02020603050405020304" pitchFamily="18" charset="0"/>
              </a:rPr>
              <a:t>Giêsu</a:t>
            </a:r>
            <a:r>
              <a:rPr lang="en-US" sz="3800" kern="100" dirty="0">
                <a:effectLst/>
                <a:latin typeface="Arial" panose="020B0604020202020204" pitchFamily="34" charset="0"/>
                <a:ea typeface="Calibri" panose="020F0502020204030204" pitchFamily="34" charset="0"/>
                <a:cs typeface="Times New Roman" panose="02020603050405020304" pitchFamily="18" charset="0"/>
              </a:rPr>
              <a:t>, nguồn êm ái dịu dàng, xin hãy ban xuống lòng con tàn lửa say yêu một Chúa. Thánh Tâm Chúa </a:t>
            </a:r>
            <a:r>
              <a:rPr lang="en-US" sz="3800" kern="100" dirty="0" err="1">
                <a:effectLst/>
                <a:latin typeface="Arial" panose="020B0604020202020204" pitchFamily="34" charset="0"/>
                <a:ea typeface="Calibri" panose="020F0502020204030204" pitchFamily="34" charset="0"/>
                <a:cs typeface="Times New Roman" panose="02020603050405020304" pitchFamily="18" charset="0"/>
              </a:rPr>
              <a:t>Giêsu</a:t>
            </a:r>
            <a:r>
              <a:rPr lang="en-US" sz="3800" kern="100" dirty="0">
                <a:effectLst/>
                <a:latin typeface="Arial" panose="020B0604020202020204" pitchFamily="34" charset="0"/>
                <a:ea typeface="Calibri" panose="020F0502020204030204" pitchFamily="34" charset="0"/>
                <a:cs typeface="Times New Roman" panose="02020603050405020304" pitchFamily="18" charset="0"/>
              </a:rPr>
              <a:t>, tràn lan niềm thương xót, </a:t>
            </a:r>
            <a:r>
              <a:rPr lang="en-US" sz="3800" dirty="0">
                <a:effectLst/>
                <a:latin typeface="Arial" panose="020B0604020202020204" pitchFamily="34" charset="0"/>
                <a:ea typeface="Calibri" panose="020F0502020204030204" pitchFamily="34" charset="0"/>
              </a:rPr>
              <a:t>xin thương những người đã trót vô tình vấp phạm đến Thánh Tâm Cha. 2. Thánh Tâm Chúa </a:t>
            </a:r>
            <a:r>
              <a:rPr lang="en-US" sz="3800" dirty="0" err="1">
                <a:effectLst/>
                <a:latin typeface="Arial" panose="020B0604020202020204" pitchFamily="34" charset="0"/>
                <a:ea typeface="Calibri" panose="020F0502020204030204" pitchFamily="34" charset="0"/>
              </a:rPr>
              <a:t>Giêsu</a:t>
            </a:r>
            <a:r>
              <a:rPr lang="en-US" sz="3800" dirty="0">
                <a:effectLst/>
                <a:latin typeface="Arial" panose="020B0604020202020204" pitchFamily="34" charset="0"/>
                <a:ea typeface="Calibri" panose="020F0502020204030204" pitchFamily="34" charset="0"/>
              </a:rPr>
              <a:t>, nguồn nhân ái vô ngần, xin hãy thương giúp đoàn con một lòng mê say một Chúa. Thánh Tâm Chúa </a:t>
            </a:r>
            <a:r>
              <a:rPr lang="en-US" sz="3800" dirty="0" err="1">
                <a:effectLst/>
                <a:latin typeface="Arial" panose="020B0604020202020204" pitchFamily="34" charset="0"/>
                <a:ea typeface="Calibri" panose="020F0502020204030204" pitchFamily="34" charset="0"/>
              </a:rPr>
              <a:t>Giêsu</a:t>
            </a:r>
            <a:r>
              <a:rPr lang="en-US" sz="3800" dirty="0">
                <a:effectLst/>
                <a:latin typeface="Arial" panose="020B0604020202020204" pitchFamily="34" charset="0"/>
                <a:ea typeface="Calibri" panose="020F0502020204030204" pitchFamily="34" charset="0"/>
              </a:rPr>
              <a:t>, tràn lan tình tha thứ, </a:t>
            </a:r>
            <a:r>
              <a:rPr lang="en-US" sz="3800" kern="100" dirty="0">
                <a:effectLst/>
                <a:latin typeface="Arial" panose="020B0604020202020204" pitchFamily="34" charset="0"/>
                <a:ea typeface="Calibri" panose="020F0502020204030204" pitchFamily="34" charset="0"/>
                <a:cs typeface="Times New Roman" panose="02020603050405020304" pitchFamily="18" charset="0"/>
              </a:rPr>
              <a:t>xin thương giúp người đang sống trong tội biết tìm đến Thánh Tâm Cha.</a:t>
            </a:r>
          </a:p>
        </p:txBody>
      </p:sp>
      <p:sp>
        <p:nvSpPr>
          <p:cNvPr id="2" name="TextBox 1">
            <a:extLst>
              <a:ext uri="{FF2B5EF4-FFF2-40B4-BE49-F238E27FC236}">
                <a16:creationId xmlns:a16="http://schemas.microsoft.com/office/drawing/2014/main" id="{10D180C6-AFAC-3695-D5DF-9DD6265E8A67}"/>
              </a:ext>
            </a:extLst>
          </p:cNvPr>
          <p:cNvSpPr txBox="1"/>
          <p:nvPr/>
        </p:nvSpPr>
        <p:spPr>
          <a:xfrm>
            <a:off x="9664700" y="49726"/>
            <a:ext cx="2311400" cy="369332"/>
          </a:xfrm>
          <a:prstGeom prst="rect">
            <a:avLst/>
          </a:prstGeom>
          <a:noFill/>
        </p:spPr>
        <p:txBody>
          <a:bodyPr wrap="square" rtlCol="0">
            <a:spAutoFit/>
          </a:bodyPr>
          <a:lstStyle/>
          <a:p>
            <a:r>
              <a:rPr lang="en-US" dirty="0"/>
              <a:t>TCCĐ 2 - 211</a:t>
            </a:r>
          </a:p>
        </p:txBody>
      </p:sp>
    </p:spTree>
    <p:extLst>
      <p:ext uri="{BB962C8B-B14F-4D97-AF65-F5344CB8AC3E}">
        <p14:creationId xmlns:p14="http://schemas.microsoft.com/office/powerpoint/2010/main" val="2428761811"/>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62125" y="49726"/>
            <a:ext cx="10429875" cy="6282810"/>
          </a:xfrm>
          <a:prstGeom prst="rect">
            <a:avLst/>
          </a:prstGeom>
          <a:noFill/>
        </p:spPr>
        <p:txBody>
          <a:bodyPr wrap="square" rtlCol="0">
            <a:spAutoFit/>
          </a:bodyPr>
          <a:lstStyle/>
          <a:p>
            <a:pPr marR="310515" algn="ctr">
              <a:lnSpc>
                <a:spcPct val="107000"/>
              </a:lnSpc>
              <a:spcAft>
                <a:spcPts val="800"/>
              </a:spcAft>
            </a:pPr>
            <a:r>
              <a:rPr lang="en-US" sz="2800" kern="100" dirty="0">
                <a:effectLst/>
                <a:latin typeface="Arial" panose="020B0604020202020204" pitchFamily="34" charset="0"/>
                <a:ea typeface="Calibri" panose="020F0502020204030204" pitchFamily="34" charset="0"/>
              </a:rPr>
              <a:t>ĐEM TIN MỪNG  - </a:t>
            </a:r>
            <a:r>
              <a:rPr lang="en-US" sz="2800" kern="100" dirty="0" err="1">
                <a:effectLst/>
                <a:latin typeface="Arial" panose="020B0604020202020204" pitchFamily="34" charset="0"/>
                <a:ea typeface="Calibri" panose="020F0502020204030204" pitchFamily="34" charset="0"/>
                <a:cs typeface="Times New Roman" panose="02020603050405020304" pitchFamily="18" charset="0"/>
              </a:rPr>
              <a:t>Martinô</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Chúng ta cùng đem Tin Mừng đi khắp đó đây. Loan tin loan tin Chúa Trời yêu thương loài người. </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a:t>
            </a:r>
            <a:r>
              <a:rPr lang="en-US" sz="4000" u="sng" kern="100" dirty="0">
                <a:effectLst/>
                <a:latin typeface="Arial" panose="020B0604020202020204" pitchFamily="34" charset="0"/>
                <a:ea typeface="Calibri" panose="020F0502020204030204" pitchFamily="34" charset="0"/>
                <a:cs typeface="Times New Roman" panose="02020603050405020304" pitchFamily="18" charset="0"/>
              </a:rPr>
              <a:t>Kết:</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Loan tin loan tin Chúa Trời yêu thương loài người.)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Này muôn nước hỡi hãy ca khen Người. Này ngàn dân ơi hãy tung hô Người.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Lòng Người trung tín vẫn luôn vững bền. Tình Người thương ta đến muôn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muôn</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đời.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9749581"/>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62125" y="49726"/>
            <a:ext cx="10429875" cy="6682599"/>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Lời Cầu Cho Xứ Đạo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Văn Chi</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600" kern="100" dirty="0">
                <a:effectLst/>
                <a:latin typeface="Arial" panose="020B0604020202020204" pitchFamily="34" charset="0"/>
                <a:ea typeface="Calibri" panose="020F0502020204030204" pitchFamily="34" charset="0"/>
                <a:cs typeface="Times New Roman" panose="02020603050405020304" pitchFamily="18" charset="0"/>
              </a:rPr>
              <a:t>1. Mẹ ơi xứ đạo con đây, nguyện xin dâng hiến Mẹ từ bi. Xin Mẹ luôn đỡ nâng phù trì và thương dẫn dắt trên đường đi.</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6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Mẹ Maria, xin thương đến xứ đạo con đây. Ban nguồn an bình hiệp nhất yêu thương. Mẹ luôn thăm viếng giúp đỡ mãi xứ đạo con đây. Trong tình yêu Mẹ liên kết muôn tâm hồn.</a:t>
            </a:r>
            <a:endParaRPr lang="en-US" sz="36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600" kern="100" dirty="0">
                <a:effectLst/>
                <a:latin typeface="Arial" panose="020B0604020202020204" pitchFamily="34" charset="0"/>
                <a:ea typeface="Calibri" panose="020F0502020204030204" pitchFamily="34" charset="0"/>
                <a:cs typeface="Times New Roman" panose="02020603050405020304" pitchFamily="18" charset="0"/>
              </a:rPr>
              <a:t>2. Mẹ thương xứ đạo con đây, đoàn con liên kết trong niềm vui. </a:t>
            </a:r>
            <a:r>
              <a:rPr lang="en-US" sz="3600" kern="100" dirty="0">
                <a:latin typeface="Arial" panose="020B0604020202020204" pitchFamily="34" charset="0"/>
                <a:ea typeface="Calibri" panose="020F0502020204030204" pitchFamily="34" charset="0"/>
                <a:cs typeface="Times New Roman" panose="02020603050405020304" pitchFamily="18" charset="0"/>
              </a:rPr>
              <a:t>M</a:t>
            </a:r>
            <a:r>
              <a:rPr lang="en-US" sz="3600" kern="100" dirty="0">
                <a:effectLst/>
                <a:latin typeface="Arial" panose="020B0604020202020204" pitchFamily="34" charset="0"/>
                <a:ea typeface="Calibri" panose="020F0502020204030204" pitchFamily="34" charset="0"/>
                <a:cs typeface="Times New Roman" panose="02020603050405020304" pitchFamily="18" charset="0"/>
              </a:rPr>
              <a:t>uôn người luôn sống theo gương Mẹ, niềm tin mãi sáng lên đẹp tươi.</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4685415-F6AD-999F-18C7-27C0E76CBBA0}"/>
              </a:ext>
            </a:extLst>
          </p:cNvPr>
          <p:cNvSpPr txBox="1"/>
          <p:nvPr/>
        </p:nvSpPr>
        <p:spPr>
          <a:xfrm>
            <a:off x="10045700" y="49726"/>
            <a:ext cx="1816100" cy="369332"/>
          </a:xfrm>
          <a:prstGeom prst="rect">
            <a:avLst/>
          </a:prstGeom>
          <a:noFill/>
        </p:spPr>
        <p:txBody>
          <a:bodyPr wrap="square" rtlCol="0">
            <a:spAutoFit/>
          </a:bodyPr>
          <a:lstStyle/>
          <a:p>
            <a:r>
              <a:rPr lang="en-US" dirty="0"/>
              <a:t>G</a:t>
            </a:r>
          </a:p>
        </p:txBody>
      </p:sp>
    </p:spTree>
    <p:extLst>
      <p:ext uri="{BB962C8B-B14F-4D97-AF65-F5344CB8AC3E}">
        <p14:creationId xmlns:p14="http://schemas.microsoft.com/office/powerpoint/2010/main" val="4254402748"/>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62125" y="49726"/>
            <a:ext cx="10429875" cy="6558847"/>
          </a:xfrm>
          <a:prstGeom prst="rect">
            <a:avLst/>
          </a:prstGeom>
          <a:noFill/>
        </p:spPr>
        <p:txBody>
          <a:bodyPr wrap="square" rtlCol="0">
            <a:spAutoFit/>
          </a:bodyPr>
          <a:lstStyle/>
          <a:p>
            <a:pPr marR="310515" algn="ctr">
              <a:lnSpc>
                <a:spcPct val="107000"/>
              </a:lnSpc>
              <a:spcAft>
                <a:spcPts val="800"/>
              </a:spcAft>
            </a:pPr>
            <a:r>
              <a:rPr lang="en-US" sz="2800" kern="100" dirty="0">
                <a:effectLst/>
                <a:latin typeface="Arial" panose="020B0604020202020204" pitchFamily="34" charset="0"/>
                <a:ea typeface="Calibri" panose="020F0502020204030204" pitchFamily="34" charset="0"/>
              </a:rPr>
              <a:t>RA VỀ - </a:t>
            </a:r>
            <a:r>
              <a:rPr lang="en-US" sz="28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8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9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Ra về, ra về lòng con bao hân hoan Chúa ơi. Vui mừng, vui mừng vì có Chúa bước đi cùng con. Ơn trời, ơn trời tựa mưa sa xuống trên đời con. Đỡ nâng con, giữ gìn con luôn thắm tươi màu son.</a:t>
            </a:r>
            <a:endParaRPr lang="en-US" sz="39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Chúa đã thương ban lời Người soi sáng. Dẫn đưa đoàn con cái. Thấy đường về bến yêu thương là quê hương luôn sống trong niềm vui.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5F425EFD-E55D-A325-1A27-8E2C09E76A7D}"/>
              </a:ext>
            </a:extLst>
          </p:cNvPr>
          <p:cNvSpPr txBox="1"/>
          <p:nvPr/>
        </p:nvSpPr>
        <p:spPr>
          <a:xfrm>
            <a:off x="10071100" y="0"/>
            <a:ext cx="1905000" cy="369332"/>
          </a:xfrm>
          <a:prstGeom prst="rect">
            <a:avLst/>
          </a:prstGeom>
          <a:noFill/>
        </p:spPr>
        <p:txBody>
          <a:bodyPr wrap="square" rtlCol="0">
            <a:spAutoFit/>
          </a:bodyPr>
          <a:lstStyle/>
          <a:p>
            <a:r>
              <a:rPr lang="en-US" dirty="0"/>
              <a:t>TCCĐ 1 - 310</a:t>
            </a:r>
          </a:p>
        </p:txBody>
      </p:sp>
    </p:spTree>
    <p:extLst>
      <p:ext uri="{BB962C8B-B14F-4D97-AF65-F5344CB8AC3E}">
        <p14:creationId xmlns:p14="http://schemas.microsoft.com/office/powerpoint/2010/main" val="1804955247"/>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62126" y="30676"/>
            <a:ext cx="10248899" cy="6904326"/>
          </a:xfrm>
          <a:prstGeom prst="rect">
            <a:avLst/>
          </a:prstGeom>
          <a:noFill/>
        </p:spPr>
        <p:txBody>
          <a:bodyPr wrap="square" rtlCol="0">
            <a:spAutoFit/>
          </a:bodyPr>
          <a:lstStyle/>
          <a:p>
            <a:pPr marR="310515" algn="ctr">
              <a:lnSpc>
                <a:spcPct val="107000"/>
              </a:lnSpc>
              <a:spcAft>
                <a:spcPts val="800"/>
              </a:spcAft>
            </a:pPr>
            <a:r>
              <a:rPr lang="en-US" sz="2400" kern="100" dirty="0">
                <a:effectLst/>
                <a:latin typeface="Arial" panose="020B0604020202020204" pitchFamily="34" charset="0"/>
                <a:ea typeface="Calibri" panose="020F0502020204030204" pitchFamily="34" charset="0"/>
              </a:rPr>
              <a:t>Tạ Ơn Chúa Với Mẹ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Thy Yên</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9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Chúng con xin tạ ơn Chúa uy quyền toàn năng tình yêu Chúa nào biết chi báo đền. Chúa muôn đời là Chúa khắp vũ trụ trời đất ngàn vinh quang cao chiếu hiển trị đời </a:t>
            </a:r>
            <a:r>
              <a:rPr lang="en-US" sz="39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đời</a:t>
            </a:r>
            <a:r>
              <a:rPr lang="en-US" sz="39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39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3900" dirty="0">
                <a:latin typeface="Arial" panose="020B0604020202020204" pitchFamily="34" charset="0"/>
                <a:ea typeface="Calibri" panose="020F0502020204030204" pitchFamily="34" charset="0"/>
              </a:rPr>
              <a:t>1</a:t>
            </a:r>
            <a:r>
              <a:rPr lang="en-US" sz="3900" dirty="0">
                <a:effectLst/>
                <a:latin typeface="Arial" panose="020B0604020202020204" pitchFamily="34" charset="0"/>
                <a:ea typeface="Calibri" panose="020F0502020204030204" pitchFamily="34" charset="0"/>
              </a:rPr>
              <a:t>. Vì tình Chúa đã chất chứa trong trái tim Mẹ hiền luôn trìu mến mãi cứu giúp chở che nguyện cầu. Ngàn phúc ân vẫn nhờ Mẹ, ngàn khổ đau cũng nhờ Mẹ, nhờ Mẹ thương dâng Chúa trót đời tạ ơn.</a:t>
            </a:r>
            <a:endParaRPr lang="en-US" sz="39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4232E4D-92DB-2829-4205-DEBD8A208067}"/>
              </a:ext>
            </a:extLst>
          </p:cNvPr>
          <p:cNvSpPr txBox="1"/>
          <p:nvPr/>
        </p:nvSpPr>
        <p:spPr>
          <a:xfrm>
            <a:off x="10198100" y="30676"/>
            <a:ext cx="1812925" cy="369332"/>
          </a:xfrm>
          <a:prstGeom prst="rect">
            <a:avLst/>
          </a:prstGeom>
          <a:noFill/>
        </p:spPr>
        <p:txBody>
          <a:bodyPr wrap="square" rtlCol="0">
            <a:spAutoFit/>
          </a:bodyPr>
          <a:lstStyle/>
          <a:p>
            <a:r>
              <a:rPr lang="en-US" dirty="0"/>
              <a:t>TCCĐ 1 - 309</a:t>
            </a:r>
          </a:p>
        </p:txBody>
      </p:sp>
    </p:spTree>
    <p:extLst>
      <p:ext uri="{BB962C8B-B14F-4D97-AF65-F5344CB8AC3E}">
        <p14:creationId xmlns:p14="http://schemas.microsoft.com/office/powerpoint/2010/main" val="1929954986"/>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6" y="154501"/>
            <a:ext cx="10515600" cy="5814156"/>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Sống Chứng Nhân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Ta ra về trong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hy</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vọng của Đức Ki-tô muôn đời. Trong an bình, trong hạnh phúc Thiên Chúa ban tặng cho ta. Muôn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muôn</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đời Danh Thiên Chúa soi đường ta đi khắp nơi. Sống chứng nhân ta sống trong tình yêu thương.</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Vui mừng hát lên ca ngợi Danh Ngài hãy tin yêu nơi Chúa là Cha. </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1A34C8F-DA9D-7030-B7F6-A7638DF2EF65}"/>
              </a:ext>
            </a:extLst>
          </p:cNvPr>
          <p:cNvSpPr txBox="1"/>
          <p:nvPr/>
        </p:nvSpPr>
        <p:spPr>
          <a:xfrm>
            <a:off x="10083800" y="0"/>
            <a:ext cx="1866900" cy="369332"/>
          </a:xfrm>
          <a:prstGeom prst="rect">
            <a:avLst/>
          </a:prstGeom>
          <a:noFill/>
        </p:spPr>
        <p:txBody>
          <a:bodyPr wrap="square" rtlCol="0">
            <a:spAutoFit/>
          </a:bodyPr>
          <a:lstStyle/>
          <a:p>
            <a:r>
              <a:rPr lang="en-US" dirty="0"/>
              <a:t>TCCĐ 1 - 308</a:t>
            </a:r>
          </a:p>
        </p:txBody>
      </p:sp>
    </p:spTree>
    <p:extLst>
      <p:ext uri="{BB962C8B-B14F-4D97-AF65-F5344CB8AC3E}">
        <p14:creationId xmlns:p14="http://schemas.microsoft.com/office/powerpoint/2010/main" val="773843344"/>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6" y="154501"/>
            <a:ext cx="10515600" cy="6282810"/>
          </a:xfrm>
          <a:prstGeom prst="rect">
            <a:avLst/>
          </a:prstGeom>
          <a:noFill/>
        </p:spPr>
        <p:txBody>
          <a:bodyPr wrap="square" rtlCol="0">
            <a:spAutoFit/>
          </a:bodyPr>
          <a:lstStyle/>
          <a:p>
            <a:pPr algn="ctr">
              <a:lnSpc>
                <a:spcPct val="107000"/>
              </a:lnSpc>
              <a:spcBef>
                <a:spcPts val="1200"/>
              </a:spcBef>
            </a:pPr>
            <a:r>
              <a:rPr lang="en-US" sz="3200" b="1" kern="100" dirty="0">
                <a:effectLst/>
                <a:latin typeface="Arial" panose="020B0604020202020204" pitchFamily="34" charset="0"/>
                <a:ea typeface="Times New Roman" panose="02020603050405020304" pitchFamily="18" charset="0"/>
                <a:cs typeface="Times New Roman" panose="02020603050405020304" pitchFamily="18" charset="0"/>
              </a:rPr>
              <a:t>Ta Ra Về - </a:t>
            </a:r>
            <a:r>
              <a:rPr lang="en-US" sz="32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3200" kern="100" dirty="0">
                <a:effectLst/>
                <a:latin typeface="Arial" panose="020B0604020202020204" pitchFamily="34" charset="0"/>
                <a:ea typeface="Calibri" panose="020F0502020204030204" pitchFamily="34" charset="0"/>
                <a:cs typeface="Times New Roman" panose="02020603050405020304" pitchFamily="18" charset="0"/>
              </a:rPr>
              <a:t>. Kim Long</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1.Thánh lễ đã hết chúng con ra về, tâm tư hân hoan reo mừng trong Chúa.</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Xin tạ ơn Chúa muôn đời, chúng con xin tạ ơn Chúa muôn đời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Thánh lễ nối kết chúng con nên một, ra đi chung xây cuộc đời bác ái.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3.Chúa hãy giúp sức chúng con trên đời, tin yêu trung kiên giữa ngàn nguy khó.</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41C1549-AC2D-B65A-41DC-15FE78D34C34}"/>
              </a:ext>
            </a:extLst>
          </p:cNvPr>
          <p:cNvSpPr txBox="1"/>
          <p:nvPr/>
        </p:nvSpPr>
        <p:spPr>
          <a:xfrm>
            <a:off x="9956800" y="154501"/>
            <a:ext cx="1778000" cy="378899"/>
          </a:xfrm>
          <a:prstGeom prst="rect">
            <a:avLst/>
          </a:prstGeom>
          <a:noFill/>
        </p:spPr>
        <p:txBody>
          <a:bodyPr wrap="square" rtlCol="0">
            <a:spAutoFit/>
          </a:bodyPr>
          <a:lstStyle/>
          <a:p>
            <a:r>
              <a:rPr lang="en-US" dirty="0"/>
              <a:t>TCCĐ 2 - 185</a:t>
            </a:r>
          </a:p>
        </p:txBody>
      </p:sp>
    </p:spTree>
    <p:extLst>
      <p:ext uri="{BB962C8B-B14F-4D97-AF65-F5344CB8AC3E}">
        <p14:creationId xmlns:p14="http://schemas.microsoft.com/office/powerpoint/2010/main" val="3636094835"/>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6" y="154501"/>
            <a:ext cx="10515600" cy="6180218"/>
          </a:xfrm>
          <a:prstGeom prst="rect">
            <a:avLst/>
          </a:prstGeom>
          <a:noFill/>
        </p:spPr>
        <p:txBody>
          <a:bodyPr wrap="square" rtlCol="0">
            <a:spAutoFit/>
          </a:bodyPr>
          <a:lstStyle/>
          <a:p>
            <a:pPr algn="ctr">
              <a:lnSpc>
                <a:spcPct val="107000"/>
              </a:lnSpc>
              <a:spcBef>
                <a:spcPts val="1200"/>
              </a:spcBef>
            </a:pPr>
            <a:r>
              <a:rPr lang="en-US" sz="3200" b="1" kern="100" dirty="0">
                <a:effectLst/>
                <a:latin typeface="Arial" panose="020B0604020202020204" pitchFamily="34" charset="0"/>
                <a:ea typeface="Times New Roman" panose="02020603050405020304" pitchFamily="18" charset="0"/>
                <a:cs typeface="Times New Roman" panose="02020603050405020304" pitchFamily="18" charset="0"/>
              </a:rPr>
              <a:t>Xin Cho Con - </a:t>
            </a:r>
            <a:r>
              <a:rPr lang="en-US" sz="3200" kern="100" dirty="0">
                <a:effectLst/>
                <a:latin typeface="Arial" panose="020B0604020202020204" pitchFamily="34" charset="0"/>
                <a:ea typeface="Calibri" panose="020F0502020204030204" pitchFamily="34" charset="0"/>
                <a:cs typeface="Times New Roman" panose="02020603050405020304" pitchFamily="18" charset="0"/>
              </a:rPr>
              <a:t>Anh Tuấn</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Giờ đây chúng con ra về Chúa ơi. Những vui buồn chờ đón chúng con trên đường. </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Xin phó thác trong tay Ngài đường đời hôm nay, xin dẫn bước con trên đường, đường dài tương lai. </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Xin cho con được luôn kiên vững giữa muôn ngàn gian truân, xin cho con trở nên tia nắng chiếu Tin Mừng sưởi ấm nhân gian. </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5517B7F0-DDE6-C8E5-3D6C-C8EAF1358275}"/>
              </a:ext>
            </a:extLst>
          </p:cNvPr>
          <p:cNvSpPr txBox="1"/>
          <p:nvPr/>
        </p:nvSpPr>
        <p:spPr>
          <a:xfrm>
            <a:off x="10182224" y="154501"/>
            <a:ext cx="1800225" cy="369332"/>
          </a:xfrm>
          <a:prstGeom prst="rect">
            <a:avLst/>
          </a:prstGeom>
          <a:noFill/>
        </p:spPr>
        <p:txBody>
          <a:bodyPr wrap="square" rtlCol="0">
            <a:spAutoFit/>
          </a:bodyPr>
          <a:lstStyle/>
          <a:p>
            <a:r>
              <a:rPr lang="en-US" dirty="0"/>
              <a:t>TCCĐ 1 - 307</a:t>
            </a:r>
          </a:p>
        </p:txBody>
      </p:sp>
    </p:spTree>
    <p:extLst>
      <p:ext uri="{BB962C8B-B14F-4D97-AF65-F5344CB8AC3E}">
        <p14:creationId xmlns:p14="http://schemas.microsoft.com/office/powerpoint/2010/main" val="2445216265"/>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1F3EE-6BD9-BD75-6037-082C71B6974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636939-0A23-5EE3-033E-30FF2FF9007D}"/>
              </a:ext>
            </a:extLst>
          </p:cNvPr>
          <p:cNvSpPr txBox="1"/>
          <p:nvPr/>
        </p:nvSpPr>
        <p:spPr>
          <a:xfrm>
            <a:off x="1743076" y="154501"/>
            <a:ext cx="10239373" cy="452431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Lạy Cha Xin Hãy Cho</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p>
          <a:p>
            <a:pPr algn="ctr"/>
            <a:r>
              <a:rPr lang="vi-VN" sz="2400" kern="100" dirty="0">
                <a:latin typeface="Arial" panose="020B0604020202020204" pitchFamily="34" charset="0"/>
                <a:cs typeface="Times New Roman" panose="02020603050405020304" pitchFamily="18" charset="0"/>
              </a:rPr>
              <a:t>( Bài Ca Hiệp Nhất)</a:t>
            </a:r>
          </a:p>
          <a:p>
            <a:pPr algn="just"/>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Lạy Cha xin hãy cho mọi người hiệp nhất nên một,</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như Cha ở trong con và như con ở trong Cha.</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Xin Cha cho mọi người nên một trong chúng ta,</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hầu cho thế gian tin rằng Cha đã sai con.</a:t>
            </a:r>
          </a:p>
        </p:txBody>
      </p:sp>
      <p:sp>
        <p:nvSpPr>
          <p:cNvPr id="2" name="TextBox 1">
            <a:extLst>
              <a:ext uri="{FF2B5EF4-FFF2-40B4-BE49-F238E27FC236}">
                <a16:creationId xmlns:a16="http://schemas.microsoft.com/office/drawing/2014/main" id="{562F9E7C-60C9-3090-C168-5FF1E92232CC}"/>
              </a:ext>
            </a:extLst>
          </p:cNvPr>
          <p:cNvSpPr txBox="1"/>
          <p:nvPr/>
        </p:nvSpPr>
        <p:spPr>
          <a:xfrm>
            <a:off x="10071100" y="154501"/>
            <a:ext cx="1911349" cy="369332"/>
          </a:xfrm>
          <a:prstGeom prst="rect">
            <a:avLst/>
          </a:prstGeom>
          <a:noFill/>
        </p:spPr>
        <p:txBody>
          <a:bodyPr wrap="square" rtlCol="0">
            <a:spAutoFit/>
          </a:bodyPr>
          <a:lstStyle/>
          <a:p>
            <a:r>
              <a:rPr lang="en-US" dirty="0"/>
              <a:t>Chay – PS:  335</a:t>
            </a:r>
          </a:p>
        </p:txBody>
      </p:sp>
    </p:spTree>
    <p:extLst>
      <p:ext uri="{BB962C8B-B14F-4D97-AF65-F5344CB8AC3E}">
        <p14:creationId xmlns:p14="http://schemas.microsoft.com/office/powerpoint/2010/main" val="370678315"/>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43076" y="65601"/>
            <a:ext cx="10515600" cy="6786858"/>
          </a:xfrm>
          <a:prstGeom prst="rect">
            <a:avLst/>
          </a:prstGeom>
          <a:noFill/>
        </p:spPr>
        <p:txBody>
          <a:bodyPr wrap="square" rtlCol="0">
            <a:spAutoFit/>
          </a:bodyPr>
          <a:lstStyle/>
          <a:p>
            <a:pPr marR="310515" algn="ctr">
              <a:lnSpc>
                <a:spcPct val="107000"/>
              </a:lnSpc>
              <a:spcAft>
                <a:spcPts val="800"/>
              </a:spcAft>
            </a:pPr>
            <a:r>
              <a:rPr lang="en-US" sz="2400" kern="100" dirty="0" err="1">
                <a:effectLst/>
                <a:latin typeface="Arial" panose="020B0604020202020204" pitchFamily="34" charset="0"/>
                <a:ea typeface="Calibri" panose="020F0502020204030204" pitchFamily="34" charset="0"/>
              </a:rPr>
              <a:t>Thắp</a:t>
            </a:r>
            <a:r>
              <a:rPr lang="en-US" sz="2400" kern="100" dirty="0">
                <a:effectLst/>
                <a:latin typeface="Arial" panose="020B0604020202020204" pitchFamily="34" charset="0"/>
                <a:ea typeface="Calibri" panose="020F0502020204030204" pitchFamily="34" charset="0"/>
              </a:rPr>
              <a:t> </a:t>
            </a:r>
            <a:r>
              <a:rPr lang="en-US" sz="2400" kern="100" dirty="0" err="1">
                <a:effectLst/>
                <a:latin typeface="Arial" panose="020B0604020202020204" pitchFamily="34" charset="0"/>
                <a:ea typeface="Calibri" panose="020F0502020204030204" pitchFamily="34" charset="0"/>
              </a:rPr>
              <a:t>Sáng</a:t>
            </a:r>
            <a:r>
              <a:rPr lang="en-US" sz="2400" kern="100" dirty="0">
                <a:effectLst/>
                <a:latin typeface="Arial" panose="020B0604020202020204" pitchFamily="34" charset="0"/>
                <a:ea typeface="Calibri" panose="020F0502020204030204" pitchFamily="34" charset="0"/>
              </a:rPr>
              <a:t> Trong Con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Sr.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Trầm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Hương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Fmsr</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nSpc>
                <a:spcPct val="107000"/>
              </a:lnSpc>
              <a:spcAft>
                <a:spcPts val="800"/>
              </a:spcAft>
            </a:pPr>
            <a:r>
              <a:rPr lang="en-US" sz="4000" b="1" kern="100" dirty="0">
                <a:effectLst/>
                <a:latin typeface="Arial" panose="020B0604020202020204" pitchFamily="34" charset="0"/>
                <a:ea typeface="Calibri" panose="020F0502020204030204" pitchFamily="34" charset="0"/>
                <a:cs typeface="Times New Roman" panose="02020603050405020304" pitchFamily="18" charset="0"/>
              </a:rPr>
              <a:t>Thắp sáng lên trong             con tình yêu</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nSpc>
                <a:spcPct val="107000"/>
              </a:lnSpc>
              <a:spcAft>
                <a:spcPts val="800"/>
              </a:spcAft>
            </a:pPr>
            <a:r>
              <a:rPr lang="en-US" sz="4000"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Thắp   sáng    lên               . </a:t>
            </a:r>
          </a:p>
          <a:p>
            <a:pPr marR="310515">
              <a:lnSpc>
                <a:spcPct val="107000"/>
              </a:lnSpc>
              <a:spcAft>
                <a:spcPts val="800"/>
              </a:spcAft>
            </a:pPr>
            <a:endParaRPr lang="en-US" sz="1000" b="1" u="sng" kern="100" dirty="0">
              <a:latin typeface="Arial" panose="020B0604020202020204" pitchFamily="34" charset="0"/>
              <a:ea typeface="Calibri" panose="020F0502020204030204" pitchFamily="34" charset="0"/>
              <a:cs typeface="Times New Roman" panose="02020603050405020304" pitchFamily="18" charset="0"/>
            </a:endParaRPr>
          </a:p>
          <a:p>
            <a:pPr marR="310515">
              <a:lnSpc>
                <a:spcPct val="107000"/>
              </a:lnSpc>
              <a:spcAft>
                <a:spcPts val="800"/>
              </a:spcAft>
            </a:pPr>
            <a:r>
              <a:rPr lang="en-US" sz="4000" b="1" kern="100" dirty="0">
                <a:latin typeface="Arial" panose="020B0604020202020204" pitchFamily="34" charset="0"/>
                <a:ea typeface="Calibri" panose="020F0502020204030204" pitchFamily="34" charset="0"/>
                <a:cs typeface="Times New Roman" panose="02020603050405020304" pitchFamily="18" charset="0"/>
              </a:rPr>
              <a:t>Chúa                           </a:t>
            </a:r>
            <a:r>
              <a:rPr lang="en-US" sz="4000" b="1" kern="100" dirty="0">
                <a:effectLst/>
                <a:latin typeface="Arial" panose="020B0604020202020204" pitchFamily="34" charset="0"/>
                <a:ea typeface="Calibri" panose="020F0502020204030204" pitchFamily="34" charset="0"/>
                <a:cs typeface="Times New Roman" panose="02020603050405020304" pitchFamily="18" charset="0"/>
              </a:rPr>
              <a:t>Thắp sáng lên trong</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nSpc>
                <a:spcPct val="107000"/>
              </a:lnSpc>
              <a:spcAft>
                <a:spcPts val="800"/>
              </a:spcAft>
            </a:pPr>
            <a:r>
              <a:rPr lang="en-US" sz="4000"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là tình yêu Chúa                          thắp </a:t>
            </a:r>
          </a:p>
          <a:p>
            <a:pPr marR="310515">
              <a:lnSpc>
                <a:spcPct val="107000"/>
              </a:lnSpc>
              <a:spcAft>
                <a:spcPts val="800"/>
              </a:spcAft>
            </a:pPr>
            <a:endParaRPr lang="en-US" sz="5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4000" b="1" kern="100" dirty="0">
                <a:effectLst/>
                <a:latin typeface="Arial" panose="020B0604020202020204" pitchFamily="34" charset="0"/>
                <a:ea typeface="Calibri" panose="020F0502020204030204" pitchFamily="34" charset="0"/>
                <a:cs typeface="Times New Roman" panose="02020603050405020304" pitchFamily="18" charset="0"/>
              </a:rPr>
              <a:t>    con tình tuyệt  vời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nSpc>
                <a:spcPct val="107000"/>
              </a:lnSpc>
              <a:spcAft>
                <a:spcPts val="800"/>
              </a:spcAft>
            </a:pPr>
            <a:r>
              <a:rPr lang="en-US" sz="4000"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sáng lên                          tình mến tuyệt vời </a:t>
            </a:r>
          </a:p>
          <a:p>
            <a:pPr marR="310515">
              <a:lnSpc>
                <a:spcPct val="107000"/>
              </a:lnSpc>
              <a:spcAft>
                <a:spcPts val="800"/>
              </a:spcAft>
            </a:pPr>
            <a:r>
              <a:rPr lang="en-US" sz="2800" u="sng" kern="100" dirty="0">
                <a:effectLst/>
                <a:latin typeface="Arial" panose="020B0604020202020204" pitchFamily="34" charset="0"/>
                <a:ea typeface="Calibri" panose="020F0502020204030204" pitchFamily="34" charset="0"/>
                <a:cs typeface="Times New Roman" panose="02020603050405020304" pitchFamily="18" charset="0"/>
              </a:rPr>
              <a:t>……</a:t>
            </a:r>
          </a:p>
          <a:p>
            <a:pPr marR="310515">
              <a:lnSpc>
                <a:spcPct val="107000"/>
              </a:lnSpc>
              <a:spcAft>
                <a:spcPts val="800"/>
              </a:spcAft>
            </a:pPr>
            <a:r>
              <a:rPr lang="en-US" sz="4000"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tuyệt vời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Left Bracket 1">
            <a:extLst>
              <a:ext uri="{FF2B5EF4-FFF2-40B4-BE49-F238E27FC236}">
                <a16:creationId xmlns:a16="http://schemas.microsoft.com/office/drawing/2014/main" id="{1CD277F0-3A37-AFCF-08AC-CCE1116AD16A}"/>
              </a:ext>
            </a:extLst>
          </p:cNvPr>
          <p:cNvSpPr/>
          <p:nvPr/>
        </p:nvSpPr>
        <p:spPr>
          <a:xfrm>
            <a:off x="1676400" y="765176"/>
            <a:ext cx="57151" cy="11938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4" name="Left Bracket 3">
            <a:extLst>
              <a:ext uri="{FF2B5EF4-FFF2-40B4-BE49-F238E27FC236}">
                <a16:creationId xmlns:a16="http://schemas.microsoft.com/office/drawing/2014/main" id="{22B073B7-9023-17AA-B225-0291F02ABC2A}"/>
              </a:ext>
            </a:extLst>
          </p:cNvPr>
          <p:cNvSpPr/>
          <p:nvPr/>
        </p:nvSpPr>
        <p:spPr>
          <a:xfrm>
            <a:off x="1704975" y="4127502"/>
            <a:ext cx="57151" cy="11938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5" name="Left Bracket 4">
            <a:extLst>
              <a:ext uri="{FF2B5EF4-FFF2-40B4-BE49-F238E27FC236}">
                <a16:creationId xmlns:a16="http://schemas.microsoft.com/office/drawing/2014/main" id="{E565F931-4B9A-5521-CF15-C09925357513}"/>
              </a:ext>
            </a:extLst>
          </p:cNvPr>
          <p:cNvSpPr/>
          <p:nvPr/>
        </p:nvSpPr>
        <p:spPr>
          <a:xfrm>
            <a:off x="1689100" y="2527301"/>
            <a:ext cx="57151" cy="11938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6" name="Left Bracket 5">
            <a:extLst>
              <a:ext uri="{FF2B5EF4-FFF2-40B4-BE49-F238E27FC236}">
                <a16:creationId xmlns:a16="http://schemas.microsoft.com/office/drawing/2014/main" id="{7FE2966B-3C1E-829B-9FEB-23C163D90E81}"/>
              </a:ext>
            </a:extLst>
          </p:cNvPr>
          <p:cNvSpPr/>
          <p:nvPr/>
        </p:nvSpPr>
        <p:spPr>
          <a:xfrm>
            <a:off x="1704975" y="5553077"/>
            <a:ext cx="57151" cy="11938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7" name="Left Bracket 6">
            <a:extLst>
              <a:ext uri="{FF2B5EF4-FFF2-40B4-BE49-F238E27FC236}">
                <a16:creationId xmlns:a16="http://schemas.microsoft.com/office/drawing/2014/main" id="{04F60CAD-5051-D9D5-DFFE-868FBC12D133}"/>
              </a:ext>
            </a:extLst>
          </p:cNvPr>
          <p:cNvSpPr/>
          <p:nvPr/>
        </p:nvSpPr>
        <p:spPr>
          <a:xfrm flipH="1">
            <a:off x="11791950" y="752476"/>
            <a:ext cx="104775" cy="11938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8" name="Left Bracket 7">
            <a:extLst>
              <a:ext uri="{FF2B5EF4-FFF2-40B4-BE49-F238E27FC236}">
                <a16:creationId xmlns:a16="http://schemas.microsoft.com/office/drawing/2014/main" id="{17D3CC8D-2493-EE1C-DFC3-8818164330D6}"/>
              </a:ext>
            </a:extLst>
          </p:cNvPr>
          <p:cNvSpPr/>
          <p:nvPr/>
        </p:nvSpPr>
        <p:spPr>
          <a:xfrm flipH="1">
            <a:off x="11842749" y="2616201"/>
            <a:ext cx="104775" cy="11938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9" name="Left Bracket 8">
            <a:extLst>
              <a:ext uri="{FF2B5EF4-FFF2-40B4-BE49-F238E27FC236}">
                <a16:creationId xmlns:a16="http://schemas.microsoft.com/office/drawing/2014/main" id="{7146EFC2-65A4-7B74-39DA-16DDE6DE8846}"/>
              </a:ext>
            </a:extLst>
          </p:cNvPr>
          <p:cNvSpPr/>
          <p:nvPr/>
        </p:nvSpPr>
        <p:spPr>
          <a:xfrm flipH="1">
            <a:off x="11830048" y="4165602"/>
            <a:ext cx="104775" cy="11938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10" name="TextBox 9">
            <a:extLst>
              <a:ext uri="{FF2B5EF4-FFF2-40B4-BE49-F238E27FC236}">
                <a16:creationId xmlns:a16="http://schemas.microsoft.com/office/drawing/2014/main" id="{56DBED83-7F51-533C-32C3-F301F6B93256}"/>
              </a:ext>
            </a:extLst>
          </p:cNvPr>
          <p:cNvSpPr txBox="1"/>
          <p:nvPr/>
        </p:nvSpPr>
        <p:spPr>
          <a:xfrm>
            <a:off x="10325100" y="154501"/>
            <a:ext cx="1714500" cy="369332"/>
          </a:xfrm>
          <a:prstGeom prst="rect">
            <a:avLst/>
          </a:prstGeom>
          <a:noFill/>
        </p:spPr>
        <p:txBody>
          <a:bodyPr wrap="square" rtlCol="0">
            <a:spAutoFit/>
          </a:bodyPr>
          <a:lstStyle/>
          <a:p>
            <a:r>
              <a:rPr lang="en-US" dirty="0"/>
              <a:t>TCCĐ 1 - 125</a:t>
            </a:r>
          </a:p>
        </p:txBody>
      </p:sp>
    </p:spTree>
    <p:extLst>
      <p:ext uri="{BB962C8B-B14F-4D97-AF65-F5344CB8AC3E}">
        <p14:creationId xmlns:p14="http://schemas.microsoft.com/office/powerpoint/2010/main" val="3405923423"/>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345001"/>
            <a:ext cx="10515600" cy="4492320"/>
          </a:xfrm>
          <a:prstGeom prst="rect">
            <a:avLst/>
          </a:prstGeom>
          <a:noFill/>
        </p:spPr>
        <p:txBody>
          <a:bodyPr wrap="square" rtlCol="0">
            <a:spAutoFit/>
          </a:bodyPr>
          <a:lstStyle/>
          <a:p>
            <a:pPr marR="310515" algn="just">
              <a:lnSpc>
                <a:spcPct val="107000"/>
              </a:lnSpc>
              <a:spcAft>
                <a:spcPts val="800"/>
              </a:spcAft>
            </a:pPr>
            <a:r>
              <a:rPr lang="en-US" sz="4400" kern="100" dirty="0">
                <a:effectLst/>
                <a:latin typeface="Arial" panose="020B0604020202020204" pitchFamily="34" charset="0"/>
                <a:ea typeface="Calibri" panose="020F0502020204030204" pitchFamily="34" charset="0"/>
                <a:cs typeface="Times New Roman" panose="02020603050405020304" pitchFamily="18" charset="0"/>
              </a:rPr>
              <a:t>1. </a:t>
            </a:r>
            <a:r>
              <a:rPr lang="en-US" sz="4400" kern="100" dirty="0" err="1">
                <a:effectLst/>
                <a:latin typeface="Arial" panose="020B0604020202020204" pitchFamily="34" charset="0"/>
                <a:ea typeface="Calibri" panose="020F0502020204030204" pitchFamily="34" charset="0"/>
                <a:cs typeface="Times New Roman" panose="02020603050405020304" pitchFamily="18" charset="0"/>
              </a:rPr>
              <a:t>Ðể</a:t>
            </a:r>
            <a:r>
              <a:rPr lang="en-US" sz="4400" kern="100" dirty="0">
                <a:effectLst/>
                <a:latin typeface="Arial" panose="020B0604020202020204" pitchFamily="34" charset="0"/>
                <a:ea typeface="Calibri" panose="020F0502020204030204" pitchFamily="34" charset="0"/>
                <a:cs typeface="Times New Roman" panose="02020603050405020304" pitchFamily="18" charset="0"/>
              </a:rPr>
              <a:t> con hân hoan đem tin yêu đi về muôn lối. Tựa như mưa tuôn, mưa hồng ân Chúa trên trần đời.</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400" kern="100" dirty="0">
                <a:effectLst/>
                <a:latin typeface="Arial" panose="020B0604020202020204" pitchFamily="34" charset="0"/>
                <a:ea typeface="Calibri" panose="020F0502020204030204" pitchFamily="34" charset="0"/>
                <a:cs typeface="Times New Roman" panose="02020603050405020304" pitchFamily="18" charset="0"/>
              </a:rPr>
              <a:t>2. </a:t>
            </a:r>
            <a:r>
              <a:rPr lang="en-US" sz="4400" kern="100" dirty="0" err="1">
                <a:effectLst/>
                <a:latin typeface="Arial" panose="020B0604020202020204" pitchFamily="34" charset="0"/>
                <a:ea typeface="Calibri" panose="020F0502020204030204" pitchFamily="34" charset="0"/>
                <a:cs typeface="Times New Roman" panose="02020603050405020304" pitchFamily="18" charset="0"/>
              </a:rPr>
              <a:t>Ðể</a:t>
            </a:r>
            <a:r>
              <a:rPr lang="en-US" sz="4400" kern="100" dirty="0">
                <a:effectLst/>
                <a:latin typeface="Arial" panose="020B0604020202020204" pitchFamily="34" charset="0"/>
                <a:ea typeface="Calibri" panose="020F0502020204030204" pitchFamily="34" charset="0"/>
                <a:cs typeface="Times New Roman" panose="02020603050405020304" pitchFamily="18" charset="0"/>
              </a:rPr>
              <a:t> con say mê tim reo vang rộn ràng đi tới. Niềm tin cao dâng, ôi niềm tin thánh ân tuyệt vời.</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0393488"/>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40201"/>
            <a:ext cx="10315574" cy="6745629"/>
          </a:xfrm>
          <a:prstGeom prst="rect">
            <a:avLst/>
          </a:prstGeom>
          <a:noFill/>
        </p:spPr>
        <p:txBody>
          <a:bodyPr wrap="square" rtlCol="0">
            <a:spAutoFit/>
          </a:bodyPr>
          <a:lstStyle/>
          <a:p>
            <a:pPr algn="ctr">
              <a:lnSpc>
                <a:spcPct val="107000"/>
              </a:lnSpc>
              <a:spcAft>
                <a:spcPts val="800"/>
              </a:spcAft>
            </a:pPr>
            <a:r>
              <a:rPr lang="en-US" sz="2400" kern="100" dirty="0">
                <a:effectLst/>
                <a:latin typeface="Arial" panose="020B0604020202020204" pitchFamily="34" charset="0"/>
                <a:ea typeface="Calibri" panose="020F0502020204030204" pitchFamily="34" charset="0"/>
                <a:cs typeface="Times New Roman" panose="02020603050405020304" pitchFamily="18" charset="0"/>
              </a:rPr>
              <a:t>Tán Tụng Hồng Ân - Hải Linh-Vũ Đình Trác</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Xin dâng lời cảm tạ hồng ân Thiên Chúa bao la, xin dâng lời cảm mến hòa theo tiếng hát dâng lên. Đôi bàn tay Chúa nâng đỡ con, xin dâng lời cảm tạ, cho đời con vững một niềm tin, xin dâng lời cảm mến. Đôi bàn tay Chúa dẫn con đi, xin dâng lời cảm tạ, Tay hồng ân Chúa đưa con về xin dâng lời cảm mến. Chúa cho con trời mới đất mới đường đời con đổi mới, con í ca ngợi lòng thương xót Chúa muôn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muôn</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đời.</a:t>
            </a:r>
            <a:endParaRPr lang="en-US" sz="72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72EE462-9F42-6981-B3DC-B3ADA24DE40C}"/>
              </a:ext>
            </a:extLst>
          </p:cNvPr>
          <p:cNvSpPr txBox="1"/>
          <p:nvPr/>
        </p:nvSpPr>
        <p:spPr>
          <a:xfrm>
            <a:off x="10337800" y="40201"/>
            <a:ext cx="1749425" cy="366199"/>
          </a:xfrm>
          <a:prstGeom prst="rect">
            <a:avLst/>
          </a:prstGeom>
          <a:noFill/>
        </p:spPr>
        <p:txBody>
          <a:bodyPr wrap="square" rtlCol="0">
            <a:spAutoFit/>
          </a:bodyPr>
          <a:lstStyle/>
          <a:p>
            <a:r>
              <a:rPr lang="en-US" dirty="0"/>
              <a:t>TCCĐ 1 - 151</a:t>
            </a:r>
          </a:p>
        </p:txBody>
      </p:sp>
    </p:spTree>
    <p:extLst>
      <p:ext uri="{BB962C8B-B14F-4D97-AF65-F5344CB8AC3E}">
        <p14:creationId xmlns:p14="http://schemas.microsoft.com/office/powerpoint/2010/main" val="1766270841"/>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202126"/>
            <a:ext cx="10220324" cy="5916748"/>
          </a:xfrm>
          <a:prstGeom prst="rect">
            <a:avLst/>
          </a:prstGeom>
          <a:noFill/>
        </p:spPr>
        <p:txBody>
          <a:bodyPr wrap="square" rtlCol="0">
            <a:spAutoFit/>
          </a:bodyPr>
          <a:lstStyle/>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Đời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đời</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Người đã thương con. Đời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đời</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Người vẫn thương con thương con như gà Mẹ ủ ấp con dưới cánh, Chúa thương yêu ấp ủ con đêm ngày.</a:t>
            </a:r>
          </a:p>
          <a:p>
            <a:pPr algn="just">
              <a:lnSpc>
                <a:spcPct val="107000"/>
              </a:lnSpc>
              <a:spcAft>
                <a:spcPts val="800"/>
              </a:spcAft>
            </a:pPr>
            <a:endParaRPr lang="en-US" sz="14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Nhiệm Mầu tình Chúa cao siêu, loài người được Chúa nâng niu, nâng niu tựa con ngươi trong mắt Chúa, Chúa nâng niu gìn giữ luôn đêm ngày.</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0124287"/>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202126"/>
            <a:ext cx="10220324" cy="5893921"/>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Kinh Tạ Lễ</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spcBef>
                <a:spcPts val="600"/>
              </a:spcBef>
              <a:spcAft>
                <a:spcPts val="600"/>
              </a:spcAft>
            </a:pPr>
            <a:br>
              <a:rPr lang="vi-VN" kern="100" dirty="0">
                <a:latin typeface="Arial" panose="020B0604020202020204" pitchFamily="34" charset="0"/>
                <a:cs typeface="Times New Roman" panose="02020603050405020304" pitchFamily="18" charset="0"/>
              </a:rPr>
            </a:b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ĐK: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Tạ ơn Chúa chúng con ra về hoan ca trong cuộc đời nhân chứng. Tạ ơn Chúa chúng con nhịp bước đến khắp nơi để đem Tin Mừng.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1. Ra đi đến với người gần xa, khơi lên những tiếng lòng ngợi </a:t>
            </a:r>
            <a:r>
              <a:rPr lang="en-US" sz="4000" kern="100" dirty="0">
                <a:latin typeface="Arial" panose="020B0604020202020204" pitchFamily="34" charset="0"/>
                <a:cs typeface="Times New Roman" panose="02020603050405020304" pitchFamily="18" charset="0"/>
              </a:rPr>
              <a:t>ca</a:t>
            </a:r>
            <a:r>
              <a:rPr lang="vi-VN" sz="4000" kern="100" dirty="0">
                <a:latin typeface="Arial" panose="020B0604020202020204" pitchFamily="34" charset="0"/>
                <a:cs typeface="Times New Roman" panose="02020603050405020304" pitchFamily="18" charset="0"/>
              </a:rPr>
              <a:t>.</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Con xin Chúa xuống nguồn hồng ân, cho nhân thế tháng ngày bình an.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03A3A4A-7EEF-B2E9-8F3E-36EA0BD536C3}"/>
              </a:ext>
            </a:extLst>
          </p:cNvPr>
          <p:cNvSpPr txBox="1"/>
          <p:nvPr/>
        </p:nvSpPr>
        <p:spPr>
          <a:xfrm>
            <a:off x="10096500" y="202126"/>
            <a:ext cx="1895475" cy="646331"/>
          </a:xfrm>
          <a:prstGeom prst="rect">
            <a:avLst/>
          </a:prstGeom>
          <a:noFill/>
        </p:spPr>
        <p:txBody>
          <a:bodyPr wrap="square" rtlCol="0">
            <a:spAutoFit/>
          </a:bodyPr>
          <a:lstStyle/>
          <a:p>
            <a:r>
              <a:rPr lang="en-US" dirty="0"/>
              <a:t>TCCĐ 2 - 191</a:t>
            </a:r>
          </a:p>
          <a:p>
            <a:r>
              <a:rPr lang="en-US" dirty="0"/>
              <a:t>Chay – PS: 167</a:t>
            </a:r>
          </a:p>
        </p:txBody>
      </p:sp>
    </p:spTree>
    <p:extLst>
      <p:ext uri="{BB962C8B-B14F-4D97-AF65-F5344CB8AC3E}">
        <p14:creationId xmlns:p14="http://schemas.microsoft.com/office/powerpoint/2010/main" val="2244058925"/>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11626"/>
            <a:ext cx="10220324" cy="6986528"/>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Chúa Sai Tôi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Phạm Quang</a:t>
            </a:r>
            <a:endParaRPr lang="en-US" sz="2400" kern="100" dirty="0">
              <a:latin typeface="Arial" panose="020B0604020202020204" pitchFamily="34" charset="0"/>
              <a:cs typeface="Times New Roman" panose="02020603050405020304" pitchFamily="18" charset="0"/>
            </a:endParaRPr>
          </a:p>
          <a:p>
            <a:pPr algn="ctr"/>
            <a:endParaRPr lang="vi-VN" sz="14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Giờ đây Chúa sai tôi đem tin vui đến cho mọi người tiếng cười lau khô mồ hôi nước mắt. Tôi đem tình thương đến cho mọi người. Được Chúa sai đi tôi hân hoan reo rắc tình người đem an vui cùng với nụ cười cho thế giới hôm nay.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Mong sao cho anh em bốn phương một nhà. Mong sao cho bốn phương là con Một Chúa. Để tình người anh em thắp sang bên nhau. Để cuộc đời không còn những tiếng thương đau.</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03A3A4A-7EEF-B2E9-8F3E-36EA0BD536C3}"/>
              </a:ext>
            </a:extLst>
          </p:cNvPr>
          <p:cNvSpPr txBox="1"/>
          <p:nvPr/>
        </p:nvSpPr>
        <p:spPr>
          <a:xfrm>
            <a:off x="10083800" y="37026"/>
            <a:ext cx="1895475" cy="646331"/>
          </a:xfrm>
          <a:prstGeom prst="rect">
            <a:avLst/>
          </a:prstGeom>
          <a:noFill/>
        </p:spPr>
        <p:txBody>
          <a:bodyPr wrap="square" rtlCol="0">
            <a:spAutoFit/>
          </a:bodyPr>
          <a:lstStyle/>
          <a:p>
            <a:r>
              <a:rPr lang="en-US" dirty="0"/>
              <a:t>TCCĐ 1 - 271</a:t>
            </a:r>
          </a:p>
          <a:p>
            <a:r>
              <a:rPr lang="en-US" dirty="0" err="1"/>
              <a:t>Laudato</a:t>
            </a:r>
            <a:r>
              <a:rPr lang="en-US" dirty="0"/>
              <a:t> Si’ 373</a:t>
            </a:r>
          </a:p>
        </p:txBody>
      </p:sp>
    </p:spTree>
    <p:extLst>
      <p:ext uri="{BB962C8B-B14F-4D97-AF65-F5344CB8AC3E}">
        <p14:creationId xmlns:p14="http://schemas.microsoft.com/office/powerpoint/2010/main" val="2316193161"/>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202126"/>
            <a:ext cx="10220324"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HỒNG ÂN THIÊN CHÚA</a:t>
            </a:r>
            <a:endParaRPr lang="en-US" sz="24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Hồng ân Thiên Chúa bao la, muôn đời con sẽ ngợi ca ơn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Qua bao nhiêu dòng đời dưới thế, qua bao nhiêu thế hệ dương gian, tung hô chân lý cao quang, miệng con theo với cung đàn hoan ca.</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Vinh danh Cha và Ngôi Con Chúa, với Thánh Linh không thủa trước sau. Ba Ngôi nguyên lý cao sâu. Thời gian không chút phai màu vinh quang.</a:t>
            </a:r>
          </a:p>
        </p:txBody>
      </p:sp>
      <p:sp>
        <p:nvSpPr>
          <p:cNvPr id="2" name="TextBox 1">
            <a:extLst>
              <a:ext uri="{FF2B5EF4-FFF2-40B4-BE49-F238E27FC236}">
                <a16:creationId xmlns:a16="http://schemas.microsoft.com/office/drawing/2014/main" id="{103A3A4A-7EEF-B2E9-8F3E-36EA0BD536C3}"/>
              </a:ext>
            </a:extLst>
          </p:cNvPr>
          <p:cNvSpPr txBox="1"/>
          <p:nvPr/>
        </p:nvSpPr>
        <p:spPr>
          <a:xfrm>
            <a:off x="10096500" y="37026"/>
            <a:ext cx="1895475" cy="646331"/>
          </a:xfrm>
          <a:prstGeom prst="rect">
            <a:avLst/>
          </a:prstGeom>
          <a:noFill/>
        </p:spPr>
        <p:txBody>
          <a:bodyPr wrap="square" rtlCol="0">
            <a:spAutoFit/>
          </a:bodyPr>
          <a:lstStyle/>
          <a:p>
            <a:r>
              <a:rPr lang="en-US" dirty="0"/>
              <a:t>TCCĐ 2 - 185</a:t>
            </a:r>
          </a:p>
          <a:p>
            <a:r>
              <a:rPr lang="en-US" dirty="0" err="1"/>
              <a:t>Laudato</a:t>
            </a:r>
            <a:r>
              <a:rPr lang="en-US" dirty="0"/>
              <a:t> Si’ 374</a:t>
            </a:r>
          </a:p>
        </p:txBody>
      </p:sp>
    </p:spTree>
    <p:extLst>
      <p:ext uri="{BB962C8B-B14F-4D97-AF65-F5344CB8AC3E}">
        <p14:creationId xmlns:p14="http://schemas.microsoft.com/office/powerpoint/2010/main" val="3536948848"/>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2101"/>
            <a:ext cx="10220324"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Từ Bây Giờ</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Oanh Sông Lam</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ĐK:Từ bây giờ cho đến ngàn thu. Con hát ca và tán dương, tình Chúa thương như đại dương bao la</a:t>
            </a:r>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a:t>
            </a:r>
          </a:p>
          <a:p>
            <a:pPr algn="just"/>
            <a:r>
              <a:rPr lang="vi-VN" sz="3800" kern="100" dirty="0">
                <a:latin typeface="Arial" panose="020B0604020202020204" pitchFamily="34" charset="0"/>
                <a:cs typeface="Times New Roman" panose="02020603050405020304" pitchFamily="18" charset="0"/>
              </a:rPr>
              <a:t>1. Tình Chúa thương cho lòng </a:t>
            </a:r>
            <a:r>
              <a:rPr lang="en-US" sz="3800" kern="100" dirty="0">
                <a:latin typeface="Arial" panose="020B0604020202020204" pitchFamily="34" charset="0"/>
                <a:cs typeface="Times New Roman" panose="02020603050405020304" pitchFamily="18" charset="0"/>
              </a:rPr>
              <a:t>con</a:t>
            </a:r>
            <a:r>
              <a:rPr lang="vi-VN" sz="3800" kern="100" dirty="0">
                <a:latin typeface="Arial" panose="020B0604020202020204" pitchFamily="34" charset="0"/>
                <a:cs typeface="Times New Roman" panose="02020603050405020304" pitchFamily="18" charset="0"/>
              </a:rPr>
              <a:t> dạt dào, tình Chúa thương như đại dương bát ngát, như nắng ấm, như ánh lửa bếp hồng, làm cho </a:t>
            </a:r>
            <a:r>
              <a:rPr lang="en-US" sz="3800" kern="100" dirty="0">
                <a:latin typeface="Arial" panose="020B0604020202020204" pitchFamily="34" charset="0"/>
                <a:cs typeface="Times New Roman" panose="02020603050405020304" pitchFamily="18" charset="0"/>
              </a:rPr>
              <a:t>con</a:t>
            </a:r>
            <a:r>
              <a:rPr lang="vi-VN" sz="3800" kern="100" dirty="0">
                <a:latin typeface="Arial" panose="020B0604020202020204" pitchFamily="34" charset="0"/>
                <a:cs typeface="Times New Roman" panose="02020603050405020304" pitchFamily="18" charset="0"/>
              </a:rPr>
              <a:t> sẽ ngất ngây trong lòng.</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Ngày tháng năm </a:t>
            </a:r>
            <a:r>
              <a:rPr lang="en-US" sz="3800" kern="100" dirty="0">
                <a:latin typeface="Arial" panose="020B0604020202020204" pitchFamily="34" charset="0"/>
                <a:cs typeface="Times New Roman" panose="02020603050405020304" pitchFamily="18" charset="0"/>
              </a:rPr>
              <a:t>con</a:t>
            </a:r>
            <a:r>
              <a:rPr lang="vi-VN" sz="3800" kern="100" dirty="0">
                <a:latin typeface="Arial" panose="020B0604020202020204" pitchFamily="34" charset="0"/>
                <a:cs typeface="Times New Roman" panose="02020603050405020304" pitchFamily="18" charset="0"/>
              </a:rPr>
              <a:t> hằng mơ một điều. Ngày với đêm </a:t>
            </a:r>
            <a:r>
              <a:rPr lang="en-US" sz="3800" kern="100" dirty="0">
                <a:latin typeface="Arial" panose="020B0604020202020204" pitchFamily="34" charset="0"/>
                <a:cs typeface="Times New Roman" panose="02020603050405020304" pitchFamily="18" charset="0"/>
              </a:rPr>
              <a:t>con</a:t>
            </a:r>
            <a:r>
              <a:rPr lang="vi-VN" sz="3800" kern="100" dirty="0">
                <a:latin typeface="Arial" panose="020B0604020202020204" pitchFamily="34" charset="0"/>
                <a:cs typeface="Times New Roman" panose="02020603050405020304" pitchFamily="18" charset="0"/>
              </a:rPr>
              <a:t> cầu xin thắm thiết. là xứng đáng vui sống nhà Chúa Trời, phụng sự Chúa phúc cho </a:t>
            </a:r>
            <a:r>
              <a:rPr lang="en-US" sz="3800" kern="100" dirty="0">
                <a:latin typeface="Arial" panose="020B0604020202020204" pitchFamily="34" charset="0"/>
                <a:cs typeface="Times New Roman" panose="02020603050405020304" pitchFamily="18" charset="0"/>
              </a:rPr>
              <a:t>con</a:t>
            </a:r>
            <a:r>
              <a:rPr lang="vi-VN" sz="3800" kern="100" dirty="0">
                <a:latin typeface="Arial" panose="020B0604020202020204" pitchFamily="34" charset="0"/>
                <a:cs typeface="Times New Roman" panose="02020603050405020304" pitchFamily="18" charset="0"/>
              </a:rPr>
              <a:t> suốt đời.</a:t>
            </a: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03A3A4A-7EEF-B2E9-8F3E-36EA0BD536C3}"/>
              </a:ext>
            </a:extLst>
          </p:cNvPr>
          <p:cNvSpPr txBox="1"/>
          <p:nvPr/>
        </p:nvSpPr>
        <p:spPr>
          <a:xfrm>
            <a:off x="9953625" y="-38100"/>
            <a:ext cx="1895475" cy="646331"/>
          </a:xfrm>
          <a:prstGeom prst="rect">
            <a:avLst/>
          </a:prstGeom>
          <a:noFill/>
        </p:spPr>
        <p:txBody>
          <a:bodyPr wrap="square" rtlCol="0">
            <a:spAutoFit/>
          </a:bodyPr>
          <a:lstStyle/>
          <a:p>
            <a:r>
              <a:rPr lang="en-US" dirty="0"/>
              <a:t>TCCĐ 2 - 117</a:t>
            </a:r>
          </a:p>
          <a:p>
            <a:r>
              <a:rPr lang="en-US" dirty="0"/>
              <a:t>Am - Gm</a:t>
            </a:r>
          </a:p>
        </p:txBody>
      </p:sp>
    </p:spTree>
    <p:extLst>
      <p:ext uri="{BB962C8B-B14F-4D97-AF65-F5344CB8AC3E}">
        <p14:creationId xmlns:p14="http://schemas.microsoft.com/office/powerpoint/2010/main" val="1441859342"/>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2101"/>
            <a:ext cx="10220324" cy="6894195"/>
          </a:xfrm>
          <a:prstGeom prst="rect">
            <a:avLst/>
          </a:prstGeom>
          <a:noFill/>
        </p:spPr>
        <p:txBody>
          <a:bodyPr wrap="square" rtlCol="0">
            <a:spAutoFit/>
          </a:bodyPr>
          <a:lstStyle/>
          <a:p>
            <a:pPr algn="ctr"/>
            <a:r>
              <a:rPr lang="en-US" sz="2400" kern="100" dirty="0">
                <a:latin typeface="Arial" panose="020B0604020202020204" pitchFamily="34" charset="0"/>
                <a:cs typeface="Times New Roman" panose="02020603050405020304" pitchFamily="18" charset="0"/>
              </a:rPr>
              <a:t>Truyền giáo ca – Lê Đăng Ngôn</a:t>
            </a:r>
            <a:endParaRPr lang="vi-VN" sz="2400" kern="100" dirty="0">
              <a:latin typeface="Arial" panose="020B0604020202020204" pitchFamily="34" charset="0"/>
              <a:cs typeface="Times New Roman" panose="02020603050405020304" pitchFamily="18" charset="0"/>
            </a:endParaRPr>
          </a:p>
          <a:p>
            <a:pPr algn="just"/>
            <a:r>
              <a:rPr lang="vi-VN" sz="3800" kern="100" spc="-100" dirty="0">
                <a:latin typeface="Arial" panose="020B0604020202020204" pitchFamily="34" charset="0"/>
                <a:cs typeface="Times New Roman" panose="02020603050405020304" pitchFamily="18" charset="0"/>
              </a:rPr>
              <a:t>1. </a:t>
            </a:r>
            <a:r>
              <a:rPr lang="en-US" sz="3800" kern="100" spc="-100" dirty="0">
                <a:latin typeface="Arial" panose="020B0604020202020204" pitchFamily="34" charset="0"/>
                <a:cs typeface="Times New Roman" panose="02020603050405020304" pitchFamily="18" charset="0"/>
              </a:rPr>
              <a:t>Hãy đem Tin Mừng đến cho những người nghèo. Và đem </a:t>
            </a:r>
            <a:r>
              <a:rPr lang="en-US" sz="3800" kern="100" spc="-100" dirty="0" err="1">
                <a:latin typeface="Arial" panose="020B0604020202020204" pitchFamily="34" charset="0"/>
                <a:cs typeface="Times New Roman" panose="02020603050405020304" pitchFamily="18" charset="0"/>
              </a:rPr>
              <a:t>hy</a:t>
            </a:r>
            <a:r>
              <a:rPr lang="en-US" sz="3800" kern="100" spc="-100" dirty="0">
                <a:latin typeface="Arial" panose="020B0604020202020204" pitchFamily="34" charset="0"/>
                <a:cs typeface="Times New Roman" panose="02020603050405020304" pitchFamily="18" charset="0"/>
              </a:rPr>
              <a:t> vọng, niềm tin cho người lầm lỡ. Hãy đem yêu thương đến cho ai bị chối từ. Và đem an vui đến nơi đang còn hận thù</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a:t>
            </a:r>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 Hân hoan vì được yêu thương, hân hoan vì được cứu độ. Hăng say ta làm chứng nhân, tình yêu Chúa giữa gian trần.</a:t>
            </a:r>
          </a:p>
          <a:p>
            <a:pPr algn="just"/>
            <a:r>
              <a:rPr lang="vi-VN" sz="3800" kern="100" dirty="0">
                <a:latin typeface="Arial" panose="020B0604020202020204" pitchFamily="34" charset="0"/>
                <a:cs typeface="Times New Roman" panose="02020603050405020304" pitchFamily="18" charset="0"/>
              </a:rPr>
              <a:t>2. </a:t>
            </a:r>
            <a:r>
              <a:rPr lang="en-US" sz="3800" kern="100" dirty="0">
                <a:latin typeface="Arial" panose="020B0604020202020204" pitchFamily="34" charset="0"/>
                <a:cs typeface="Times New Roman" panose="02020603050405020304" pitchFamily="18" charset="0"/>
              </a:rPr>
              <a:t>Hãy luôn vui mừng hỡi ai đang buồn sầu. Hồng ân cứu độ được ban cho toàn thế giới. Hãy lo canh tân, hãy luôn yêu thương thứ tha. Đời vui câu ca mến yêu muôn người một nhà</a:t>
            </a: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03A3A4A-7EEF-B2E9-8F3E-36EA0BD536C3}"/>
              </a:ext>
            </a:extLst>
          </p:cNvPr>
          <p:cNvSpPr txBox="1"/>
          <p:nvPr/>
        </p:nvSpPr>
        <p:spPr>
          <a:xfrm>
            <a:off x="9953625" y="-28575"/>
            <a:ext cx="1895475" cy="646331"/>
          </a:xfrm>
          <a:prstGeom prst="rect">
            <a:avLst/>
          </a:prstGeom>
          <a:noFill/>
        </p:spPr>
        <p:txBody>
          <a:bodyPr wrap="square" rtlCol="0">
            <a:spAutoFit/>
          </a:bodyPr>
          <a:lstStyle/>
          <a:p>
            <a:r>
              <a:rPr lang="en-US" dirty="0"/>
              <a:t>TCXL A - </a:t>
            </a:r>
          </a:p>
          <a:p>
            <a:r>
              <a:rPr lang="en-US" dirty="0"/>
              <a:t>G</a:t>
            </a:r>
          </a:p>
        </p:txBody>
      </p:sp>
    </p:spTree>
    <p:extLst>
      <p:ext uri="{BB962C8B-B14F-4D97-AF65-F5344CB8AC3E}">
        <p14:creationId xmlns:p14="http://schemas.microsoft.com/office/powerpoint/2010/main" val="3443276246"/>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2101"/>
            <a:ext cx="10220324" cy="6370975"/>
          </a:xfrm>
          <a:prstGeom prst="rect">
            <a:avLst/>
          </a:prstGeom>
          <a:noFill/>
        </p:spPr>
        <p:txBody>
          <a:bodyPr wrap="square" rtlCol="0">
            <a:spAutoFit/>
          </a:bodyPr>
          <a:lstStyle/>
          <a:p>
            <a:pPr algn="ctr"/>
            <a:r>
              <a:rPr lang="vi-VN" sz="2400" kern="100" spc="-100" dirty="0">
                <a:latin typeface="Arial" panose="020B0604020202020204" pitchFamily="34" charset="0"/>
                <a:cs typeface="Times New Roman" panose="02020603050405020304" pitchFamily="18" charset="0"/>
              </a:rPr>
              <a:t>RA VỀ AN BÌNH</a:t>
            </a:r>
            <a:r>
              <a:rPr lang="en-US" sz="2400" kern="100" spc="-100" dirty="0">
                <a:latin typeface="Arial" panose="020B0604020202020204" pitchFamily="34" charset="0"/>
                <a:cs typeface="Times New Roman" panose="02020603050405020304" pitchFamily="18" charset="0"/>
              </a:rPr>
              <a:t> - </a:t>
            </a:r>
            <a:r>
              <a:rPr lang="vi-VN" sz="2400" kern="100" spc="-100" dirty="0">
                <a:latin typeface="Arial" panose="020B0604020202020204" pitchFamily="34" charset="0"/>
                <a:cs typeface="Times New Roman" panose="02020603050405020304" pitchFamily="18" charset="0"/>
              </a:rPr>
              <a:t>Ngọc Linh</a:t>
            </a:r>
            <a:endParaRPr lang="en-US" sz="2400" kern="100" spc="-100" dirty="0">
              <a:latin typeface="Arial" panose="020B0604020202020204" pitchFamily="34" charset="0"/>
              <a:cs typeface="Times New Roman" panose="02020603050405020304" pitchFamily="18" charset="0"/>
            </a:endParaRPr>
          </a:p>
          <a:p>
            <a:pPr algn="ctr"/>
            <a:endParaRPr lang="vi-VN" sz="1400" kern="100" spc="-100" dirty="0">
              <a:latin typeface="Arial" panose="020B0604020202020204" pitchFamily="34" charset="0"/>
              <a:cs typeface="Times New Roman" panose="02020603050405020304" pitchFamily="18" charset="0"/>
            </a:endParaRPr>
          </a:p>
          <a:p>
            <a:pPr algn="just"/>
            <a:r>
              <a:rPr lang="vi-VN" sz="4000" kern="100" spc="-100" dirty="0">
                <a:solidFill>
                  <a:schemeClr val="accent3">
                    <a:lumMod val="60000"/>
                    <a:lumOff val="40000"/>
                  </a:schemeClr>
                </a:solidFill>
                <a:latin typeface="Arial" panose="020B0604020202020204" pitchFamily="34" charset="0"/>
                <a:cs typeface="Times New Roman" panose="02020603050405020304" pitchFamily="18" charset="0"/>
              </a:rPr>
              <a:t>ĐK. Ra về chúng con đi vào thế giới. Ra về loan Tin Mừng ơn cứu rỗi. Sống chứng nhân của Ngài sống đức tin rạng ngời. Ra về chúng con ra về an bình.</a:t>
            </a:r>
            <a:endParaRPr lang="en-US" sz="4000" kern="100" spc="-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spc="-100" dirty="0">
                <a:latin typeface="Arial" panose="020B0604020202020204" pitchFamily="34" charset="0"/>
                <a:cs typeface="Times New Roman" panose="02020603050405020304" pitchFamily="18" charset="0"/>
              </a:rPr>
              <a:t>1. Xin tạ ơn Thiên Chúa xin tạ ơn muôn đời. Hòa lời hát chúc khen tình Ngài quá vô biên.</a:t>
            </a:r>
            <a:endParaRPr lang="en-US" sz="4000" kern="100" spc="-100" dirty="0">
              <a:latin typeface="Arial" panose="020B0604020202020204" pitchFamily="34" charset="0"/>
              <a:cs typeface="Times New Roman" panose="02020603050405020304" pitchFamily="18" charset="0"/>
            </a:endParaRPr>
          </a:p>
          <a:p>
            <a:pPr algn="just"/>
            <a:r>
              <a:rPr lang="vi-VN" sz="4000" kern="100" spc="-100" dirty="0">
                <a:latin typeface="Arial" panose="020B0604020202020204" pitchFamily="34" charset="0"/>
                <a:cs typeface="Times New Roman" panose="02020603050405020304" pitchFamily="18" charset="0"/>
              </a:rPr>
              <a:t>2. Xin tạ ơn Thiên Chúa xin tạ ơn muôn đời. Lời hằng sống khắc ghi truyền đạt khắp muôn dân.</a:t>
            </a:r>
          </a:p>
        </p:txBody>
      </p:sp>
      <p:sp>
        <p:nvSpPr>
          <p:cNvPr id="2" name="TextBox 1">
            <a:extLst>
              <a:ext uri="{FF2B5EF4-FFF2-40B4-BE49-F238E27FC236}">
                <a16:creationId xmlns:a16="http://schemas.microsoft.com/office/drawing/2014/main" id="{103A3A4A-7EEF-B2E9-8F3E-36EA0BD536C3}"/>
              </a:ext>
            </a:extLst>
          </p:cNvPr>
          <p:cNvSpPr txBox="1"/>
          <p:nvPr/>
        </p:nvSpPr>
        <p:spPr>
          <a:xfrm>
            <a:off x="9953625" y="-28575"/>
            <a:ext cx="1895475" cy="369332"/>
          </a:xfrm>
          <a:prstGeom prst="rect">
            <a:avLst/>
          </a:prstGeom>
          <a:noFill/>
        </p:spPr>
        <p:txBody>
          <a:bodyPr wrap="square" rtlCol="0">
            <a:spAutoFit/>
          </a:bodyPr>
          <a:lstStyle/>
          <a:p>
            <a:r>
              <a:rPr lang="en-US" dirty="0" err="1"/>
              <a:t>Laudato</a:t>
            </a:r>
            <a:r>
              <a:rPr lang="en-US" dirty="0"/>
              <a:t> Si’ 382</a:t>
            </a:r>
          </a:p>
        </p:txBody>
      </p:sp>
    </p:spTree>
    <p:extLst>
      <p:ext uri="{BB962C8B-B14F-4D97-AF65-F5344CB8AC3E}">
        <p14:creationId xmlns:p14="http://schemas.microsoft.com/office/powerpoint/2010/main" val="2703292286"/>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2101"/>
            <a:ext cx="10220324" cy="6370975"/>
          </a:xfrm>
          <a:prstGeom prst="rect">
            <a:avLst/>
          </a:prstGeom>
          <a:noFill/>
        </p:spPr>
        <p:txBody>
          <a:bodyPr wrap="square" rtlCol="0">
            <a:spAutoFit/>
          </a:bodyPr>
          <a:lstStyle/>
          <a:p>
            <a:pPr algn="ctr"/>
            <a:r>
              <a:rPr lang="vi-VN" sz="2400" kern="100" spc="-100" dirty="0">
                <a:latin typeface="Arial" panose="020B0604020202020204" pitchFamily="34" charset="0"/>
                <a:cs typeface="Times New Roman" panose="02020603050405020304" pitchFamily="18" charset="0"/>
              </a:rPr>
              <a:t>Trong An Bình</a:t>
            </a:r>
            <a:r>
              <a:rPr lang="en-US" sz="2400" kern="100" spc="-100" dirty="0">
                <a:latin typeface="Arial" panose="020B0604020202020204" pitchFamily="34" charset="0"/>
                <a:cs typeface="Times New Roman" panose="02020603050405020304" pitchFamily="18" charset="0"/>
              </a:rPr>
              <a:t> - </a:t>
            </a:r>
            <a:r>
              <a:rPr lang="vi-VN" sz="2400" kern="100" spc="-100" dirty="0">
                <a:latin typeface="Arial" panose="020B0604020202020204" pitchFamily="34" charset="0"/>
                <a:cs typeface="Times New Roman" panose="02020603050405020304" pitchFamily="18" charset="0"/>
              </a:rPr>
              <a:t>Lm. Nguyễn Duy</a:t>
            </a:r>
            <a:endParaRPr lang="en-US" sz="2400" kern="100" spc="-100" dirty="0">
              <a:latin typeface="Arial" panose="020B0604020202020204" pitchFamily="34" charset="0"/>
              <a:cs typeface="Times New Roman" panose="02020603050405020304" pitchFamily="18" charset="0"/>
            </a:endParaRPr>
          </a:p>
          <a:p>
            <a:pPr algn="ctr"/>
            <a:endParaRPr lang="vi-VN" sz="1400" kern="100" spc="-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Ra về trong hy vọng và mừng vui. Ra về trong an bình của Thiên Chúa. Xin tri ân Ngài, xin tri ân Ngài đến muôn đời tình thương Chúa hư đất trời.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Vì lời Chúa là đèn soi cho chúng con, cảm tạ Chúa đã dẫn đường chúng con về.</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Vì từ đây Mình Máu Chúa nuôi dưỡng con, đường trần gian những ưu phiền sẽ không còn.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03A3A4A-7EEF-B2E9-8F3E-36EA0BD536C3}"/>
              </a:ext>
            </a:extLst>
          </p:cNvPr>
          <p:cNvSpPr txBox="1"/>
          <p:nvPr/>
        </p:nvSpPr>
        <p:spPr>
          <a:xfrm>
            <a:off x="9953625" y="-28575"/>
            <a:ext cx="1895475" cy="646331"/>
          </a:xfrm>
          <a:prstGeom prst="rect">
            <a:avLst/>
          </a:prstGeom>
          <a:noFill/>
        </p:spPr>
        <p:txBody>
          <a:bodyPr wrap="square" rtlCol="0">
            <a:spAutoFit/>
          </a:bodyPr>
          <a:lstStyle/>
          <a:p>
            <a:r>
              <a:rPr lang="en-US" dirty="0" err="1"/>
              <a:t>Laudato</a:t>
            </a:r>
            <a:r>
              <a:rPr lang="en-US" dirty="0"/>
              <a:t> Si’ 395</a:t>
            </a:r>
          </a:p>
          <a:p>
            <a:r>
              <a:rPr lang="en-US" dirty="0"/>
              <a:t>TCCĐ 1 - 307</a:t>
            </a:r>
          </a:p>
        </p:txBody>
      </p:sp>
    </p:spTree>
    <p:extLst>
      <p:ext uri="{BB962C8B-B14F-4D97-AF65-F5344CB8AC3E}">
        <p14:creationId xmlns:p14="http://schemas.microsoft.com/office/powerpoint/2010/main" val="4230484284"/>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71651" y="2101"/>
            <a:ext cx="10220324" cy="6217087"/>
          </a:xfrm>
          <a:prstGeom prst="rect">
            <a:avLst/>
          </a:prstGeom>
          <a:noFill/>
        </p:spPr>
        <p:txBody>
          <a:bodyPr wrap="square" rtlCol="0">
            <a:spAutoFit/>
          </a:bodyPr>
          <a:lstStyle/>
          <a:p>
            <a:pPr algn="ctr"/>
            <a:r>
              <a:rPr lang="vi-VN" sz="2400" kern="100" spc="-100" dirty="0">
                <a:latin typeface="Arial" panose="020B0604020202020204" pitchFamily="34" charset="0"/>
                <a:cs typeface="Times New Roman" panose="02020603050405020304" pitchFamily="18" charset="0"/>
              </a:rPr>
              <a:t>NHÂN CHỨNG PHÚC ÂM</a:t>
            </a:r>
            <a:r>
              <a:rPr lang="en-US" sz="2400" kern="100" spc="-100" dirty="0">
                <a:latin typeface="Arial" panose="020B0604020202020204" pitchFamily="34" charset="0"/>
                <a:cs typeface="Times New Roman" panose="02020603050405020304" pitchFamily="18" charset="0"/>
              </a:rPr>
              <a:t> - </a:t>
            </a:r>
            <a:r>
              <a:rPr lang="vi-VN" sz="2400" kern="100" spc="-100" dirty="0">
                <a:latin typeface="Arial" panose="020B0604020202020204" pitchFamily="34" charset="0"/>
                <a:cs typeface="Times New Roman" panose="02020603050405020304" pitchFamily="18" charset="0"/>
              </a:rPr>
              <a:t>Lm. Thành Tâm</a:t>
            </a:r>
            <a:endParaRPr lang="en-US" sz="2400" kern="100" spc="-100" dirty="0">
              <a:latin typeface="Arial" panose="020B0604020202020204" pitchFamily="34" charset="0"/>
              <a:cs typeface="Times New Roman" panose="02020603050405020304" pitchFamily="18" charset="0"/>
            </a:endParaRPr>
          </a:p>
          <a:p>
            <a:pPr algn="just"/>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1. Ta về thôi vì thánh lễ đã hết nhưng đời ta là thánh lễ nối dài. Đem tình thương Thiên Chúa đến mọi nơi ta sống sao để thành chứng nhân.</a:t>
            </a:r>
            <a:endParaRPr lang="en-US" sz="4000" kern="100" dirty="0">
              <a:latin typeface="Arial" panose="020B0604020202020204" pitchFamily="34" charset="0"/>
              <a:cs typeface="Times New Roman" panose="02020603050405020304" pitchFamily="18" charset="0"/>
            </a:endParaRPr>
          </a:p>
          <a:p>
            <a:pPr algn="just"/>
            <a:endParaRPr lang="en-US" sz="1400" kern="100" spc="-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Ta đừng lo vì Thiên Chúa Ngài biết con người ta nhiều yếu đuối lỗi lầm. Nên Ngài thương ban ơn thánh triền miên ta sống sao để thành chứng nhân.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03A3A4A-7EEF-B2E9-8F3E-36EA0BD536C3}"/>
              </a:ext>
            </a:extLst>
          </p:cNvPr>
          <p:cNvSpPr txBox="1"/>
          <p:nvPr/>
        </p:nvSpPr>
        <p:spPr>
          <a:xfrm>
            <a:off x="9953625" y="-28575"/>
            <a:ext cx="1895475" cy="646331"/>
          </a:xfrm>
          <a:prstGeom prst="rect">
            <a:avLst/>
          </a:prstGeom>
          <a:noFill/>
        </p:spPr>
        <p:txBody>
          <a:bodyPr wrap="square" rtlCol="0">
            <a:spAutoFit/>
          </a:bodyPr>
          <a:lstStyle/>
          <a:p>
            <a:r>
              <a:rPr lang="en-US" dirty="0" err="1"/>
              <a:t>Laudato</a:t>
            </a:r>
            <a:r>
              <a:rPr lang="en-US" dirty="0"/>
              <a:t> Si’ 381</a:t>
            </a:r>
          </a:p>
          <a:p>
            <a:r>
              <a:rPr lang="en-US" dirty="0"/>
              <a:t>TCCĐ 1 - 250</a:t>
            </a:r>
          </a:p>
        </p:txBody>
      </p:sp>
    </p:spTree>
    <p:extLst>
      <p:ext uri="{BB962C8B-B14F-4D97-AF65-F5344CB8AC3E}">
        <p14:creationId xmlns:p14="http://schemas.microsoft.com/office/powerpoint/2010/main" val="4159747795"/>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2101"/>
            <a:ext cx="10515600" cy="6894195"/>
          </a:xfrm>
          <a:prstGeom prst="rect">
            <a:avLst/>
          </a:prstGeom>
          <a:noFill/>
        </p:spPr>
        <p:txBody>
          <a:bodyPr wrap="square" rtlCol="0">
            <a:spAutoFit/>
          </a:bodyPr>
          <a:lstStyle/>
          <a:p>
            <a:pPr algn="ctr"/>
            <a:r>
              <a:rPr lang="vi-VN" sz="2400" kern="100" spc="-100" dirty="0">
                <a:latin typeface="Arial" panose="020B0604020202020204" pitchFamily="34" charset="0"/>
                <a:cs typeface="Times New Roman" panose="02020603050405020304" pitchFamily="18" charset="0"/>
              </a:rPr>
              <a:t>Như Giêsu</a:t>
            </a:r>
            <a:r>
              <a:rPr lang="en-US" sz="2400" kern="100" spc="-100" dirty="0">
                <a:latin typeface="Arial" panose="020B0604020202020204" pitchFamily="34" charset="0"/>
                <a:cs typeface="Times New Roman" panose="02020603050405020304" pitchFamily="18" charset="0"/>
              </a:rPr>
              <a:t> - </a:t>
            </a:r>
            <a:r>
              <a:rPr lang="vi-VN" sz="2400" kern="100" spc="-100" dirty="0">
                <a:latin typeface="Arial" panose="020B0604020202020204" pitchFamily="34" charset="0"/>
                <a:cs typeface="Times New Roman" panose="02020603050405020304" pitchFamily="18" charset="0"/>
              </a:rPr>
              <a:t>Anh Tuấn</a:t>
            </a:r>
          </a:p>
          <a:p>
            <a:pPr algn="just"/>
            <a:r>
              <a:rPr lang="vi-VN" sz="3800" kern="100" spc="-100" dirty="0">
                <a:latin typeface="Arial" panose="020B0604020202020204" pitchFamily="34" charset="0"/>
                <a:cs typeface="Times New Roman" panose="02020603050405020304" pitchFamily="18" charset="0"/>
              </a:rPr>
              <a:t>1. Cất bước lên ta đi vào cuộc đời. Hãy bước mau chung nhịp cùng cuộc sống. Hãy đến với mọi người, hãy sống với mọi người, chung niềm vui chia nỗi sầu.</a:t>
            </a:r>
            <a:endParaRPr lang="en-US" sz="3800" kern="100" spc="-100" dirty="0">
              <a:latin typeface="Arial" panose="020B0604020202020204" pitchFamily="34" charset="0"/>
              <a:cs typeface="Times New Roman" panose="02020603050405020304" pitchFamily="18" charset="0"/>
            </a:endParaRPr>
          </a:p>
          <a:p>
            <a:pPr algn="just"/>
            <a:r>
              <a:rPr lang="vi-VN" sz="3800" kern="100" spc="-100" dirty="0">
                <a:solidFill>
                  <a:schemeClr val="accent3">
                    <a:lumMod val="60000"/>
                    <a:lumOff val="40000"/>
                  </a:schemeClr>
                </a:solidFill>
                <a:latin typeface="Arial" panose="020B0604020202020204" pitchFamily="34" charset="0"/>
                <a:cs typeface="Times New Roman" panose="02020603050405020304" pitchFamily="18" charset="0"/>
              </a:rPr>
              <a:t>ĐK. Như Giêsu ngày xưa, Người đã đến sống với anh em bao đau thương trần gian, Người đã gánh trên vai của Người.</a:t>
            </a:r>
            <a:endParaRPr lang="en-US" sz="3800" kern="100" spc="-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spc="-100" dirty="0">
                <a:latin typeface="Arial" panose="020B0604020202020204" pitchFamily="34" charset="0"/>
                <a:cs typeface="Times New Roman" panose="02020603050405020304" pitchFamily="18" charset="0"/>
              </a:rPr>
              <a:t>2. Hãy thắp lên trong tim ngọn lửa hồng. Hãy vững tin đi vào cùng cuộc sống. Dẫu có những muộn phiền, dẫu có những nhọc nhằn, nhưng đời ta Cha dắt dìu.</a:t>
            </a:r>
            <a:endParaRPr lang="en-US" sz="3800" kern="100" spc="-100" dirty="0">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DC72478C-6CEA-0981-DDEA-FE2EBFCD0B4E}"/>
              </a:ext>
            </a:extLst>
          </p:cNvPr>
          <p:cNvSpPr txBox="1"/>
          <p:nvPr/>
        </p:nvSpPr>
        <p:spPr>
          <a:xfrm>
            <a:off x="10172700" y="114300"/>
            <a:ext cx="1752600" cy="369332"/>
          </a:xfrm>
          <a:prstGeom prst="rect">
            <a:avLst/>
          </a:prstGeom>
          <a:noFill/>
        </p:spPr>
        <p:txBody>
          <a:bodyPr wrap="square" rtlCol="0">
            <a:spAutoFit/>
          </a:bodyPr>
          <a:lstStyle/>
          <a:p>
            <a:r>
              <a:rPr lang="en-US" dirty="0"/>
              <a:t>HCĐ: 307</a:t>
            </a:r>
          </a:p>
        </p:txBody>
      </p:sp>
    </p:spTree>
    <p:extLst>
      <p:ext uri="{BB962C8B-B14F-4D97-AF65-F5344CB8AC3E}">
        <p14:creationId xmlns:p14="http://schemas.microsoft.com/office/powerpoint/2010/main" val="2816292357"/>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2101"/>
            <a:ext cx="10515600" cy="6617196"/>
          </a:xfrm>
          <a:prstGeom prst="rect">
            <a:avLst/>
          </a:prstGeom>
          <a:noFill/>
        </p:spPr>
        <p:txBody>
          <a:bodyPr wrap="square" rtlCol="0">
            <a:spAutoFit/>
          </a:bodyPr>
          <a:lstStyle/>
          <a:p>
            <a:pPr algn="ctr"/>
            <a:r>
              <a:rPr lang="vi-VN" sz="2400" kern="100" spc="-100" dirty="0">
                <a:latin typeface="Arial" panose="020B0604020202020204" pitchFamily="34" charset="0"/>
                <a:cs typeface="Times New Roman" panose="02020603050405020304" pitchFamily="18" charset="0"/>
              </a:rPr>
              <a:t>Đi Gieo Tin Mừng</a:t>
            </a:r>
            <a:r>
              <a:rPr lang="en-US" sz="2400" kern="100" spc="-100" dirty="0">
                <a:latin typeface="Arial" panose="020B0604020202020204" pitchFamily="34" charset="0"/>
                <a:cs typeface="Times New Roman" panose="02020603050405020304" pitchFamily="18" charset="0"/>
              </a:rPr>
              <a:t> - </a:t>
            </a:r>
            <a:r>
              <a:rPr lang="vi-VN" sz="2400" kern="100" spc="-100" dirty="0">
                <a:latin typeface="Arial" panose="020B0604020202020204" pitchFamily="34" charset="0"/>
                <a:cs typeface="Times New Roman" panose="02020603050405020304" pitchFamily="18" charset="0"/>
              </a:rPr>
              <a:t>Lm. Nguyễn Duy</a:t>
            </a:r>
          </a:p>
          <a:p>
            <a:pPr algn="just"/>
            <a:r>
              <a:rPr lang="vi-VN" sz="4000" kern="100" spc="-100" dirty="0">
                <a:solidFill>
                  <a:schemeClr val="accent3">
                    <a:lumMod val="60000"/>
                    <a:lumOff val="40000"/>
                  </a:schemeClr>
                </a:solidFill>
                <a:latin typeface="Arial" panose="020B0604020202020204" pitchFamily="34" charset="0"/>
                <a:cs typeface="Times New Roman" panose="02020603050405020304" pitchFamily="18" charset="0"/>
              </a:rPr>
              <a:t>ÐK: Anh em đã lãnh nhận lời gieo trong lòng, chính lời Thiên Chúa yêu thương. Anh em hãy bước vào đời gieo Tin Mừng, dọi tình yêu đến muôn phương.</a:t>
            </a:r>
            <a:endParaRPr lang="en-US" sz="4000" kern="100" spc="-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spc="-100" dirty="0">
                <a:latin typeface="Arial" panose="020B0604020202020204" pitchFamily="34" charset="0"/>
                <a:cs typeface="Times New Roman" panose="02020603050405020304" pitchFamily="18" charset="0"/>
              </a:rPr>
              <a:t>1. Ra đi lòng tràn bao ý sống, hãy rắc gieo hạt giống Tin Mừng. Ra đi một đời nên nhân chứng, để yêu thương từng ngày cao dâng.</a:t>
            </a:r>
            <a:endParaRPr lang="en-US" sz="4000" kern="100" spc="-100" dirty="0">
              <a:latin typeface="Arial" panose="020B0604020202020204" pitchFamily="34" charset="0"/>
              <a:cs typeface="Times New Roman" panose="02020603050405020304" pitchFamily="18" charset="0"/>
            </a:endParaRPr>
          </a:p>
          <a:p>
            <a:pPr algn="just"/>
            <a:r>
              <a:rPr lang="vi-VN" sz="4000" kern="100" spc="-100" dirty="0">
                <a:latin typeface="Arial" panose="020B0604020202020204" pitchFamily="34" charset="0"/>
                <a:cs typeface="Times New Roman" panose="02020603050405020304" pitchFamily="18" charset="0"/>
              </a:rPr>
              <a:t>2. Trong hy vọng ngày mai sẽ đến, ánh Ðức Tin rọi chiếu trăm miền. Trong an bình đời vui dâng hiến, hãy ra đi này người anh em.</a:t>
            </a:r>
            <a:endParaRPr lang="en-US" sz="4000" kern="100" spc="-100" dirty="0">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DC72478C-6CEA-0981-DDEA-FE2EBFCD0B4E}"/>
              </a:ext>
            </a:extLst>
          </p:cNvPr>
          <p:cNvSpPr txBox="1"/>
          <p:nvPr/>
        </p:nvSpPr>
        <p:spPr>
          <a:xfrm>
            <a:off x="10172700" y="114300"/>
            <a:ext cx="1752600" cy="369332"/>
          </a:xfrm>
          <a:prstGeom prst="rect">
            <a:avLst/>
          </a:prstGeom>
          <a:noFill/>
        </p:spPr>
        <p:txBody>
          <a:bodyPr wrap="square" rtlCol="0">
            <a:spAutoFit/>
          </a:bodyPr>
          <a:lstStyle/>
          <a:p>
            <a:r>
              <a:rPr lang="en-US" dirty="0"/>
              <a:t>LĐT: 372</a:t>
            </a:r>
          </a:p>
        </p:txBody>
      </p:sp>
    </p:spTree>
    <p:extLst>
      <p:ext uri="{BB962C8B-B14F-4D97-AF65-F5344CB8AC3E}">
        <p14:creationId xmlns:p14="http://schemas.microsoft.com/office/powerpoint/2010/main" val="1131117263"/>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2101"/>
            <a:ext cx="10515600" cy="6894195"/>
          </a:xfrm>
          <a:prstGeom prst="rect">
            <a:avLst/>
          </a:prstGeom>
          <a:noFill/>
        </p:spPr>
        <p:txBody>
          <a:bodyPr wrap="square" rtlCol="0">
            <a:spAutoFit/>
          </a:bodyPr>
          <a:lstStyle/>
          <a:p>
            <a:pPr algn="ctr"/>
            <a:r>
              <a:rPr lang="vi-VN" sz="2400" kern="100" spc="-100" dirty="0">
                <a:latin typeface="Arial" panose="020B0604020202020204" pitchFamily="34" charset="0"/>
                <a:cs typeface="Times New Roman" panose="02020603050405020304" pitchFamily="18" charset="0"/>
              </a:rPr>
              <a:t>Lệnh Truyền Giáo</a:t>
            </a:r>
            <a:r>
              <a:rPr lang="en-US" sz="2400" kern="100" spc="-100" dirty="0">
                <a:latin typeface="Arial" panose="020B0604020202020204" pitchFamily="34" charset="0"/>
                <a:cs typeface="Times New Roman" panose="02020603050405020304" pitchFamily="18" charset="0"/>
              </a:rPr>
              <a:t> - </a:t>
            </a:r>
            <a:r>
              <a:rPr lang="vi-VN" sz="2400" kern="100" spc="-100" dirty="0">
                <a:latin typeface="Arial" panose="020B0604020202020204" pitchFamily="34" charset="0"/>
                <a:cs typeface="Times New Roman" panose="02020603050405020304" pitchFamily="18" charset="0"/>
              </a:rPr>
              <a:t>Mai Nguyên Vũ</a:t>
            </a:r>
          </a:p>
          <a:p>
            <a:pPr algn="just"/>
            <a:r>
              <a:rPr lang="vi-VN" sz="3800" kern="100" spc="-100" dirty="0">
                <a:solidFill>
                  <a:schemeClr val="accent3">
                    <a:lumMod val="60000"/>
                    <a:lumOff val="40000"/>
                  </a:schemeClr>
                </a:solidFill>
                <a:latin typeface="Arial" panose="020B0604020202020204" pitchFamily="34" charset="0"/>
                <a:cs typeface="Times New Roman" panose="02020603050405020304" pitchFamily="18" charset="0"/>
              </a:rPr>
              <a:t>ĐK: Hãy ra đi rao giảng Tin Mừng, bước hiên ngang trên đường truyền giáo . Kìa </a:t>
            </a:r>
            <a:r>
              <a:rPr lang="en-US" sz="3800" kern="100" spc="-100" dirty="0">
                <a:solidFill>
                  <a:schemeClr val="accent3">
                    <a:lumMod val="60000"/>
                    <a:lumOff val="40000"/>
                  </a:schemeClr>
                </a:solidFill>
                <a:latin typeface="Arial" panose="020B0604020202020204" pitchFamily="34" charset="0"/>
                <a:cs typeface="Times New Roman" panose="02020603050405020304" pitchFamily="18" charset="0"/>
              </a:rPr>
              <a:t>đ</a:t>
            </a:r>
            <a:r>
              <a:rPr lang="vi-VN" sz="3800" kern="100" spc="-100" dirty="0">
                <a:solidFill>
                  <a:schemeClr val="accent3">
                    <a:lumMod val="60000"/>
                    <a:lumOff val="40000"/>
                  </a:schemeClr>
                </a:solidFill>
                <a:latin typeface="Arial" panose="020B0604020202020204" pitchFamily="34" charset="0"/>
                <a:cs typeface="Times New Roman" panose="02020603050405020304" pitchFamily="18" charset="0"/>
              </a:rPr>
              <a:t>ồng lúa chín ngát tr</a:t>
            </a:r>
            <a:r>
              <a:rPr lang="en-US" sz="3800" kern="100" spc="-100" dirty="0">
                <a:solidFill>
                  <a:schemeClr val="accent3">
                    <a:lumMod val="60000"/>
                    <a:lumOff val="40000"/>
                  </a:schemeClr>
                </a:solidFill>
                <a:latin typeface="Arial" panose="020B0604020202020204" pitchFamily="34" charset="0"/>
                <a:cs typeface="Times New Roman" panose="02020603050405020304" pitchFamily="18" charset="0"/>
              </a:rPr>
              <a:t>ờ</a:t>
            </a:r>
            <a:r>
              <a:rPr lang="vi-VN" sz="3800" kern="100" spc="-100" dirty="0">
                <a:solidFill>
                  <a:schemeClr val="accent3">
                    <a:lumMod val="60000"/>
                    <a:lumOff val="40000"/>
                  </a:schemeClr>
                </a:solidFill>
                <a:latin typeface="Arial" panose="020B0604020202020204" pitchFamily="34" charset="0"/>
                <a:cs typeface="Times New Roman" panose="02020603050405020304" pitchFamily="18" charset="0"/>
              </a:rPr>
              <a:t>i, triệu nhành đong đưa vẫy mời, sóng lúa vàng dạt dào mơ ước. Hãy xin Cha sai nhiều Tông Đồ, biết hăng say đi mở nước Chúa. Ngày toàn thắng Chúa Ki-Tô hiển trị khắp cõi năm châu. Khúc suy tôn âm vang ngàn thu.</a:t>
            </a:r>
            <a:endParaRPr lang="en-US" sz="3800" kern="100" spc="-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spc="-100" dirty="0">
                <a:latin typeface="Arial" panose="020B0604020202020204" pitchFamily="34" charset="0"/>
                <a:cs typeface="Times New Roman" panose="02020603050405020304" pitchFamily="18" charset="0"/>
              </a:rPr>
              <a:t>1/. Đẹp quá lớp lớp bước chân người chứng tá, hùng dũng tiến bước rắc gieo nguồn Tin Vui. Đường đi dẫu có núi cao và dốc đá, dẫu có hố sâu hoặc phong ba, một lòng vì yêu đâu sá.</a:t>
            </a:r>
            <a:endParaRPr lang="en-US" sz="3800" kern="100" spc="-100" dirty="0">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DC72478C-6CEA-0981-DDEA-FE2EBFCD0B4E}"/>
              </a:ext>
            </a:extLst>
          </p:cNvPr>
          <p:cNvSpPr txBox="1"/>
          <p:nvPr/>
        </p:nvSpPr>
        <p:spPr>
          <a:xfrm>
            <a:off x="10172700" y="114300"/>
            <a:ext cx="1752600" cy="369332"/>
          </a:xfrm>
          <a:prstGeom prst="rect">
            <a:avLst/>
          </a:prstGeom>
          <a:noFill/>
        </p:spPr>
        <p:txBody>
          <a:bodyPr wrap="square" rtlCol="0">
            <a:spAutoFit/>
          </a:bodyPr>
          <a:lstStyle/>
          <a:p>
            <a:r>
              <a:rPr lang="en-US" dirty="0"/>
              <a:t>All: 262</a:t>
            </a:r>
          </a:p>
        </p:txBody>
      </p:sp>
    </p:spTree>
    <p:extLst>
      <p:ext uri="{BB962C8B-B14F-4D97-AF65-F5344CB8AC3E}">
        <p14:creationId xmlns:p14="http://schemas.microsoft.com/office/powerpoint/2010/main" val="1393558457"/>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103701"/>
            <a:ext cx="10515600" cy="6524863"/>
          </a:xfrm>
          <a:prstGeom prst="rect">
            <a:avLst/>
          </a:prstGeom>
          <a:noFill/>
        </p:spPr>
        <p:txBody>
          <a:bodyPr wrap="square" rtlCol="0">
            <a:spAutoFit/>
          </a:bodyPr>
          <a:lstStyle/>
          <a:p>
            <a:pPr algn="just"/>
            <a:r>
              <a:rPr lang="vi-VN" sz="3800" kern="100" spc="-100" dirty="0">
                <a:latin typeface="Arial" panose="020B0604020202020204" pitchFamily="34" charset="0"/>
                <a:cs typeface="Times New Roman" panose="02020603050405020304" pitchFamily="18" charset="0"/>
              </a:rPr>
              <a:t>2/. Lời Chúa bó đuốc sáng soi cả thế giới.Lời Chúa chiếu sáng phá tan cả đêm đen. Người ơi! Hãy tiến bước gieo nguồn sống mới, hãy thắp sáng lên cả dương gian, bằng Lời toàn năng tuyệt đối.</a:t>
            </a:r>
            <a:endParaRPr lang="en-US" sz="3800" kern="100" spc="-100" dirty="0">
              <a:latin typeface="Arial" panose="020B0604020202020204" pitchFamily="34" charset="0"/>
              <a:cs typeface="Times New Roman" panose="02020603050405020304" pitchFamily="18" charset="0"/>
            </a:endParaRPr>
          </a:p>
          <a:p>
            <a:pPr algn="just"/>
            <a:r>
              <a:rPr lang="vi-VN" sz="3800" kern="100" spc="-100" dirty="0">
                <a:solidFill>
                  <a:schemeClr val="accent3">
                    <a:lumMod val="60000"/>
                    <a:lumOff val="40000"/>
                  </a:schemeClr>
                </a:solidFill>
                <a:latin typeface="Arial" panose="020B0604020202020204" pitchFamily="34" charset="0"/>
                <a:cs typeface="Times New Roman" panose="02020603050405020304" pitchFamily="18" charset="0"/>
              </a:rPr>
              <a:t>ĐK: Hãy ra đi rao giảng Tin Mừng, bước hiên ngang trên đường truyền giáo . Kìa </a:t>
            </a:r>
            <a:r>
              <a:rPr lang="en-US" sz="3800" kern="100" spc="-100" dirty="0">
                <a:solidFill>
                  <a:schemeClr val="accent3">
                    <a:lumMod val="60000"/>
                    <a:lumOff val="40000"/>
                  </a:schemeClr>
                </a:solidFill>
                <a:latin typeface="Arial" panose="020B0604020202020204" pitchFamily="34" charset="0"/>
                <a:cs typeface="Times New Roman" panose="02020603050405020304" pitchFamily="18" charset="0"/>
              </a:rPr>
              <a:t>đ</a:t>
            </a:r>
            <a:r>
              <a:rPr lang="vi-VN" sz="3800" kern="100" spc="-100" dirty="0">
                <a:solidFill>
                  <a:schemeClr val="accent3">
                    <a:lumMod val="60000"/>
                    <a:lumOff val="40000"/>
                  </a:schemeClr>
                </a:solidFill>
                <a:latin typeface="Arial" panose="020B0604020202020204" pitchFamily="34" charset="0"/>
                <a:cs typeface="Times New Roman" panose="02020603050405020304" pitchFamily="18" charset="0"/>
              </a:rPr>
              <a:t>ồng lúa chín ngát tr</a:t>
            </a:r>
            <a:r>
              <a:rPr lang="en-US" sz="3800" kern="100" spc="-100" dirty="0">
                <a:solidFill>
                  <a:schemeClr val="accent3">
                    <a:lumMod val="60000"/>
                    <a:lumOff val="40000"/>
                  </a:schemeClr>
                </a:solidFill>
                <a:latin typeface="Arial" panose="020B0604020202020204" pitchFamily="34" charset="0"/>
                <a:cs typeface="Times New Roman" panose="02020603050405020304" pitchFamily="18" charset="0"/>
              </a:rPr>
              <a:t>ờ</a:t>
            </a:r>
            <a:r>
              <a:rPr lang="vi-VN" sz="3800" kern="100" spc="-100" dirty="0">
                <a:solidFill>
                  <a:schemeClr val="accent3">
                    <a:lumMod val="60000"/>
                    <a:lumOff val="40000"/>
                  </a:schemeClr>
                </a:solidFill>
                <a:latin typeface="Arial" panose="020B0604020202020204" pitchFamily="34" charset="0"/>
                <a:cs typeface="Times New Roman" panose="02020603050405020304" pitchFamily="18" charset="0"/>
              </a:rPr>
              <a:t>i, triệu nhành đong đưa vẫy mời, sóng lúa vàng dạt dào mơ ước. Hãy xin Cha sai nhiều Tông Đồ, biết hăng say đi mở nước Chúa. Ngày toàn thắng Chúa Ki-Tô hiển trị khắp cõi năm châu. Khúc suy tôn âm vang ngàn thu.</a:t>
            </a:r>
            <a:endParaRPr lang="en-US" sz="3800" kern="100" spc="-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831888247"/>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6400" y="27501"/>
            <a:ext cx="10515600" cy="6894195"/>
          </a:xfrm>
          <a:prstGeom prst="rect">
            <a:avLst/>
          </a:prstGeom>
          <a:noFill/>
        </p:spPr>
        <p:txBody>
          <a:bodyPr wrap="square" rtlCol="0">
            <a:spAutoFit/>
          </a:bodyPr>
          <a:lstStyle/>
          <a:p>
            <a:pPr algn="ctr"/>
            <a:r>
              <a:rPr lang="vi-VN" sz="2400" kern="100" spc="-100" dirty="0">
                <a:latin typeface="Arial" panose="020B0604020202020204" pitchFamily="34" charset="0"/>
                <a:cs typeface="Times New Roman" panose="02020603050405020304" pitchFamily="18" charset="0"/>
              </a:rPr>
              <a:t>ĐƯỜNG ĐI CÓ CHÚA</a:t>
            </a:r>
            <a:r>
              <a:rPr lang="en-US" sz="2400" kern="100" spc="-100" dirty="0">
                <a:latin typeface="Arial" panose="020B0604020202020204" pitchFamily="34" charset="0"/>
                <a:cs typeface="Times New Roman" panose="02020603050405020304" pitchFamily="18" charset="0"/>
              </a:rPr>
              <a:t> – </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Đường đi có Chúa gian nguy ta có lo chi. Đường đi có Chúa đau thương ta quyết ra đi. Ta luôn hăng hái lên đường, chông gai nguy khó coi thường ra đi gieo rắc tình thương. Cùng nhau ta quyết hiên ngang theo Chúa ra đi. Dù đường đầy muôn chông gai ta có lo chi. Đi theo Thiên Chúa kêu mời, mang tin yêu đến cho đời, mong cho sáng danh Chúa Trời.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Chúa là mục tử dẫn dắt ta đi. Chúa là ánh sáng soi lối ta đi. Đi có Chúa ta không còn lo lắng chi. Trong tay Chúa an tâm nào ta bước đi.</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CBCBB9F-B582-5165-5962-9B273AC307D8}"/>
              </a:ext>
            </a:extLst>
          </p:cNvPr>
          <p:cNvSpPr txBox="1"/>
          <p:nvPr/>
        </p:nvSpPr>
        <p:spPr>
          <a:xfrm>
            <a:off x="10325100" y="139700"/>
            <a:ext cx="1574800" cy="369332"/>
          </a:xfrm>
          <a:prstGeom prst="rect">
            <a:avLst/>
          </a:prstGeom>
          <a:noFill/>
        </p:spPr>
        <p:txBody>
          <a:bodyPr wrap="square" rtlCol="0">
            <a:spAutoFit/>
          </a:bodyPr>
          <a:lstStyle/>
          <a:p>
            <a:r>
              <a:rPr lang="en-US" dirty="0"/>
              <a:t>TCPV A: 495</a:t>
            </a:r>
          </a:p>
        </p:txBody>
      </p:sp>
    </p:spTree>
    <p:extLst>
      <p:ext uri="{BB962C8B-B14F-4D97-AF65-F5344CB8AC3E}">
        <p14:creationId xmlns:p14="http://schemas.microsoft.com/office/powerpoint/2010/main" val="1188517866"/>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03973" y="139700"/>
            <a:ext cx="10515600" cy="5386090"/>
          </a:xfrm>
          <a:prstGeom prst="rect">
            <a:avLst/>
          </a:prstGeom>
          <a:noFill/>
        </p:spPr>
        <p:txBody>
          <a:bodyPr wrap="square" rtlCol="0">
            <a:spAutoFit/>
          </a:bodyPr>
          <a:lstStyle/>
          <a:p>
            <a:pPr algn="ctr"/>
            <a:r>
              <a:rPr lang="vi-VN" sz="2400" kern="100" spc="-100" dirty="0">
                <a:latin typeface="Arial" panose="020B0604020202020204" pitchFamily="34" charset="0"/>
                <a:cs typeface="Times New Roman" panose="02020603050405020304" pitchFamily="18" charset="0"/>
              </a:rPr>
              <a:t> </a:t>
            </a:r>
            <a:r>
              <a:rPr lang="vi-VN" sz="2400" kern="100" dirty="0">
                <a:latin typeface="Arial" panose="020B0604020202020204" pitchFamily="34" charset="0"/>
                <a:cs typeface="Times New Roman" panose="02020603050405020304" pitchFamily="18" charset="0"/>
              </a:rPr>
              <a:t>Trái Tim Người</a:t>
            </a:r>
          </a:p>
          <a:p>
            <a:pPr algn="just"/>
            <a:r>
              <a:rPr lang="vi-VN" sz="4000" kern="100" dirty="0">
                <a:latin typeface="Arial" panose="020B0604020202020204" pitchFamily="34" charset="0"/>
                <a:cs typeface="Times New Roman" panose="02020603050405020304" pitchFamily="18" charset="0"/>
              </a:rPr>
              <a:t>1) Trái tim Người đầy lửa mến triền miên, sưởi lòng lạnh giá trong tình thương vô biên. Trái tim Người là mạch suối yêu mến, tắm mát tâm hồn ai trĩu nặng truân chiên.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Dừng lại đây bên Trái Tim dịu hiền Chúa, lòng khô héo bừng cháy lên yêu thương, đời yên vui tâm trí con mong về Chúa không biên giới mối tình Chúa mến thương.</a:t>
            </a: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F1E98B6-1FBB-11FB-466B-777ACE00A881}"/>
              </a:ext>
            </a:extLst>
          </p:cNvPr>
          <p:cNvSpPr txBox="1"/>
          <p:nvPr/>
        </p:nvSpPr>
        <p:spPr>
          <a:xfrm>
            <a:off x="9768689" y="139700"/>
            <a:ext cx="1874067" cy="369332"/>
          </a:xfrm>
          <a:prstGeom prst="rect">
            <a:avLst/>
          </a:prstGeom>
          <a:noFill/>
        </p:spPr>
        <p:txBody>
          <a:bodyPr wrap="square" rtlCol="0">
            <a:spAutoFit/>
          </a:bodyPr>
          <a:lstStyle/>
          <a:p>
            <a:r>
              <a:rPr lang="en-US" dirty="0"/>
              <a:t>TCCĐ 2: 217</a:t>
            </a:r>
          </a:p>
        </p:txBody>
      </p:sp>
    </p:spTree>
    <p:extLst>
      <p:ext uri="{BB962C8B-B14F-4D97-AF65-F5344CB8AC3E}">
        <p14:creationId xmlns:p14="http://schemas.microsoft.com/office/powerpoint/2010/main" val="3737342626"/>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03973" y="-92524"/>
            <a:ext cx="10515600" cy="7109639"/>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2) Trái tim Người bị xâu xé vì ai? thế trần bội nghĩa nhưng tình không phôi pha. Trái tim Người hằng chờ đón từng giây, nâng đỡ ai còn mang gió loạn hai vai.</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Dừng lại đây bên Trái Tim dịu hiền Chúa, lòng khô héo bừng cháy lên yêu thương, đời yên vui tâm trí con mong về Chúa không biên giới mối tình Chúa mến thương.</a:t>
            </a:r>
            <a:endParaRPr lang="vi-VN"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3) Trái tim Người hằng nên chốn cậy trông, đưa người lạc bước đem về nơi quê hương. Trái tim Người đoàn con đến an nghỉ, thêm sức can trường cho cõi lòng đau thương.</a:t>
            </a:r>
          </a:p>
        </p:txBody>
      </p:sp>
    </p:spTree>
    <p:extLst>
      <p:ext uri="{BB962C8B-B14F-4D97-AF65-F5344CB8AC3E}">
        <p14:creationId xmlns:p14="http://schemas.microsoft.com/office/powerpoint/2010/main" val="1552373510"/>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03973" y="47176"/>
            <a:ext cx="10515600" cy="637097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Này Chính Chúa</a:t>
            </a:r>
            <a:r>
              <a:rPr lang="en-US" sz="2400" kern="100" dirty="0">
                <a:latin typeface="Arial" panose="020B0604020202020204" pitchFamily="34" charset="0"/>
                <a:cs typeface="Times New Roman" panose="02020603050405020304" pitchFamily="18" charset="0"/>
              </a:rPr>
              <a:t> </a:t>
            </a:r>
            <a:r>
              <a:rPr lang="vi-VN" sz="2400" kern="100" dirty="0">
                <a:latin typeface="Arial" panose="020B0604020202020204" pitchFamily="34" charset="0"/>
                <a:cs typeface="Times New Roman" panose="02020603050405020304" pitchFamily="18" charset="0"/>
              </a:rPr>
              <a:t>(Thần Khí Chúa Sai Đi) – Đức Tuấn</a:t>
            </a:r>
            <a:endParaRPr lang="en-US" sz="2400" kern="100" dirty="0">
              <a:latin typeface="Arial" panose="020B0604020202020204" pitchFamily="34" charset="0"/>
              <a:cs typeface="Times New Roman" panose="02020603050405020304" pitchFamily="18" charset="0"/>
            </a:endParaRPr>
          </a:p>
          <a:p>
            <a:pPr algn="ctr"/>
            <a:endParaRPr lang="vi-VN" sz="24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Này chính Chúa đã sai tôi đi. Sai tôi đi loan báo Tin Mừng. Này Chính Chúa đã thánh hiến tôi. Sai tôi đi Ngài sai tôi đi.</a:t>
            </a:r>
          </a:p>
          <a:p>
            <a:pPr algn="just"/>
            <a:r>
              <a:rPr lang="vi-VN" sz="4000" kern="100" dirty="0">
                <a:latin typeface="Arial" panose="020B0604020202020204" pitchFamily="34" charset="0"/>
                <a:cs typeface="Times New Roman" panose="02020603050405020304" pitchFamily="18" charset="0"/>
              </a:rPr>
              <a:t>1. Sai tôi đến với người nghèo khó. Sai tôi đến với người lao tù. Mang Tin Mừng giải thoát. Thiên Chúa đã cứu tôi.</a:t>
            </a:r>
          </a:p>
          <a:p>
            <a:pPr algn="just"/>
            <a:r>
              <a:rPr lang="vi-VN" sz="4000" kern="100" dirty="0">
                <a:latin typeface="Arial" panose="020B0604020202020204" pitchFamily="34" charset="0"/>
                <a:cs typeface="Times New Roman" panose="02020603050405020304" pitchFamily="18" charset="0"/>
              </a:rPr>
              <a:t>2. Sai tôi đến với người than khóc. Sai tôi đến với người âu sầu. Đem Tin Mừng an ủi. Thiên Chúa đã cứu tôi.</a:t>
            </a:r>
          </a:p>
        </p:txBody>
      </p:sp>
      <p:sp>
        <p:nvSpPr>
          <p:cNvPr id="2" name="TextBox 1">
            <a:extLst>
              <a:ext uri="{FF2B5EF4-FFF2-40B4-BE49-F238E27FC236}">
                <a16:creationId xmlns:a16="http://schemas.microsoft.com/office/drawing/2014/main" id="{FF177623-00C4-DD32-0FB1-1757CE9AE4B5}"/>
              </a:ext>
            </a:extLst>
          </p:cNvPr>
          <p:cNvSpPr txBox="1"/>
          <p:nvPr/>
        </p:nvSpPr>
        <p:spPr>
          <a:xfrm>
            <a:off x="10245506" y="439849"/>
            <a:ext cx="1874067" cy="369332"/>
          </a:xfrm>
          <a:prstGeom prst="rect">
            <a:avLst/>
          </a:prstGeom>
          <a:noFill/>
        </p:spPr>
        <p:txBody>
          <a:bodyPr wrap="square" rtlCol="0">
            <a:spAutoFit/>
          </a:bodyPr>
          <a:lstStyle/>
          <a:p>
            <a:r>
              <a:rPr lang="en-US" dirty="0"/>
              <a:t>TCCĐ 1: 352</a:t>
            </a:r>
          </a:p>
        </p:txBody>
      </p:sp>
    </p:spTree>
    <p:extLst>
      <p:ext uri="{BB962C8B-B14F-4D97-AF65-F5344CB8AC3E}">
        <p14:creationId xmlns:p14="http://schemas.microsoft.com/office/powerpoint/2010/main" val="155903797"/>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03973" y="47176"/>
            <a:ext cx="10515600" cy="538609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Hãy Đi 1</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Mi Trầm</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Hãy đi loan truyền cho khắp muôn nơi. Chúa đã đến cứu đời dẫn ta lên trời.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Hãy đem Chúa đến cho gia đình ta. Hãy đem Chúa đến cho người quanh ta. Hãy đem Chúa đến cho khắp mọi nhà. Cuộc sống tươi đẹp lời Chúa vang xa. </a:t>
            </a:r>
            <a:endParaRPr lang="en-US" sz="4000" kern="100" dirty="0">
              <a:latin typeface="Arial" panose="020B0604020202020204" pitchFamily="34" charset="0"/>
              <a:cs typeface="Times New Roman" panose="02020603050405020304" pitchFamily="18" charset="0"/>
            </a:endParaRPr>
          </a:p>
          <a:p>
            <a:pPr algn="just"/>
            <a:br>
              <a:rPr lang="vi-VN" sz="4000" kern="100" dirty="0">
                <a:latin typeface="Arial" panose="020B0604020202020204" pitchFamily="34" charset="0"/>
                <a:cs typeface="Times New Roman" panose="02020603050405020304" pitchFamily="18" charset="0"/>
              </a:rPr>
            </a:b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F177623-00C4-DD32-0FB1-1757CE9AE4B5}"/>
              </a:ext>
            </a:extLst>
          </p:cNvPr>
          <p:cNvSpPr txBox="1"/>
          <p:nvPr/>
        </p:nvSpPr>
        <p:spPr>
          <a:xfrm>
            <a:off x="10055006" y="122349"/>
            <a:ext cx="1874067" cy="369332"/>
          </a:xfrm>
          <a:prstGeom prst="rect">
            <a:avLst/>
          </a:prstGeom>
          <a:noFill/>
        </p:spPr>
        <p:txBody>
          <a:bodyPr wrap="square" rtlCol="0">
            <a:spAutoFit/>
          </a:bodyPr>
          <a:lstStyle/>
          <a:p>
            <a:r>
              <a:rPr lang="en-US" dirty="0"/>
              <a:t>Gia trưởng: 96</a:t>
            </a:r>
          </a:p>
        </p:txBody>
      </p:sp>
    </p:spTree>
    <p:extLst>
      <p:ext uri="{BB962C8B-B14F-4D97-AF65-F5344CB8AC3E}">
        <p14:creationId xmlns:p14="http://schemas.microsoft.com/office/powerpoint/2010/main" val="1373189977"/>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03973" y="85276"/>
            <a:ext cx="10515600" cy="683264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Lễ Đã Xong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Mi Trầm</a:t>
            </a:r>
            <a:endParaRPr lang="en-US" sz="2400" kern="100" dirty="0">
              <a:latin typeface="Arial" panose="020B0604020202020204" pitchFamily="34" charset="0"/>
              <a:cs typeface="Times New Roman" panose="02020603050405020304" pitchFamily="18" charset="0"/>
            </a:endParaRPr>
          </a:p>
          <a:p>
            <a:pPr algn="ctr"/>
            <a:endParaRPr lang="vi-VN" sz="24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Lễ đã xong, nào hân hoan ta về, sống vui tươi và sống thánh giữa đời.</a:t>
            </a: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1. Là con yêu của Chúa hãy sống thánh thiện mỗi ngày. Tình yêu thương của Chúa ta chiếu rạng ngời khắp nơi. </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2. Đời đau thương còn đó hãy biết chấp nhận đến cùng. Ngày hôm nay nặng gánh mai kia sẽ được phúc vinh. </a:t>
            </a:r>
            <a:endParaRPr lang="en-US" sz="4000" kern="100" dirty="0">
              <a:latin typeface="Arial" panose="020B0604020202020204" pitchFamily="34" charset="0"/>
              <a:cs typeface="Times New Roman" panose="02020603050405020304" pitchFamily="18" charset="0"/>
            </a:endParaRPr>
          </a:p>
          <a:p>
            <a:pPr algn="just"/>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F177623-00C4-DD32-0FB1-1757CE9AE4B5}"/>
              </a:ext>
            </a:extLst>
          </p:cNvPr>
          <p:cNvSpPr txBox="1"/>
          <p:nvPr/>
        </p:nvSpPr>
        <p:spPr>
          <a:xfrm>
            <a:off x="10055006" y="122349"/>
            <a:ext cx="1874067" cy="369332"/>
          </a:xfrm>
          <a:prstGeom prst="rect">
            <a:avLst/>
          </a:prstGeom>
          <a:noFill/>
        </p:spPr>
        <p:txBody>
          <a:bodyPr wrap="square" rtlCol="0">
            <a:spAutoFit/>
          </a:bodyPr>
          <a:lstStyle/>
          <a:p>
            <a:r>
              <a:rPr lang="en-US" dirty="0"/>
              <a:t>Gia trưởng: 97</a:t>
            </a:r>
          </a:p>
        </p:txBody>
      </p:sp>
    </p:spTree>
    <p:extLst>
      <p:ext uri="{BB962C8B-B14F-4D97-AF65-F5344CB8AC3E}">
        <p14:creationId xmlns:p14="http://schemas.microsoft.com/office/powerpoint/2010/main" val="792854169"/>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39433" y="126173"/>
            <a:ext cx="10263667" cy="6605654"/>
          </a:xfrm>
          <a:prstGeom prst="rect">
            <a:avLst/>
          </a:prstGeom>
          <a:noFill/>
        </p:spPr>
        <p:txBody>
          <a:bodyPr wrap="square" rtlCol="0">
            <a:spAutoFit/>
          </a:bodyPr>
          <a:lstStyle/>
          <a:p>
            <a:pPr algn="ctr">
              <a:lnSpc>
                <a:spcPct val="107000"/>
              </a:lnSpc>
              <a:spcBef>
                <a:spcPts val="1200"/>
              </a:spcBef>
            </a:pPr>
            <a:r>
              <a:rPr lang="en-US" sz="2400" kern="100" dirty="0">
                <a:effectLst/>
                <a:latin typeface="Tahoma" panose="020B0604030504040204" pitchFamily="34" charset="0"/>
                <a:ea typeface="Tahoma" panose="020B0604030504040204" pitchFamily="34" charset="0"/>
                <a:cs typeface="Tahoma" panose="020B0604030504040204" pitchFamily="34" charset="0"/>
              </a:rPr>
              <a:t>KÍNH THÁNH TÔNG ĐỒ - </a:t>
            </a:r>
            <a:r>
              <a:rPr lang="en-US" sz="2400" kern="100" dirty="0" err="1">
                <a:effectLst/>
                <a:latin typeface="Tahoma" panose="020B0604030504040204" pitchFamily="34" charset="0"/>
                <a:ea typeface="Tahoma" panose="020B0604030504040204" pitchFamily="34" charset="0"/>
                <a:cs typeface="Tahoma" panose="020B0604030504040204" pitchFamily="34" charset="0"/>
              </a:rPr>
              <a:t>Nguyễn</a:t>
            </a:r>
            <a:r>
              <a:rPr lang="en-US" sz="2400" kern="100" dirty="0">
                <a:effectLst/>
                <a:latin typeface="Tahoma" panose="020B0604030504040204" pitchFamily="34" charset="0"/>
                <a:ea typeface="Tahoma" panose="020B0604030504040204" pitchFamily="34" charset="0"/>
                <a:cs typeface="Tahoma" panose="020B0604030504040204" pitchFamily="34" charset="0"/>
              </a:rPr>
              <a:t> Duy</a:t>
            </a:r>
          </a:p>
          <a:p>
            <a:pPr algn="just">
              <a:lnSpc>
                <a:spcPct val="107000"/>
              </a:lnSpc>
              <a:spcAft>
                <a:spcPts val="6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Đoàn con hôm nay chung tiếng ca mừng dâng lên câu hát nhịp nhàng tâm tư ngời bao mến thương. Lời ca dâng tôn vinh vị Thánh Tông Đồ, hôm nay cho đến muôn đời sống trong tình yêu Chúa thôi.</a:t>
            </a:r>
          </a:p>
          <a:p>
            <a:pPr algn="just">
              <a:lnSpc>
                <a:spcPct val="107000"/>
              </a:lnSpc>
              <a:spcAft>
                <a:spcPts val="800"/>
              </a:spcAft>
            </a:pPr>
            <a:r>
              <a:rPr lang="en-US" sz="3900" kern="100" dirty="0">
                <a:effectLst/>
                <a:latin typeface="Tahoma" panose="020B0604030504040204" pitchFamily="34" charset="0"/>
                <a:ea typeface="Tahoma" panose="020B0604030504040204" pitchFamily="34" charset="0"/>
                <a:cs typeface="Tahoma" panose="020B0604030504040204" pitchFamily="34" charset="0"/>
              </a:rPr>
              <a:t>1. Ngày ấy các thánh theo lời dấn thân cùng Chúa đến với muôn người thế trần. Đến xây lại tình người rộn lên tiếng cười tuyệt vời, đến đem hạnh phúc chứa chan bao niềm vui.</a:t>
            </a:r>
          </a:p>
        </p:txBody>
      </p:sp>
      <p:sp>
        <p:nvSpPr>
          <p:cNvPr id="2" name="TextBox 1">
            <a:extLst>
              <a:ext uri="{FF2B5EF4-FFF2-40B4-BE49-F238E27FC236}">
                <a16:creationId xmlns:a16="http://schemas.microsoft.com/office/drawing/2014/main" id="{4367BA3B-15CA-812C-50E3-A1B6BA7F5DDB}"/>
              </a:ext>
            </a:extLst>
          </p:cNvPr>
          <p:cNvSpPr txBox="1"/>
          <p:nvPr/>
        </p:nvSpPr>
        <p:spPr>
          <a:xfrm>
            <a:off x="10069033" y="94274"/>
            <a:ext cx="1956390" cy="369332"/>
          </a:xfrm>
          <a:prstGeom prst="rect">
            <a:avLst/>
          </a:prstGeom>
          <a:noFill/>
        </p:spPr>
        <p:txBody>
          <a:bodyPr wrap="square" rtlCol="0">
            <a:spAutoFit/>
          </a:bodyPr>
          <a:lstStyle/>
          <a:p>
            <a:r>
              <a:rPr lang="en-US" dirty="0"/>
              <a:t>TCCĐ 1 - 501</a:t>
            </a:r>
          </a:p>
        </p:txBody>
      </p:sp>
    </p:spTree>
    <p:extLst>
      <p:ext uri="{BB962C8B-B14F-4D97-AF65-F5344CB8AC3E}">
        <p14:creationId xmlns:p14="http://schemas.microsoft.com/office/powerpoint/2010/main" val="2895634256"/>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01209" y="0"/>
            <a:ext cx="10388009" cy="6920036"/>
          </a:xfrm>
          <a:prstGeom prst="rect">
            <a:avLst/>
          </a:prstGeom>
          <a:noFill/>
        </p:spPr>
        <p:txBody>
          <a:bodyPr wrap="square" rtlCol="0">
            <a:spAutoFit/>
          </a:bodyPr>
          <a:lstStyle/>
          <a:p>
            <a:pPr algn="ctr">
              <a:lnSpc>
                <a:spcPct val="107000"/>
              </a:lnSpc>
              <a:spcBef>
                <a:spcPts val="1200"/>
              </a:spcBef>
            </a:pPr>
            <a:r>
              <a:rPr lang="en-US" sz="2400" kern="100" dirty="0">
                <a:effectLst/>
                <a:latin typeface="Tahoma" panose="020B0604030504040204" pitchFamily="34" charset="0"/>
                <a:ea typeface="Tahoma" panose="020B0604030504040204" pitchFamily="34" charset="0"/>
                <a:cs typeface="Tahoma" panose="020B0604030504040204" pitchFamily="34" charset="0"/>
              </a:rPr>
              <a:t>MỪNG CHƯ THÁNH - Kim Long</a:t>
            </a:r>
          </a:p>
          <a:p>
            <a:pPr algn="just"/>
            <a:r>
              <a:rPr lang="en-US" sz="3800" u="sng"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a:t>
            </a:r>
            <a:r>
              <a:rPr lang="en-US" sz="38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Nay thế trần hợp tiếng hát kính, cùng hân hoan kết tâm tình. Xin chúc mừng đoàn lớp Thánh Nhân chói ngời khắp cả thiên đình. Xưa vững lòng vì Chúa tiến tới. Vượt bao nguy khó trong đời. Son sắt một tình mến Chúa luôn tìm trong phúc vinh quê trời.</a:t>
            </a:r>
          </a:p>
          <a:p>
            <a:pPr algn="just"/>
            <a:r>
              <a:rPr lang="en-US" sz="3800" kern="100" dirty="0">
                <a:effectLst/>
                <a:latin typeface="Tahoma" panose="020B0604030504040204" pitchFamily="34" charset="0"/>
                <a:ea typeface="Tahoma" panose="020B0604030504040204" pitchFamily="34" charset="0"/>
                <a:cs typeface="Tahoma" panose="020B0604030504040204" pitchFamily="34" charset="0"/>
              </a:rPr>
              <a:t>1. Một tình yêu thắm nồng. Ngày đêm nung nấu tâm can. Coi lợi danh chốn gian trần như mộng mơ vút qua lần. Từng giây phút ân cần đợi trông chiêm ngắm Thiên Nhan cho dù nguy khó muôn ngàn, hằng tín trung vẹn toàn.</a:t>
            </a:r>
          </a:p>
        </p:txBody>
      </p:sp>
      <p:sp>
        <p:nvSpPr>
          <p:cNvPr id="2" name="TextBox 1">
            <a:extLst>
              <a:ext uri="{FF2B5EF4-FFF2-40B4-BE49-F238E27FC236}">
                <a16:creationId xmlns:a16="http://schemas.microsoft.com/office/drawing/2014/main" id="{4F289649-D619-136D-BF23-568A51464A5F}"/>
              </a:ext>
            </a:extLst>
          </p:cNvPr>
          <p:cNvSpPr txBox="1"/>
          <p:nvPr/>
        </p:nvSpPr>
        <p:spPr>
          <a:xfrm>
            <a:off x="9835116" y="74428"/>
            <a:ext cx="1839433" cy="372139"/>
          </a:xfrm>
          <a:prstGeom prst="rect">
            <a:avLst/>
          </a:prstGeom>
          <a:noFill/>
        </p:spPr>
        <p:txBody>
          <a:bodyPr wrap="square" rtlCol="0">
            <a:spAutoFit/>
          </a:bodyPr>
          <a:lstStyle/>
          <a:p>
            <a:r>
              <a:rPr lang="en-US" dirty="0"/>
              <a:t>TCCĐ 1 - 490</a:t>
            </a:r>
          </a:p>
        </p:txBody>
      </p:sp>
    </p:spTree>
    <p:extLst>
      <p:ext uri="{BB962C8B-B14F-4D97-AF65-F5344CB8AC3E}">
        <p14:creationId xmlns:p14="http://schemas.microsoft.com/office/powerpoint/2010/main" val="620279827"/>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69312" y="-32495"/>
            <a:ext cx="10441172" cy="6954789"/>
          </a:xfrm>
          <a:prstGeom prst="rect">
            <a:avLst/>
          </a:prstGeom>
          <a:noFill/>
        </p:spPr>
        <p:txBody>
          <a:bodyPr wrap="square" rtlCol="0">
            <a:spAutoFit/>
          </a:bodyPr>
          <a:lstStyle/>
          <a:p>
            <a:pPr algn="ctr">
              <a:lnSpc>
                <a:spcPct val="107000"/>
              </a:lnSpc>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Mừng Các Thánh - Hoài Đức</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36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Hào quang Thiên Quốc tươi sáng vô cùng! Nhạc ca Thiên Quốc ngây ngất vô cùng! Bên Chúa vinh quang Thần Thánh vui mừng. Bảo </a:t>
            </a:r>
            <a:r>
              <a:rPr lang="en-US" sz="36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Tòa</a:t>
            </a:r>
            <a:r>
              <a:rPr lang="en-US" sz="36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triều thiên chứng minh toàn công.</a:t>
            </a:r>
          </a:p>
          <a:p>
            <a:pPr algn="just">
              <a:lnSpc>
                <a:spcPct val="107000"/>
              </a:lnSpc>
            </a:pPr>
            <a:r>
              <a:rPr lang="en-US" sz="3600" kern="100" spc="-100" dirty="0">
                <a:effectLst/>
                <a:latin typeface="Tahoma" panose="020B0604030504040204" pitchFamily="34" charset="0"/>
                <a:ea typeface="Tahoma" panose="020B0604030504040204" pitchFamily="34" charset="0"/>
                <a:cs typeface="Tahoma" panose="020B0604030504040204" pitchFamily="34" charset="0"/>
              </a:rPr>
              <a:t>1. Trần gian không đường đàn không tiếng ca. Trần thế không điệu nhạc không tứ thơ. Mong tượng trưng diễn đạt được nơi trường xuân. Nơi nhạc thơ quyến hồn, đàn ca Thần Thánh ngân. Một nơi không còn thời gian ước mơ. Và hết kinh hoàng sầu bi lắng lo. Các Thánh ngắm chầu nhan Chúa không lúc rời. Đức kính mến nguyên tuyền không còn nhạt phai.</a:t>
            </a:r>
          </a:p>
        </p:txBody>
      </p:sp>
      <p:sp>
        <p:nvSpPr>
          <p:cNvPr id="2" name="TextBox 1">
            <a:extLst>
              <a:ext uri="{FF2B5EF4-FFF2-40B4-BE49-F238E27FC236}">
                <a16:creationId xmlns:a16="http://schemas.microsoft.com/office/drawing/2014/main" id="{59175B04-D7BA-AAAB-6958-6CBCCB4378E2}"/>
              </a:ext>
            </a:extLst>
          </p:cNvPr>
          <p:cNvSpPr txBox="1"/>
          <p:nvPr/>
        </p:nvSpPr>
        <p:spPr>
          <a:xfrm>
            <a:off x="9845749" y="85060"/>
            <a:ext cx="1807535" cy="369332"/>
          </a:xfrm>
          <a:prstGeom prst="rect">
            <a:avLst/>
          </a:prstGeom>
          <a:noFill/>
        </p:spPr>
        <p:txBody>
          <a:bodyPr wrap="square" rtlCol="0">
            <a:spAutoFit/>
          </a:bodyPr>
          <a:lstStyle/>
          <a:p>
            <a:r>
              <a:rPr lang="en-US" dirty="0"/>
              <a:t>TCCĐ 1 - 505</a:t>
            </a:r>
          </a:p>
        </p:txBody>
      </p:sp>
    </p:spTree>
    <p:extLst>
      <p:ext uri="{BB962C8B-B14F-4D97-AF65-F5344CB8AC3E}">
        <p14:creationId xmlns:p14="http://schemas.microsoft.com/office/powerpoint/2010/main" val="4202219758"/>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01209" y="20670"/>
            <a:ext cx="10389191" cy="6967613"/>
          </a:xfrm>
          <a:prstGeom prst="rect">
            <a:avLst/>
          </a:prstGeom>
          <a:noFill/>
        </p:spPr>
        <p:txBody>
          <a:bodyPr wrap="square" rtlCol="0">
            <a:spAutoFit/>
          </a:bodyPr>
          <a:lstStyle/>
          <a:p>
            <a:pPr algn="ctr">
              <a:lnSpc>
                <a:spcPct val="107000"/>
              </a:lnSpc>
              <a:spcBef>
                <a:spcPts val="1200"/>
              </a:spcBef>
            </a:pPr>
            <a:r>
              <a:rPr lang="en-US" sz="2400" b="1" kern="100" dirty="0">
                <a:effectLst/>
                <a:latin typeface="Arial" panose="020B0604020202020204" pitchFamily="34" charset="0"/>
                <a:ea typeface="Times New Roman" panose="02020603050405020304" pitchFamily="18" charset="0"/>
                <a:cs typeface="Times New Roman" panose="02020603050405020304" pitchFamily="18" charset="0"/>
              </a:rPr>
              <a:t>CA MỪNG CHƯ THÁNH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3600" kern="100" dirty="0">
                <a:effectLst/>
                <a:latin typeface="Arial" panose="020B0604020202020204" pitchFamily="34" charset="0"/>
                <a:ea typeface="Calibri" panose="020F0502020204030204" pitchFamily="34" charset="0"/>
                <a:cs typeface="Times New Roman" panose="02020603050405020304" pitchFamily="18" charset="0"/>
              </a:rPr>
              <a:t>ĐK: </a:t>
            </a:r>
            <a:r>
              <a:rPr lang="en-US" sz="36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(Muôn lời ngợi ca)</a:t>
            </a:r>
            <a:r>
              <a:rPr lang="en-US" sz="3600" kern="100" dirty="0">
                <a:effectLst/>
                <a:latin typeface="Arial" panose="020B0604020202020204" pitchFamily="34" charset="0"/>
                <a:ea typeface="Calibri" panose="020F0502020204030204" pitchFamily="34" charset="0"/>
                <a:cs typeface="Times New Roman" panose="02020603050405020304" pitchFamily="18" charset="0"/>
              </a:rPr>
              <a:t> Muôn lời ngợi ca con xin dâng kính Thánh (</a:t>
            </a:r>
            <a:r>
              <a:rPr lang="en-US" sz="3600" kern="100" dirty="0" err="1">
                <a:latin typeface="Arial" panose="020B0604020202020204" pitchFamily="34" charset="0"/>
                <a:ea typeface="Calibri" panose="020F0502020204030204" pitchFamily="34" charset="0"/>
                <a:cs typeface="Times New Roman" panose="02020603050405020304" pitchFamily="18" charset="0"/>
              </a:rPr>
              <a:t>P</a:t>
            </a:r>
            <a:r>
              <a:rPr lang="en-US" sz="3600" kern="100" dirty="0" err="1">
                <a:effectLst/>
                <a:latin typeface="Arial" panose="020B0604020202020204" pitchFamily="34" charset="0"/>
                <a:ea typeface="Calibri" panose="020F0502020204030204" pitchFamily="34" charset="0"/>
                <a:cs typeface="Times New Roman" panose="02020603050405020304" pitchFamily="18" charset="0"/>
              </a:rPr>
              <a:t>hanxico</a:t>
            </a:r>
            <a:r>
              <a:rPr lang="en-US" sz="3600" kern="100" dirty="0">
                <a:effectLst/>
                <a:latin typeface="Arial" panose="020B0604020202020204" pitchFamily="34" charset="0"/>
                <a:ea typeface="Calibri" panose="020F0502020204030204" pitchFamily="34" charset="0"/>
                <a:cs typeface="Times New Roman" panose="02020603050405020304" pitchFamily="18" charset="0"/>
              </a:rPr>
              <a:t>) trong hân hoan khúc hát vang xa dâng Người tình con thiết tha. </a:t>
            </a:r>
            <a:r>
              <a:rPr lang="en-US" sz="36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(Xin Người </a:t>
            </a:r>
            <a:r>
              <a:rPr lang="en-US" sz="36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dủ</a:t>
            </a:r>
            <a:r>
              <a:rPr lang="en-US" sz="36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thương)</a:t>
            </a:r>
            <a:r>
              <a:rPr lang="en-US" sz="3600" kern="100" dirty="0">
                <a:effectLst/>
                <a:latin typeface="Arial" panose="020B0604020202020204" pitchFamily="34" charset="0"/>
                <a:ea typeface="Calibri" panose="020F0502020204030204" pitchFamily="34" charset="0"/>
                <a:cs typeface="Times New Roman" panose="02020603050405020304" pitchFamily="18" charset="0"/>
              </a:rPr>
              <a:t> Xin Người </a:t>
            </a:r>
            <a:r>
              <a:rPr lang="en-US" sz="3600" kern="100" dirty="0" err="1">
                <a:effectLst/>
                <a:latin typeface="Arial" panose="020B0604020202020204" pitchFamily="34" charset="0"/>
                <a:ea typeface="Calibri" panose="020F0502020204030204" pitchFamily="34" charset="0"/>
                <a:cs typeface="Times New Roman" panose="02020603050405020304" pitchFamily="18" charset="0"/>
              </a:rPr>
              <a:t>dủ</a:t>
            </a:r>
            <a:r>
              <a:rPr lang="en-US" sz="3600" kern="100" dirty="0">
                <a:effectLst/>
                <a:latin typeface="Arial" panose="020B0604020202020204" pitchFamily="34" charset="0"/>
                <a:ea typeface="Calibri" panose="020F0502020204030204" pitchFamily="34" charset="0"/>
                <a:cs typeface="Times New Roman" panose="02020603050405020304" pitchFamily="18" charset="0"/>
              </a:rPr>
              <a:t> thương nơi đau thương những nỗi đoạn trường con kêu xin đến Thánh (</a:t>
            </a:r>
            <a:r>
              <a:rPr lang="en-US" sz="3600" kern="100" dirty="0" err="1">
                <a:effectLst/>
                <a:latin typeface="Arial" panose="020B0604020202020204" pitchFamily="34" charset="0"/>
                <a:ea typeface="Calibri" panose="020F0502020204030204" pitchFamily="34" charset="0"/>
                <a:cs typeface="Times New Roman" panose="02020603050405020304" pitchFamily="18" charset="0"/>
              </a:rPr>
              <a:t>Phanxico</a:t>
            </a:r>
            <a:r>
              <a:rPr lang="en-US" sz="3600" kern="100" dirty="0">
                <a:effectLst/>
                <a:latin typeface="Arial" panose="020B0604020202020204" pitchFamily="34" charset="0"/>
                <a:ea typeface="Calibri" panose="020F0502020204030204" pitchFamily="34" charset="0"/>
                <a:cs typeface="Times New Roman" panose="02020603050405020304" pitchFamily="18" charset="0"/>
              </a:rPr>
              <a:t>) giúp con kiên vững niềm tin.</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36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1. Xưa Người sống trên nơi gian trần. Ngày đêm dõi bước Phúc Âm mến Chúa yêu người khắc ghi trong tâm. Nay hưởng phúc vinh quang trên trời. Nguyện xin nhớ đến bao người bước trong cuộc đời vẫn trông lên Ngài.</a:t>
            </a:r>
            <a:endParaRPr lang="en-US" sz="36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E4AFF5C-2B2D-36C7-D2C0-9008828C1125}"/>
              </a:ext>
            </a:extLst>
          </p:cNvPr>
          <p:cNvSpPr txBox="1"/>
          <p:nvPr/>
        </p:nvSpPr>
        <p:spPr>
          <a:xfrm>
            <a:off x="10143459" y="73716"/>
            <a:ext cx="1754373" cy="369332"/>
          </a:xfrm>
          <a:prstGeom prst="rect">
            <a:avLst/>
          </a:prstGeom>
          <a:noFill/>
        </p:spPr>
        <p:txBody>
          <a:bodyPr wrap="square" rtlCol="0">
            <a:spAutoFit/>
          </a:bodyPr>
          <a:lstStyle/>
          <a:p>
            <a:r>
              <a:rPr lang="en-US" dirty="0"/>
              <a:t>TCCĐ 1 - 498</a:t>
            </a:r>
          </a:p>
        </p:txBody>
      </p:sp>
    </p:spTree>
    <p:extLst>
      <p:ext uri="{BB962C8B-B14F-4D97-AF65-F5344CB8AC3E}">
        <p14:creationId xmlns:p14="http://schemas.microsoft.com/office/powerpoint/2010/main" val="1659714826"/>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2569"/>
            <a:ext cx="10410456" cy="6731715"/>
          </a:xfrm>
          <a:prstGeom prst="rect">
            <a:avLst/>
          </a:prstGeom>
          <a:noFill/>
        </p:spPr>
        <p:txBody>
          <a:bodyPr wrap="square" rtlCol="0">
            <a:spAutoFit/>
          </a:bodyPr>
          <a:lstStyle/>
          <a:p>
            <a:pPr algn="ctr">
              <a:lnSpc>
                <a:spcPct val="107000"/>
              </a:lnSpc>
              <a:spcBef>
                <a:spcPts val="1200"/>
              </a:spcBef>
            </a:pPr>
            <a:r>
              <a:rPr lang="en-US" sz="2400" b="1" kern="100" dirty="0">
                <a:effectLst/>
                <a:latin typeface="Arial" panose="020B0604020202020204" pitchFamily="34" charset="0"/>
                <a:ea typeface="Times New Roman" panose="02020603050405020304" pitchFamily="18" charset="0"/>
                <a:cs typeface="Times New Roman" panose="02020603050405020304" pitchFamily="18" charset="0"/>
              </a:rPr>
              <a:t>CA MỪNG THÁNH NỮ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600"/>
              </a:spcAft>
            </a:pPr>
            <a:r>
              <a:rPr lang="en-US" sz="4000" b="1" kern="100" dirty="0">
                <a:effectLst/>
                <a:latin typeface="Arial" panose="020B0604020202020204" pitchFamily="34" charset="0"/>
                <a:ea typeface="Calibri" panose="020F0502020204030204" pitchFamily="34" charset="0"/>
                <a:cs typeface="Times New Roman" panose="02020603050405020304" pitchFamily="18" charset="0"/>
              </a:rPr>
              <a:t>ĐK:</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Một triều thiên Chúa đã ban cho người dấu yêu này. Ngàn lời ca kính tiến lên chúc mừng Thánh Danh Ngài </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(Tê rê sa)</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vị Thánh Nữ thật hiển vinh. </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(Tê rê sa)</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đã sống trọn đời khiết trinh, luôn sắt son trong một đức tin.</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600"/>
              </a:spcAft>
            </a:pPr>
            <a:r>
              <a:rPr lang="en-US" sz="44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1. Một tình yêu theo tháng năm nồng say, trọn về Chúa đã hiến trao từ đây, cho bao gian truân chẳng khi quên thề, luôn </a:t>
            </a:r>
            <a:r>
              <a:rPr lang="en-US" sz="44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luôn</a:t>
            </a:r>
            <a:r>
              <a:rPr lang="en-US" sz="44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trinh trong suốt trọn cuộc đời.</a:t>
            </a:r>
            <a:endParaRPr lang="en-US" sz="44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BC4BFC5-0222-FD60-BAF0-BDF26923EF03}"/>
              </a:ext>
            </a:extLst>
          </p:cNvPr>
          <p:cNvSpPr txBox="1"/>
          <p:nvPr/>
        </p:nvSpPr>
        <p:spPr>
          <a:xfrm>
            <a:off x="10143459" y="73716"/>
            <a:ext cx="1754373" cy="369332"/>
          </a:xfrm>
          <a:prstGeom prst="rect">
            <a:avLst/>
          </a:prstGeom>
          <a:noFill/>
        </p:spPr>
        <p:txBody>
          <a:bodyPr wrap="square" rtlCol="0">
            <a:spAutoFit/>
          </a:bodyPr>
          <a:lstStyle/>
          <a:p>
            <a:r>
              <a:rPr lang="en-US" dirty="0"/>
              <a:t>TCCĐ 1 - 500</a:t>
            </a:r>
          </a:p>
        </p:txBody>
      </p:sp>
    </p:spTree>
    <p:extLst>
      <p:ext uri="{BB962C8B-B14F-4D97-AF65-F5344CB8AC3E}">
        <p14:creationId xmlns:p14="http://schemas.microsoft.com/office/powerpoint/2010/main" val="1543732607"/>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26915"/>
            <a:ext cx="10423156" cy="6701578"/>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Ca Mừng Các Thánh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Hoài Chiên</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3800" kern="100" dirty="0">
                <a:effectLst/>
                <a:latin typeface="Tahoma" panose="020B0604030504040204" pitchFamily="34" charset="0"/>
                <a:ea typeface="Tahoma" panose="020B0604030504040204" pitchFamily="34" charset="0"/>
                <a:cs typeface="Tahoma" panose="020B0604030504040204" pitchFamily="34" charset="0"/>
              </a:rPr>
              <a:t>1. Đoàn con hiệp hoan dâng tiếng hát như áng hương. Trước dung nhan cực linh Cha từ bi ngự Thiên Đường. Nguyện Chúa </a:t>
            </a:r>
            <a:r>
              <a:rPr lang="en-US" sz="3800" kern="100" dirty="0" err="1">
                <a:effectLst/>
                <a:latin typeface="Tahoma" panose="020B0604030504040204" pitchFamily="34" charset="0"/>
                <a:ea typeface="Tahoma" panose="020B0604030504040204" pitchFamily="34" charset="0"/>
                <a:cs typeface="Tahoma" panose="020B0604030504040204" pitchFamily="34" charset="0"/>
              </a:rPr>
              <a:t>dủ</a:t>
            </a:r>
            <a:r>
              <a:rPr lang="en-US" sz="3800" kern="100" dirty="0">
                <a:effectLst/>
                <a:latin typeface="Tahoma" panose="020B0604030504040204" pitchFamily="34" charset="0"/>
                <a:ea typeface="Tahoma" panose="020B0604030504040204" pitchFamily="34" charset="0"/>
                <a:cs typeface="Tahoma" panose="020B0604030504040204" pitchFamily="34" charset="0"/>
              </a:rPr>
              <a:t> thương vì công lao bao Thánh nhân. Giúp chúng con mau vượt biển hiểm nghèo trần gian.</a:t>
            </a:r>
          </a:p>
          <a:p>
            <a:pPr algn="just">
              <a:lnSpc>
                <a:spcPct val="107000"/>
              </a:lnSpc>
            </a:pPr>
            <a:r>
              <a:rPr lang="en-US" sz="3800" b="1"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a:t>
            </a:r>
            <a:r>
              <a:rPr lang="en-US" sz="38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Ôi bao vị Thánh xưa đã </a:t>
            </a:r>
            <a:r>
              <a:rPr lang="en-US" sz="38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hy</a:t>
            </a:r>
            <a:r>
              <a:rPr lang="en-US" sz="38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sinh. Lòng mến Chúa yêu người từng nên gương ngời sáng. Nay được Thiên Chúa ban phúc vinh quang. Nguyện thương đến nhân loại còn trên nơi thế trần.</a:t>
            </a:r>
          </a:p>
        </p:txBody>
      </p:sp>
      <p:sp>
        <p:nvSpPr>
          <p:cNvPr id="2" name="TextBox 1">
            <a:extLst>
              <a:ext uri="{FF2B5EF4-FFF2-40B4-BE49-F238E27FC236}">
                <a16:creationId xmlns:a16="http://schemas.microsoft.com/office/drawing/2014/main" id="{9DD0D729-3684-DAA6-E818-C56E314597AF}"/>
              </a:ext>
            </a:extLst>
          </p:cNvPr>
          <p:cNvSpPr txBox="1"/>
          <p:nvPr/>
        </p:nvSpPr>
        <p:spPr>
          <a:xfrm>
            <a:off x="10111563" y="106326"/>
            <a:ext cx="1796902" cy="369332"/>
          </a:xfrm>
          <a:prstGeom prst="rect">
            <a:avLst/>
          </a:prstGeom>
          <a:noFill/>
        </p:spPr>
        <p:txBody>
          <a:bodyPr wrap="square" rtlCol="0">
            <a:spAutoFit/>
          </a:bodyPr>
          <a:lstStyle/>
          <a:p>
            <a:r>
              <a:rPr lang="en-US" dirty="0"/>
              <a:t>TCCĐ 1 - 497</a:t>
            </a:r>
          </a:p>
        </p:txBody>
      </p:sp>
    </p:spTree>
    <p:extLst>
      <p:ext uri="{BB962C8B-B14F-4D97-AF65-F5344CB8AC3E}">
        <p14:creationId xmlns:p14="http://schemas.microsoft.com/office/powerpoint/2010/main" val="2665901452"/>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65005" y="77715"/>
            <a:ext cx="10338095" cy="5799857"/>
          </a:xfrm>
          <a:prstGeom prst="rect">
            <a:avLst/>
          </a:prstGeom>
          <a:noFill/>
        </p:spPr>
        <p:txBody>
          <a:bodyPr wrap="square" rtlCol="0">
            <a:spAutoFit/>
          </a:bodyPr>
          <a:lstStyle/>
          <a:p>
            <a:pPr algn="ctr">
              <a:lnSpc>
                <a:spcPct val="107000"/>
              </a:lnSpc>
              <a:spcBef>
                <a:spcPts val="1200"/>
              </a:spcBef>
            </a:pPr>
            <a:r>
              <a:rPr lang="en-US" sz="2400" kern="100" dirty="0">
                <a:effectLst/>
                <a:latin typeface="Tahoma" panose="020B0604030504040204" pitchFamily="34" charset="0"/>
                <a:ea typeface="Tahoma" panose="020B0604030504040204" pitchFamily="34" charset="0"/>
                <a:cs typeface="Tahoma" panose="020B0604030504040204" pitchFamily="34" charset="0"/>
              </a:rPr>
              <a:t>Cầu Xin Thánh Gia - Phạm Đình Nhu</a:t>
            </a:r>
          </a:p>
          <a:p>
            <a:pPr algn="just">
              <a:lnSpc>
                <a:spcPct val="107000"/>
              </a:lnSpc>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a:t>
            </a:r>
            <a:r>
              <a:rPr lang="en-US" sz="40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Giuse</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trong xóm nhỏ lao động thuở xưa, miền Na-da-rét Thánh Gia Người vui sống. Nêu gương cho tất cả gia đình cần lao. Tình yêu tha thiết với cảnh đời đơn nghèo.</a:t>
            </a:r>
          </a:p>
          <a:p>
            <a:pPr algn="just">
              <a:lnSpc>
                <a:spcPct val="107000"/>
              </a:lnSpc>
            </a:pPr>
            <a:r>
              <a:rPr lang="en-US" sz="4000" kern="100" dirty="0">
                <a:effectLst/>
                <a:latin typeface="Tahoma" panose="020B0604030504040204" pitchFamily="34" charset="0"/>
                <a:ea typeface="Tahoma" panose="020B0604030504040204" pitchFamily="34" charset="0"/>
                <a:cs typeface="Tahoma" panose="020B0604030504040204" pitchFamily="34" charset="0"/>
              </a:rPr>
              <a:t>1. Cho người cha biết sống nhân ái quên mình. Biết nêu gương sáng chốn gia đình. Dù bao phong trần lòng được luôn sướng vui. Vững tay đưa thuyền qua sóng đời.</a:t>
            </a:r>
          </a:p>
        </p:txBody>
      </p:sp>
      <p:sp>
        <p:nvSpPr>
          <p:cNvPr id="2" name="TextBox 1">
            <a:extLst>
              <a:ext uri="{FF2B5EF4-FFF2-40B4-BE49-F238E27FC236}">
                <a16:creationId xmlns:a16="http://schemas.microsoft.com/office/drawing/2014/main" id="{78C70F58-67AA-1579-D5E8-6570986AE646}"/>
              </a:ext>
            </a:extLst>
          </p:cNvPr>
          <p:cNvSpPr txBox="1"/>
          <p:nvPr/>
        </p:nvSpPr>
        <p:spPr>
          <a:xfrm>
            <a:off x="10122195" y="0"/>
            <a:ext cx="1743740" cy="382772"/>
          </a:xfrm>
          <a:prstGeom prst="rect">
            <a:avLst/>
          </a:prstGeom>
          <a:noFill/>
        </p:spPr>
        <p:txBody>
          <a:bodyPr wrap="square" rtlCol="0">
            <a:spAutoFit/>
          </a:bodyPr>
          <a:lstStyle/>
          <a:p>
            <a:r>
              <a:rPr lang="en-US" dirty="0"/>
              <a:t>TCCĐ 1 - 489</a:t>
            </a:r>
          </a:p>
        </p:txBody>
      </p:sp>
    </p:spTree>
    <p:extLst>
      <p:ext uri="{BB962C8B-B14F-4D97-AF65-F5344CB8AC3E}">
        <p14:creationId xmlns:p14="http://schemas.microsoft.com/office/powerpoint/2010/main" val="1872227518"/>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39248"/>
            <a:ext cx="10423156" cy="7131439"/>
          </a:xfrm>
          <a:prstGeom prst="rect">
            <a:avLst/>
          </a:prstGeom>
          <a:noFill/>
        </p:spPr>
        <p:txBody>
          <a:bodyPr wrap="square" rtlCol="0">
            <a:spAutoFit/>
          </a:bodyPr>
          <a:lstStyle/>
          <a:p>
            <a:pPr algn="ctr">
              <a:lnSpc>
                <a:spcPct val="107000"/>
              </a:lnSpc>
              <a:spcBef>
                <a:spcPts val="1200"/>
              </a:spcBef>
            </a:pPr>
            <a:r>
              <a:rPr lang="en-US" sz="2400" kern="100" dirty="0">
                <a:effectLst/>
                <a:latin typeface="Tahoma" panose="020B0604030504040204" pitchFamily="34" charset="0"/>
                <a:ea typeface="Tahoma" panose="020B0604030504040204" pitchFamily="34" charset="0"/>
                <a:cs typeface="Tahoma" panose="020B0604030504040204" pitchFamily="34" charset="0"/>
              </a:rPr>
              <a:t>Lạy Thánh </a:t>
            </a:r>
            <a:r>
              <a:rPr lang="en-US" sz="2400" kern="100" dirty="0" err="1">
                <a:effectLst/>
                <a:latin typeface="Tahoma" panose="020B0604030504040204" pitchFamily="34" charset="0"/>
                <a:ea typeface="Tahoma" panose="020B0604030504040204" pitchFamily="34" charset="0"/>
                <a:cs typeface="Tahoma" panose="020B0604030504040204" pitchFamily="34" charset="0"/>
              </a:rPr>
              <a:t>Giuse</a:t>
            </a:r>
            <a:r>
              <a:rPr lang="en-US" sz="2400" kern="100" dirty="0">
                <a:effectLst/>
                <a:latin typeface="Tahoma" panose="020B0604030504040204" pitchFamily="34" charset="0"/>
                <a:ea typeface="Tahoma" panose="020B0604030504040204" pitchFamily="34" charset="0"/>
                <a:cs typeface="Tahoma" panose="020B0604030504040204" pitchFamily="34" charset="0"/>
              </a:rPr>
              <a:t> - Đạo Minh</a:t>
            </a:r>
          </a:p>
          <a:p>
            <a:pPr algn="just">
              <a:lnSpc>
                <a:spcPct val="107000"/>
              </a:lnSpc>
            </a:pPr>
            <a:r>
              <a:rPr lang="en-US" sz="4000" kern="100" dirty="0">
                <a:effectLst/>
                <a:latin typeface="Tahoma" panose="020B0604030504040204" pitchFamily="34" charset="0"/>
                <a:ea typeface="Tahoma" panose="020B0604030504040204" pitchFamily="34" charset="0"/>
                <a:cs typeface="Tahoma" panose="020B0604030504040204" pitchFamily="34" charset="0"/>
              </a:rPr>
              <a:t>1. Lạy Thánh </a:t>
            </a:r>
            <a:r>
              <a:rPr lang="en-US" sz="4000" kern="100" dirty="0" err="1">
                <a:effectLst/>
                <a:latin typeface="Tahoma" panose="020B0604030504040204" pitchFamily="34" charset="0"/>
                <a:ea typeface="Tahoma" panose="020B0604030504040204" pitchFamily="34" charset="0"/>
                <a:cs typeface="Tahoma" panose="020B0604030504040204" pitchFamily="34" charset="0"/>
              </a:rPr>
              <a:t>Giuse</a:t>
            </a:r>
            <a:r>
              <a:rPr lang="en-US" sz="4000" kern="100" dirty="0">
                <a:effectLst/>
                <a:latin typeface="Tahoma" panose="020B0604030504040204" pitchFamily="34" charset="0"/>
                <a:ea typeface="Tahoma" panose="020B0604030504040204" pitchFamily="34" charset="0"/>
                <a:cs typeface="Tahoma" panose="020B0604030504040204" pitchFamily="34" charset="0"/>
              </a:rPr>
              <a:t> vinh hiển trên nơi diệu quang! Người được Thiên Chúa phong ban tước lộc cao sang. Nhớ khi sanh tiền, Cha đã giữ gìn Thánh thất. Dám xin hộ phù đoàn con cái nơi trần gian.</a:t>
            </a:r>
          </a:p>
          <a:p>
            <a:pPr algn="just">
              <a:lnSpc>
                <a:spcPct val="107000"/>
              </a:lnSpc>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Mừng lạy Cha chí nhân chí lành. Là bạn thanh sạch Đức Nữ Trinh. Nhân đức Cha rạng ngời, soi chiếu muôn nghìn đời. Nguyện cho con noi dấu Người liên, để sau được hạnh phúc vô biên.</a:t>
            </a:r>
          </a:p>
        </p:txBody>
      </p:sp>
    </p:spTree>
    <p:extLst>
      <p:ext uri="{BB962C8B-B14F-4D97-AF65-F5344CB8AC3E}">
        <p14:creationId xmlns:p14="http://schemas.microsoft.com/office/powerpoint/2010/main" val="2944451504"/>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77715"/>
            <a:ext cx="10160000" cy="6736268"/>
          </a:xfrm>
          <a:prstGeom prst="rect">
            <a:avLst/>
          </a:prstGeom>
          <a:noFill/>
        </p:spPr>
        <p:txBody>
          <a:bodyPr wrap="square" rtlCol="0">
            <a:spAutoFit/>
          </a:bodyPr>
          <a:lstStyle/>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Lạy Thánh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Giuse</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khi sống trên nơi trần ai. Người hằng chiêm ngắm Tôn Nhan Chúa Trời Ngôi Hai. Dám xin Cha lành cho chúng con rày ở thế. Vững tin không rời, và yêu Chúa không hề phai.  </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Mừng lạy Cha chí nhân chí lành. Là bạn thanh sạch Đức Nữ Trinh. Nhân đức Cha rạng ngời, soi chiếu muôn nghìn đời. Nguyện cho con noi dấu Người liên, để sau được hạnh phúc vô biên.</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7782525"/>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3" y="77715"/>
            <a:ext cx="10419907" cy="6472798"/>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THÁNH GIUSE 1 -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Hoàng Thanh</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Thánh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Giuse</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quyền uy cao sáng trước thiên nhan. Chúa mến yêu chính nhân đầy công phúc xưa. Bao tháng ngày khi còn trên đường dương thế. Gia thất xưa Người dưỡng nuôi Con Chúa Trời.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Nguyện xin Thánh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Giuse</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ngày nay phúc vinh. Ghé mắt lại thương xem con còn lao khó. Nguyện thương giúp con qua hiểm nguy lấp xô. Lúc lìa trần, xin đưa con tới quê trời.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37378"/>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3" y="77715"/>
            <a:ext cx="10409275" cy="6688049"/>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THÁNH GIUSE 2 -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Kim Long</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3800" kern="100" spc="-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Muôn dân kết tâm tình, cùng tôn vinh thánh </a:t>
            </a:r>
            <a:r>
              <a:rPr lang="en-US" sz="3800" kern="100" spc="-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Giuse</a:t>
            </a:r>
            <a:r>
              <a:rPr lang="en-US" sz="3800" kern="100" spc="-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Ôi Cha nuôi con Chúa uy linh, xác hồn ngời sáng khiết trinh. Gương công chính cao vời còn luôn soi chiếu nơi </a:t>
            </a:r>
            <a:r>
              <a:rPr lang="en-US" sz="3800" kern="100" spc="-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nơi</a:t>
            </a:r>
            <a:r>
              <a:rPr lang="en-US" sz="3800" kern="100" spc="-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Như hương nam cao vút xanh tươi bóng rợp mát cho muôn người.</a:t>
            </a:r>
          </a:p>
          <a:p>
            <a:pPr algn="just">
              <a:lnSpc>
                <a:spcPct val="107000"/>
              </a:lnSpc>
            </a:pPr>
            <a:r>
              <a:rPr lang="en-US" sz="3800" kern="100" dirty="0">
                <a:effectLst/>
                <a:latin typeface="Tahoma" panose="020B0604030504040204" pitchFamily="34" charset="0"/>
                <a:ea typeface="Tahoma" panose="020B0604030504040204" pitchFamily="34" charset="0"/>
                <a:cs typeface="Tahoma" panose="020B0604030504040204" pitchFamily="34" charset="0"/>
              </a:rPr>
              <a:t>1. Xưa trên đời Ngài đã tận tình gìn giữ một gia thất yên vui, dù bao lầm than vẫn thành tín. Nay bao rạng ngời chốn thiên đình phù giúp đoàn con khắp nơi </a:t>
            </a:r>
            <a:r>
              <a:rPr lang="en-US" sz="3800" kern="100" dirty="0" err="1">
                <a:effectLst/>
                <a:latin typeface="Tahoma" panose="020B0604030504040204" pitchFamily="34" charset="0"/>
                <a:ea typeface="Tahoma" panose="020B0604030504040204" pitchFamily="34" charset="0"/>
                <a:cs typeface="Tahoma" panose="020B0604030504040204" pitchFamily="34" charset="0"/>
              </a:rPr>
              <a:t>nơi</a:t>
            </a:r>
            <a:r>
              <a:rPr lang="en-US" sz="3800" kern="100" dirty="0">
                <a:effectLst/>
                <a:latin typeface="Tahoma" panose="020B0604030504040204" pitchFamily="34" charset="0"/>
                <a:ea typeface="Tahoma" panose="020B0604030504040204" pitchFamily="34" charset="0"/>
                <a:cs typeface="Tahoma" panose="020B0604030504040204" pitchFamily="34" charset="0"/>
              </a:rPr>
              <a:t> được trung thành theo bước chân Ngài.</a:t>
            </a:r>
          </a:p>
        </p:txBody>
      </p:sp>
    </p:spTree>
    <p:extLst>
      <p:ext uri="{BB962C8B-B14F-4D97-AF65-F5344CB8AC3E}">
        <p14:creationId xmlns:p14="http://schemas.microsoft.com/office/powerpoint/2010/main" val="3847014859"/>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22474" y="77715"/>
            <a:ext cx="10356112" cy="6524350"/>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Về Bến Thiên Đàng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Minh Đệ</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Nguyện xin Thánh cả </a:t>
            </a:r>
            <a:r>
              <a:rPr lang="en-US" sz="40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Giuse</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quyền cao sang, rầy đang no đầy muôn phúc trên ngai vàng. Cứu giúp chúng con thế trần lầm than. Ngày đêm mong về nơi yên vui phúc nhàn.</a:t>
            </a:r>
          </a:p>
          <a:p>
            <a:pPr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1. Mịt mù đêm tối mây che khuất quê bằng yên. Lòng con xao xuyến sóng gió hầu tan con thuyền. Trần gian giữa cơn hiểm nguy sóng gió con thuyền hằng trôi. Xin Cha thương dắt con về bến an vui sáng ngời.</a:t>
            </a:r>
          </a:p>
        </p:txBody>
      </p:sp>
    </p:spTree>
    <p:extLst>
      <p:ext uri="{BB962C8B-B14F-4D97-AF65-F5344CB8AC3E}">
        <p14:creationId xmlns:p14="http://schemas.microsoft.com/office/powerpoint/2010/main" val="1609352766"/>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22474" y="77715"/>
            <a:ext cx="10356112" cy="6524350"/>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Về Bến Thiên Đàng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Minh Đệ</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Nguyện xin Thánh cả </a:t>
            </a:r>
            <a:r>
              <a:rPr lang="en-US" sz="4000" kern="100" dirty="0" err="1">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Giuse</a:t>
            </a:r>
            <a:r>
              <a:rPr lang="en-US" sz="4000" kern="10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 quyền cao sang, rầy đang no đầy muôn phúc trên ngai vàng. Cứu giúp chúng con thế trần lầm than. Ngày đêm mong về nơi yên vui phúc nhàn.</a:t>
            </a:r>
          </a:p>
          <a:p>
            <a:pPr algn="just">
              <a:lnSpc>
                <a:spcPct val="107000"/>
              </a:lnSpc>
              <a:spcAft>
                <a:spcPts val="800"/>
              </a:spcAft>
            </a:pPr>
            <a:r>
              <a:rPr lang="en-US" sz="4000" kern="100" dirty="0">
                <a:effectLst/>
                <a:latin typeface="Tahoma" panose="020B0604030504040204" pitchFamily="34" charset="0"/>
                <a:ea typeface="Tahoma" panose="020B0604030504040204" pitchFamily="34" charset="0"/>
                <a:cs typeface="Tahoma" panose="020B0604030504040204" pitchFamily="34" charset="0"/>
              </a:rPr>
              <a:t>1. Mịt mù đêm tối mây che khuất quê bằng yên. Lòng con xao xuyến sóng gió hầu tan con thuyền. Trần gian giữa cơn hiểm nguy sóng gió con thuyền hằng trôi. Xin Cha thương dắt con về bến an vui sáng ngời.</a:t>
            </a:r>
          </a:p>
        </p:txBody>
      </p:sp>
    </p:spTree>
    <p:extLst>
      <p:ext uri="{BB962C8B-B14F-4D97-AF65-F5344CB8AC3E}">
        <p14:creationId xmlns:p14="http://schemas.microsoft.com/office/powerpoint/2010/main" val="759363130"/>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95634" y="0"/>
            <a:ext cx="10422385" cy="6001643"/>
          </a:xfrm>
          <a:prstGeom prst="rect">
            <a:avLst/>
          </a:prstGeom>
          <a:noFill/>
        </p:spPr>
        <p:txBody>
          <a:bodyPr wrap="square" rtlCol="0">
            <a:spAutoFit/>
          </a:bodyPr>
          <a:lstStyle/>
          <a:p>
            <a:pPr algn="ctr" fontAlgn="base"/>
            <a:r>
              <a:rPr lang="en-US" sz="2400" kern="100" dirty="0" err="1">
                <a:latin typeface="Arial" panose="020B0604020202020204" pitchFamily="34" charset="0"/>
                <a:cs typeface="Times New Roman" panose="02020603050405020304" pitchFamily="18" charset="0"/>
              </a:rPr>
              <a:t>Thánh</a:t>
            </a:r>
            <a:r>
              <a:rPr lang="en-US" sz="2400" kern="100" dirty="0">
                <a:latin typeface="Arial" panose="020B0604020202020204" pitchFamily="34" charset="0"/>
                <a:cs typeface="Times New Roman" panose="02020603050405020304" pitchFamily="18" charset="0"/>
              </a:rPr>
              <a:t> </a:t>
            </a:r>
            <a:r>
              <a:rPr lang="en-US" sz="2400" kern="100" dirty="0" err="1">
                <a:latin typeface="Arial" panose="020B0604020202020204" pitchFamily="34" charset="0"/>
                <a:cs typeface="Times New Roman" panose="02020603050405020304" pitchFamily="18" charset="0"/>
              </a:rPr>
              <a:t>vịnh</a:t>
            </a:r>
            <a:r>
              <a:rPr lang="en-US" sz="2400" kern="100" dirty="0">
                <a:latin typeface="Arial" panose="020B0604020202020204" pitchFamily="34" charset="0"/>
                <a:cs typeface="Times New Roman" panose="02020603050405020304" pitchFamily="18" charset="0"/>
              </a:rPr>
              <a:t> 15 – Kim Long</a:t>
            </a:r>
          </a:p>
          <a:p>
            <a:pPr algn="just" fontAlgn="base"/>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ĐK: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Chúa</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chính</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là</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gia</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nghiệp</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và</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là</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phần</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phúc</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của</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con</a:t>
            </a:r>
          </a:p>
          <a:p>
            <a:pPr algn="just" fontAlgn="base"/>
            <a:r>
              <a:rPr lang="vi-VN" sz="6000" kern="100" dirty="0">
                <a:latin typeface="Arial" panose="020B0604020202020204" pitchFamily="34" charset="0"/>
                <a:cs typeface="Times New Roman" panose="02020603050405020304" pitchFamily="18" charset="0"/>
              </a:rPr>
              <a:t>1. Xin giữ gìn con, lạy Chúa, con tìm ẩn thân bên Chúa, Ngài là Thiên Chúa của con, là nguồn hạnh phúc đời con.</a:t>
            </a:r>
          </a:p>
        </p:txBody>
      </p:sp>
      <p:sp>
        <p:nvSpPr>
          <p:cNvPr id="2" name="TextBox 1">
            <a:extLst>
              <a:ext uri="{FF2B5EF4-FFF2-40B4-BE49-F238E27FC236}">
                <a16:creationId xmlns:a16="http://schemas.microsoft.com/office/drawing/2014/main" id="{7D3873E0-CA80-48DB-7959-B04089A5B441}"/>
              </a:ext>
            </a:extLst>
          </p:cNvPr>
          <p:cNvSpPr txBox="1"/>
          <p:nvPr/>
        </p:nvSpPr>
        <p:spPr>
          <a:xfrm>
            <a:off x="9854214" y="142042"/>
            <a:ext cx="2041864" cy="369332"/>
          </a:xfrm>
          <a:prstGeom prst="rect">
            <a:avLst/>
          </a:prstGeom>
          <a:noFill/>
        </p:spPr>
        <p:txBody>
          <a:bodyPr wrap="square" rtlCol="0">
            <a:spAutoFit/>
          </a:bodyPr>
          <a:lstStyle/>
          <a:p>
            <a:r>
              <a:rPr lang="en-US" dirty="0"/>
              <a:t>TV Kim Long: 15</a:t>
            </a:r>
          </a:p>
        </p:txBody>
      </p:sp>
    </p:spTree>
    <p:extLst>
      <p:ext uri="{BB962C8B-B14F-4D97-AF65-F5344CB8AC3E}">
        <p14:creationId xmlns:p14="http://schemas.microsoft.com/office/powerpoint/2010/main" val="3610043084"/>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1146" y="115410"/>
            <a:ext cx="10306974" cy="6546763"/>
          </a:xfrm>
          <a:prstGeom prst="rect">
            <a:avLst/>
          </a:prstGeom>
          <a:noFill/>
        </p:spPr>
        <p:txBody>
          <a:bodyPr wrap="square" rtlCol="0">
            <a:spAutoFit/>
          </a:bodyPr>
          <a:lstStyle/>
          <a:p>
            <a:pPr algn="just" fontAlgn="base"/>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ĐK: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Chúa</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chính</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là</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gia</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nghiệp</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và</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là</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phần</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phúc</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của</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con</a:t>
            </a:r>
          </a:p>
          <a:p>
            <a:pPr algn="just" fontAlgn="base"/>
            <a:r>
              <a:rPr lang="vi-VN" sz="6000" kern="100" dirty="0">
                <a:latin typeface="Arial" panose="020B0604020202020204" pitchFamily="34" charset="0"/>
                <a:cs typeface="Times New Roman" panose="02020603050405020304" pitchFamily="18" charset="0"/>
              </a:rPr>
              <a:t>2. Đây sản nghiệp con là Chúa, sinh mạng con trong tay Chúa. Phần tuyệt luân đã về con, được Ngài tặng chén lộc ân.</a:t>
            </a:r>
          </a:p>
        </p:txBody>
      </p:sp>
    </p:spTree>
    <p:extLst>
      <p:ext uri="{BB962C8B-B14F-4D97-AF65-F5344CB8AC3E}">
        <p14:creationId xmlns:p14="http://schemas.microsoft.com/office/powerpoint/2010/main" val="3432262357"/>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3390" y="266330"/>
            <a:ext cx="10191565" cy="5614556"/>
          </a:xfrm>
          <a:prstGeom prst="rect">
            <a:avLst/>
          </a:prstGeom>
          <a:noFill/>
        </p:spPr>
        <p:txBody>
          <a:bodyPr wrap="square" rtlCol="0">
            <a:spAutoFit/>
          </a:bodyPr>
          <a:lstStyle/>
          <a:p>
            <a:pPr algn="just" fontAlgn="base"/>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ĐK: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Chúa</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chính</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là</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gia</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nghiệp</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và</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là</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phần</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phúc</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của</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con</a:t>
            </a:r>
          </a:p>
          <a:p>
            <a:pPr algn="just" fontAlgn="base"/>
            <a:r>
              <a:rPr lang="vi-VN" sz="6000" kern="100" dirty="0">
                <a:latin typeface="Arial" panose="020B0604020202020204" pitchFamily="34" charset="0"/>
                <a:cs typeface="Times New Roman" panose="02020603050405020304" pitchFamily="18" charset="0"/>
              </a:rPr>
              <a:t>3. Con mãi tụng ca vì Chúa ban lời bảo ban hôm sớm. Dù về khuya vẫn nhủ tâm: Đặt Ngài ở trước mặt luôn.</a:t>
            </a:r>
          </a:p>
        </p:txBody>
      </p:sp>
    </p:spTree>
    <p:extLst>
      <p:ext uri="{BB962C8B-B14F-4D97-AF65-F5344CB8AC3E}">
        <p14:creationId xmlns:p14="http://schemas.microsoft.com/office/powerpoint/2010/main" val="3741672113"/>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57778" y="62144"/>
            <a:ext cx="10271465" cy="6600029"/>
          </a:xfrm>
          <a:prstGeom prst="rect">
            <a:avLst/>
          </a:prstGeom>
          <a:noFill/>
        </p:spPr>
        <p:txBody>
          <a:bodyPr wrap="square" rtlCol="0">
            <a:spAutoFit/>
          </a:bodyPr>
          <a:lstStyle/>
          <a:p>
            <a:pPr algn="just" fontAlgn="base"/>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ĐK: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Chúa</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chính</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là</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gia</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nghiệp</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và</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là</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phần</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phúc</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6000" kern="100" dirty="0" err="1">
                <a:solidFill>
                  <a:schemeClr val="accent3">
                    <a:lumMod val="60000"/>
                    <a:lumOff val="40000"/>
                  </a:schemeClr>
                </a:solidFill>
                <a:latin typeface="Arial" panose="020B0604020202020204" pitchFamily="34" charset="0"/>
                <a:cs typeface="Times New Roman" panose="02020603050405020304" pitchFamily="18" charset="0"/>
              </a:rPr>
              <a:t>của</a:t>
            </a:r>
            <a:r>
              <a:rPr lang="en-US" sz="6000" kern="100" dirty="0">
                <a:solidFill>
                  <a:schemeClr val="accent3">
                    <a:lumMod val="60000"/>
                    <a:lumOff val="40000"/>
                  </a:schemeClr>
                </a:solidFill>
                <a:latin typeface="Arial" panose="020B0604020202020204" pitchFamily="34" charset="0"/>
                <a:cs typeface="Times New Roman" panose="02020603050405020304" pitchFamily="18" charset="0"/>
              </a:rPr>
              <a:t> con</a:t>
            </a:r>
          </a:p>
          <a:p>
            <a:pPr algn="just" fontAlgn="base"/>
            <a:r>
              <a:rPr lang="en-US" sz="6000" kern="100" dirty="0">
                <a:latin typeface="Arial" panose="020B0604020202020204" pitchFamily="34" charset="0"/>
                <a:cs typeface="Times New Roman" panose="02020603050405020304" pitchFamily="18" charset="0"/>
              </a:rPr>
              <a:t>4</a:t>
            </a:r>
            <a:r>
              <a:rPr lang="vi-VN" sz="6000" kern="100" dirty="0">
                <a:latin typeface="Arial" panose="020B0604020202020204" pitchFamily="34" charset="0"/>
                <a:cs typeface="Times New Roman" panose="02020603050405020304" pitchFamily="18" charset="0"/>
              </a:rPr>
              <a:t>. </a:t>
            </a:r>
            <a:r>
              <a:rPr lang="en-US" sz="6000" kern="100" dirty="0">
                <a:latin typeface="Arial" panose="020B0604020202020204" pitchFamily="34" charset="0"/>
                <a:cs typeface="Times New Roman" panose="02020603050405020304" pitchFamily="18" charset="0"/>
              </a:rPr>
              <a:t>Theo </a:t>
            </a:r>
            <a:r>
              <a:rPr lang="en-US" sz="6000" kern="100" dirty="0" err="1">
                <a:latin typeface="Arial" panose="020B0604020202020204" pitchFamily="34" charset="0"/>
                <a:cs typeface="Times New Roman" panose="02020603050405020304" pitchFamily="18" charset="0"/>
              </a:rPr>
              <a:t>lối</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trường</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sinh</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Ngài</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sẽ</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thương</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tình</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dạy</a:t>
            </a:r>
            <a:r>
              <a:rPr lang="en-US" sz="6000" kern="100" dirty="0">
                <a:latin typeface="Arial" panose="020B0604020202020204" pitchFamily="34" charset="0"/>
                <a:cs typeface="Times New Roman" panose="02020603050405020304" pitchFamily="18" charset="0"/>
              </a:rPr>
              <a:t> con </a:t>
            </a:r>
            <a:r>
              <a:rPr lang="en-US" sz="6000" kern="100" dirty="0" err="1">
                <a:latin typeface="Arial" panose="020B0604020202020204" pitchFamily="34" charset="0"/>
                <a:cs typeface="Times New Roman" panose="02020603050405020304" pitchFamily="18" charset="0"/>
              </a:rPr>
              <a:t>đưa</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bước</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Tràn</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niềm</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vui</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trước</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Thần</a:t>
            </a:r>
            <a:r>
              <a:rPr lang="en-US" sz="6000" kern="100" dirty="0">
                <a:latin typeface="Arial" panose="020B0604020202020204" pitchFamily="34" charset="0"/>
                <a:cs typeface="Times New Roman" panose="02020603050405020304" pitchFamily="18" charset="0"/>
              </a:rPr>
              <a:t> Nhan, </a:t>
            </a:r>
            <a:r>
              <a:rPr lang="en-US" sz="6000" kern="100" dirty="0" err="1">
                <a:latin typeface="Arial" panose="020B0604020202020204" pitchFamily="34" charset="0"/>
                <a:cs typeface="Times New Roman" panose="02020603050405020304" pitchFamily="18" charset="0"/>
              </a:rPr>
              <a:t>gần</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Ngài</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hạnh</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phúc</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nào</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hơn</a:t>
            </a:r>
            <a:endParaRPr lang="vi-VN" sz="6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853639598"/>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57778" y="62144"/>
            <a:ext cx="10271465" cy="5093702"/>
          </a:xfrm>
          <a:prstGeom prst="rect">
            <a:avLst/>
          </a:prstGeom>
          <a:noFill/>
        </p:spPr>
        <p:txBody>
          <a:bodyPr wrap="square" rtlCol="0">
            <a:spAutoFit/>
          </a:bodyPr>
          <a:lstStyle/>
          <a:p>
            <a:pPr algn="ctr" fontAlgn="base"/>
            <a:r>
              <a:rPr lang="en-US" sz="2400" kern="100" dirty="0">
                <a:solidFill>
                  <a:schemeClr val="accent3">
                    <a:lumMod val="60000"/>
                    <a:lumOff val="40000"/>
                  </a:schemeClr>
                </a:solidFill>
                <a:latin typeface="Arial" panose="020B0604020202020204" pitchFamily="34" charset="0"/>
                <a:cs typeface="Times New Roman" panose="02020603050405020304" pitchFamily="18" charset="0"/>
              </a:rPr>
              <a:t>All </a:t>
            </a:r>
            <a:r>
              <a:rPr lang="en-US" sz="2400" kern="100" dirty="0" err="1">
                <a:solidFill>
                  <a:schemeClr val="accent3">
                    <a:lumMod val="60000"/>
                    <a:lumOff val="40000"/>
                  </a:schemeClr>
                </a:solidFill>
                <a:latin typeface="Arial" panose="020B0604020202020204" pitchFamily="34" charset="0"/>
                <a:cs typeface="Times New Roman" panose="02020603050405020304" pitchFamily="18" charset="0"/>
              </a:rPr>
              <a:t>Lễ</a:t>
            </a:r>
            <a:r>
              <a:rPr lang="en-US" sz="24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2400" kern="100" dirty="0" err="1">
                <a:solidFill>
                  <a:schemeClr val="accent3">
                    <a:lumMod val="60000"/>
                    <a:lumOff val="40000"/>
                  </a:schemeClr>
                </a:solidFill>
                <a:latin typeface="Arial" panose="020B0604020202020204" pitchFamily="34" charset="0"/>
                <a:cs typeface="Times New Roman" panose="02020603050405020304" pitchFamily="18" charset="0"/>
              </a:rPr>
              <a:t>Thánh</a:t>
            </a:r>
            <a:r>
              <a:rPr lang="en-US" sz="24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2400" kern="100" dirty="0" err="1">
                <a:solidFill>
                  <a:schemeClr val="accent3">
                    <a:lumMod val="60000"/>
                    <a:lumOff val="40000"/>
                  </a:schemeClr>
                </a:solidFill>
                <a:latin typeface="Arial" panose="020B0604020202020204" pitchFamily="34" charset="0"/>
                <a:cs typeface="Times New Roman" panose="02020603050405020304" pitchFamily="18" charset="0"/>
              </a:rPr>
              <a:t>Phanxico</a:t>
            </a:r>
            <a:r>
              <a:rPr lang="en-US" sz="24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2400" kern="100" dirty="0" err="1">
                <a:solidFill>
                  <a:schemeClr val="accent3">
                    <a:lumMod val="60000"/>
                    <a:lumOff val="40000"/>
                  </a:schemeClr>
                </a:solidFill>
                <a:latin typeface="Arial" panose="020B0604020202020204" pitchFamily="34" charset="0"/>
                <a:cs typeface="Times New Roman" panose="02020603050405020304" pitchFamily="18" charset="0"/>
              </a:rPr>
              <a:t>Xavie</a:t>
            </a:r>
            <a:endParaRPr lang="en-US" sz="24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fontAlgn="base"/>
            <a:r>
              <a:rPr lang="en-US" sz="6000" kern="100" dirty="0">
                <a:latin typeface="Arial" panose="020B0604020202020204" pitchFamily="34" charset="0"/>
                <a:cs typeface="Times New Roman" panose="02020603050405020304" pitchFamily="18" charset="0"/>
              </a:rPr>
              <a:t>All</a:t>
            </a:r>
          </a:p>
          <a:p>
            <a:pPr algn="just" fontAlgn="base"/>
            <a:r>
              <a:rPr lang="en-US" sz="6000" kern="100" dirty="0" err="1">
                <a:latin typeface="Arial" panose="020B0604020202020204" pitchFamily="34" charset="0"/>
                <a:cs typeface="Times New Roman" panose="02020603050405020304" pitchFamily="18" charset="0"/>
              </a:rPr>
              <a:t>Chúa</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nói</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các</a:t>
            </a:r>
            <a:r>
              <a:rPr lang="en-US" sz="6000" kern="100" dirty="0">
                <a:latin typeface="Arial" panose="020B0604020202020204" pitchFamily="34" charset="0"/>
                <a:cs typeface="Times New Roman" panose="02020603050405020304" pitchFamily="18" charset="0"/>
              </a:rPr>
              <a:t> con </a:t>
            </a:r>
            <a:r>
              <a:rPr lang="en-US" sz="6000" kern="100" dirty="0" err="1">
                <a:latin typeface="Arial" panose="020B0604020202020204" pitchFamily="34" charset="0"/>
                <a:cs typeface="Times New Roman" panose="02020603050405020304" pitchFamily="18" charset="0"/>
              </a:rPr>
              <a:t>hãy</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ra</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đi</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Giảng</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dạy</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muôn</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dân</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và</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đây</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Thầy</a:t>
            </a:r>
            <a:r>
              <a:rPr lang="en-US" sz="6000" kern="100" dirty="0">
                <a:latin typeface="Arial" panose="020B0604020202020204" pitchFamily="34" charset="0"/>
                <a:cs typeface="Times New Roman" panose="02020603050405020304" pitchFamily="18" charset="0"/>
              </a:rPr>
              <a:t> ở </a:t>
            </a:r>
            <a:r>
              <a:rPr lang="en-US" sz="6000" kern="100" dirty="0" err="1">
                <a:latin typeface="Arial" panose="020B0604020202020204" pitchFamily="34" charset="0"/>
                <a:cs typeface="Times New Roman" panose="02020603050405020304" pitchFamily="18" charset="0"/>
              </a:rPr>
              <a:t>cùng</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các</a:t>
            </a:r>
            <a:r>
              <a:rPr lang="en-US" sz="6000" kern="100" dirty="0">
                <a:latin typeface="Arial" panose="020B0604020202020204" pitchFamily="34" charset="0"/>
                <a:cs typeface="Times New Roman" panose="02020603050405020304" pitchFamily="18" charset="0"/>
              </a:rPr>
              <a:t> con </a:t>
            </a:r>
            <a:r>
              <a:rPr lang="en-US" sz="6000" kern="100" dirty="0" err="1">
                <a:latin typeface="Arial" panose="020B0604020202020204" pitchFamily="34" charset="0"/>
                <a:cs typeface="Times New Roman" panose="02020603050405020304" pitchFamily="18" charset="0"/>
              </a:rPr>
              <a:t>mọi</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ngày</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cho</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đến</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tận</a:t>
            </a:r>
            <a:r>
              <a:rPr lang="en-US" sz="6000" kern="100" dirty="0">
                <a:latin typeface="Arial" panose="020B0604020202020204" pitchFamily="34" charset="0"/>
                <a:cs typeface="Times New Roman" panose="02020603050405020304" pitchFamily="18" charset="0"/>
              </a:rPr>
              <a:t> </a:t>
            </a:r>
            <a:r>
              <a:rPr lang="en-US" sz="6000" kern="100" dirty="0" err="1">
                <a:latin typeface="Arial" panose="020B0604020202020204" pitchFamily="34" charset="0"/>
                <a:cs typeface="Times New Roman" panose="02020603050405020304" pitchFamily="18" charset="0"/>
              </a:rPr>
              <a:t>thế</a:t>
            </a:r>
            <a:r>
              <a:rPr lang="en-US" sz="6000" kern="100" dirty="0">
                <a:latin typeface="Arial" panose="020B0604020202020204" pitchFamily="34" charset="0"/>
                <a:cs typeface="Times New Roman" panose="02020603050405020304" pitchFamily="18" charset="0"/>
              </a:rPr>
              <a:t>. All</a:t>
            </a:r>
            <a:endParaRPr lang="vi-VN" sz="6000" kern="100" dirty="0">
              <a:latin typeface="Arial" panose="020B06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95EBDDE9-F00C-4D2F-24D4-8A9D0AC29FD3}"/>
              </a:ext>
            </a:extLst>
          </p:cNvPr>
          <p:cNvSpPr txBox="1"/>
          <p:nvPr/>
        </p:nvSpPr>
        <p:spPr>
          <a:xfrm>
            <a:off x="9906000" y="203200"/>
            <a:ext cx="1816100" cy="369332"/>
          </a:xfrm>
          <a:prstGeom prst="rect">
            <a:avLst/>
          </a:prstGeom>
          <a:noFill/>
        </p:spPr>
        <p:txBody>
          <a:bodyPr wrap="square" rtlCol="0">
            <a:spAutoFit/>
          </a:bodyPr>
          <a:lstStyle/>
          <a:p>
            <a:r>
              <a:rPr lang="en-US" dirty="0"/>
              <a:t>Kim Long: 192</a:t>
            </a:r>
          </a:p>
        </p:txBody>
      </p:sp>
    </p:spTree>
    <p:extLst>
      <p:ext uri="{BB962C8B-B14F-4D97-AF65-F5344CB8AC3E}">
        <p14:creationId xmlns:p14="http://schemas.microsoft.com/office/powerpoint/2010/main" val="986334525"/>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bg>
      <p:bgPr>
        <a:solidFill>
          <a:srgbClr val="54849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22474" y="77715"/>
            <a:ext cx="10356112" cy="6005042"/>
          </a:xfrm>
          <a:prstGeom prst="rect">
            <a:avLst/>
          </a:prstGeom>
          <a:noFill/>
        </p:spPr>
        <p:txBody>
          <a:bodyPr wrap="square" rtlCol="0">
            <a:spAutoFit/>
          </a:bodyPr>
          <a:lstStyle/>
          <a:p>
            <a:pPr algn="ctr">
              <a:lnSpc>
                <a:spcPct val="107000"/>
              </a:lnSpc>
              <a:spcBef>
                <a:spcPts val="1200"/>
              </a:spcBef>
            </a:pPr>
            <a:r>
              <a:rPr lang="vi-VN" sz="2400" kern="100" dirty="0">
                <a:latin typeface="Tahoma" panose="020B0604030504040204" pitchFamily="34" charset="0"/>
                <a:ea typeface="Tahoma" panose="020B0604030504040204" pitchFamily="34" charset="0"/>
                <a:cs typeface="Tahoma" panose="020B0604030504040204" pitchFamily="34" charset="0"/>
              </a:rPr>
              <a:t>Đoá Hồng Bé Nhỏ – Anh Tuấn </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just">
              <a:lnSpc>
                <a:spcPct val="107000"/>
              </a:lnSpc>
              <a:spcBef>
                <a:spcPts val="1200"/>
              </a:spcBef>
            </a:pPr>
            <a:r>
              <a:rPr lang="en-US" sz="4000" kern="100" dirty="0">
                <a:latin typeface="Tahoma" panose="020B0604030504040204" pitchFamily="34" charset="0"/>
                <a:ea typeface="Tahoma" panose="020B0604030504040204" pitchFamily="34" charset="0"/>
                <a:cs typeface="Tahoma" panose="020B0604030504040204" pitchFamily="34" charset="0"/>
              </a:rPr>
              <a:t>1. </a:t>
            </a:r>
            <a:r>
              <a:rPr lang="vi-VN" sz="4000" kern="100" dirty="0">
                <a:latin typeface="Tahoma" panose="020B0604030504040204" pitchFamily="34" charset="0"/>
                <a:ea typeface="Tahoma" panose="020B0604030504040204" pitchFamily="34" charset="0"/>
                <a:cs typeface="Tahoma" panose="020B0604030504040204" pitchFamily="34" charset="0"/>
              </a:rPr>
              <a:t>Ngọt ngào hương thơm ôi vườn hoa Nước Trời Trăm hồng nghìn tía bao cánh hoa đẹp tươi</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 Dưới ánh mặt trời ôi sắc hoa tuyệt vời Cho lòng nhân thế bao đắm say bồi hồi.  </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lnSpc>
                <a:spcPct val="107000"/>
              </a:lnSpc>
              <a:spcBef>
                <a:spcPts val="1200"/>
              </a:spcBef>
            </a:pP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Tê-rê-sa đoá hoa hồng nhỏ bé Sắc thắm hương nồng một tình yêu vẹn tròn. Tê-rê-sa xin người giúp chúng con,  Sắt son một lòng tình mến Chúa yêu người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41717281"/>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22474" y="77715"/>
            <a:ext cx="10356112" cy="6114623"/>
          </a:xfrm>
          <a:prstGeom prst="rect">
            <a:avLst/>
          </a:prstGeom>
          <a:noFill/>
        </p:spPr>
        <p:txBody>
          <a:bodyPr wrap="square" rtlCol="0">
            <a:spAutoFit/>
          </a:bodyPr>
          <a:lstStyle/>
          <a:p>
            <a:pPr algn="just">
              <a:lnSpc>
                <a:spcPct val="107000"/>
              </a:lnSpc>
              <a:spcBef>
                <a:spcPts val="1200"/>
              </a:spcBef>
            </a:pPr>
            <a:r>
              <a:rPr lang="vi-VN" sz="4000" kern="100" dirty="0">
                <a:latin typeface="Tahoma" panose="020B0604030504040204" pitchFamily="34" charset="0"/>
                <a:ea typeface="Tahoma" panose="020B0604030504040204" pitchFamily="34" charset="0"/>
                <a:cs typeface="Tahoma" panose="020B0604030504040204" pitchFamily="34" charset="0"/>
              </a:rPr>
              <a:t>2. Nụ hồng đơn sơ luôn cười vui giữa đời,  Trông nhìn lên Chúa trong những đêm đẹp tươi.  Lấp lánh sao trời ghi khắc tên của người  Ân tình say đắm nhẹ vút cao tuyệt vời.  </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lnSpc>
                <a:spcPct val="107000"/>
              </a:lnSpc>
              <a:spcBef>
                <a:spcPts val="1200"/>
              </a:spcBef>
            </a:pP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Tê-rê-sa đoá hoa hồng nhỏ bé Sắc thắm hương nồng một tình yêu vẹn tròn. Tê-rê-sa xin người giúp chúng con,  Sắt son một lòng tình mến Chúa yêu người. </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18004131"/>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22474" y="77715"/>
            <a:ext cx="10356112" cy="6114623"/>
          </a:xfrm>
          <a:prstGeom prst="rect">
            <a:avLst/>
          </a:prstGeom>
          <a:noFill/>
        </p:spPr>
        <p:txBody>
          <a:bodyPr wrap="square" rtlCol="0">
            <a:spAutoFit/>
          </a:bodyPr>
          <a:lstStyle/>
          <a:p>
            <a:pPr algn="just">
              <a:lnSpc>
                <a:spcPct val="107000"/>
              </a:lnSpc>
              <a:spcBef>
                <a:spcPts val="1200"/>
              </a:spcBef>
            </a:pPr>
            <a:r>
              <a:rPr lang="vi-VN" sz="4000" kern="100" dirty="0">
                <a:latin typeface="Tahoma" panose="020B0604030504040204" pitchFamily="34" charset="0"/>
                <a:ea typeface="Tahoma" panose="020B0604030504040204" pitchFamily="34" charset="0"/>
                <a:cs typeface="Tahoma" panose="020B0604030504040204" pitchFamily="34" charset="0"/>
              </a:rPr>
              <a:t>3. Nụ hồng thanh cao thắm mầu như máu đào, Ước nguyện dâng hiến son sắt trong khổ đau.  Bóng tối âm thầm luôn sáng kinh chẳng ngơi</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 Mưa hồng tươi thắm cho chứa chan địa cầu. </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lnSpc>
                <a:spcPct val="107000"/>
              </a:lnSpc>
              <a:spcBef>
                <a:spcPts val="1200"/>
              </a:spcBef>
            </a:pP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Tê-rê-sa đoá hoa hồng nhỏ bé Sắc thắm hương nồng một tình yêu vẹn tròn. Tê-rê-sa xin người giúp chúng con,  Sắt son một lòng tình mến Chúa yêu người.  </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55648335"/>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22474" y="77715"/>
            <a:ext cx="10356112" cy="6617196"/>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Khúc Hát Một Loài Hoa</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Ân Đức</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Con là một loài hoa trong muôn loài hoa nở gần xa. Xin hát dâng lên Người một bài ca chan chứa niềm vui. Một bài ca tri ân một bài ca dâng Chúa từ nhân. Hoa đâu dám chi khoe mình nhờ hồng ân hoa mới đẹp xinh.</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ngân nga đời đời khúc hát tạ ơn. Chúa (í a) nhân từ tỏ lòng thương với con vô ngần. Dâng lên Chúa bài ca dệt bằng phúc lộc bao la. Dâng tiến Cha cung đàn và muôn khúc hát hoan ca.</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A025F4E6-E257-2E67-3834-C71CA154E47F}"/>
              </a:ext>
            </a:extLst>
          </p:cNvPr>
          <p:cNvSpPr txBox="1"/>
          <p:nvPr/>
        </p:nvSpPr>
        <p:spPr>
          <a:xfrm>
            <a:off x="9982200" y="77715"/>
            <a:ext cx="1714500" cy="369332"/>
          </a:xfrm>
          <a:prstGeom prst="rect">
            <a:avLst/>
          </a:prstGeom>
          <a:noFill/>
        </p:spPr>
        <p:txBody>
          <a:bodyPr wrap="square" rtlCol="0">
            <a:spAutoFit/>
          </a:bodyPr>
          <a:lstStyle/>
          <a:p>
            <a:r>
              <a:rPr lang="en-US" dirty="0"/>
              <a:t>TCCĐ 1: 294</a:t>
            </a:r>
          </a:p>
        </p:txBody>
      </p:sp>
    </p:spTree>
    <p:extLst>
      <p:ext uri="{BB962C8B-B14F-4D97-AF65-F5344CB8AC3E}">
        <p14:creationId xmlns:p14="http://schemas.microsoft.com/office/powerpoint/2010/main" val="2298895374"/>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22474" y="77715"/>
            <a:ext cx="10356112"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Con hỏi mình tại sao Chúa nhân từ ưu ái dường bao. Phận bé thơ thấp hèn Người gọi con trong đám phàm nhân. Một tình yêu bao la một tình yêu cao ngất trời xa. Car-men núi cao vời vợi nhờ bàn tay ai đã trồng đây.</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ngân nga đời đời khúc hát tạ ơn. Chúa (í a) nhân từ tỏ lòng thương với con vô ngần. Dâng lên Chúa bài ca dệt bằng phúc lộc bao la. Dâng tiến Cha cung đàn và muôn khúc hát hoan ca.</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08016313"/>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22474" y="77715"/>
            <a:ext cx="10356112" cy="6863417"/>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Con chỉ là trẻ thơ với con đường thơ ấu mộng mơ. Đường dẫn lên quê trời hồn con bao thao thức Người ơi. Một niềm tin vô biên một niềm tin phó thác triền miên. Ai mong muốn lên Nước Trời phải trở nên thơ bé mà thôi.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ngân nga đời đời khúc hát tạ ơn. Chúa (í a) nhân từ tỏ lòng thương với con vô ngần. Dâng lên Chúa bài ca dệt bằng phúc lộc bao la. Dâng tiến Cha cung đàn và muôn khúc hát hoan ca.</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48709604"/>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77715"/>
            <a:ext cx="10160000" cy="6286849"/>
          </a:xfrm>
          <a:prstGeom prst="rect">
            <a:avLst/>
          </a:prstGeom>
          <a:noFill/>
        </p:spPr>
        <p:txBody>
          <a:bodyPr wrap="square" rtlCol="0">
            <a:spAutoFit/>
          </a:bodyPr>
          <a:lstStyle/>
          <a:p>
            <a:pPr algn="ctr">
              <a:lnSpc>
                <a:spcPct val="107000"/>
              </a:lnSpc>
              <a:spcBef>
                <a:spcPts val="1200"/>
              </a:spcBef>
            </a:pPr>
            <a:r>
              <a:rPr lang="en-US" sz="2400" b="1" kern="100" dirty="0">
                <a:effectLst/>
                <a:latin typeface="Arial" panose="020B0604020202020204" pitchFamily="34" charset="0"/>
                <a:ea typeface="Times New Roman" panose="02020603050405020304" pitchFamily="18" charset="0"/>
                <a:cs typeface="Times New Roman" panose="02020603050405020304" pitchFamily="18" charset="0"/>
              </a:rPr>
              <a:t>Bài Ca Thánh </a:t>
            </a:r>
            <a:r>
              <a:rPr lang="en-US" sz="2400" b="1" kern="100" dirty="0" err="1">
                <a:effectLst/>
                <a:latin typeface="Arial" panose="020B0604020202020204" pitchFamily="34" charset="0"/>
                <a:ea typeface="Times New Roman" panose="02020603050405020304" pitchFamily="18" charset="0"/>
                <a:cs typeface="Times New Roman" panose="02020603050405020304" pitchFamily="18" charset="0"/>
              </a:rPr>
              <a:t>Phanxico</a:t>
            </a:r>
            <a:r>
              <a:rPr lang="en-US" sz="2400" b="1" kern="1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2400" b="1" kern="100" dirty="0" err="1">
                <a:effectLst/>
                <a:latin typeface="Arial" panose="020B0604020202020204" pitchFamily="34" charset="0"/>
                <a:ea typeface="Times New Roman" panose="02020603050405020304" pitchFamily="18" charset="0"/>
                <a:cs typeface="Times New Roman" panose="02020603050405020304" pitchFamily="18" charset="0"/>
              </a:rPr>
              <a:t>Xavie</a:t>
            </a:r>
            <a:r>
              <a:rPr lang="en-US" sz="2400" b="1" kern="100" dirty="0">
                <a:effectLst/>
                <a:latin typeface="Arial" panose="020B0604020202020204" pitchFamily="34" charset="0"/>
                <a:ea typeface="Times New Roman" panose="02020603050405020304" pitchFamily="18" charset="0"/>
                <a:cs typeface="Times New Roman" panose="02020603050405020304" pitchFamily="18" charset="0"/>
              </a:rPr>
              <a:t>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Ân Tứ</a:t>
            </a:r>
          </a:p>
          <a:p>
            <a:pPr algn="ctr">
              <a:lnSpc>
                <a:spcPct val="107000"/>
              </a:lnSpc>
              <a:spcBef>
                <a:spcPts val="1200"/>
              </a:spcBef>
            </a:pPr>
            <a:endParaRPr lang="en-US" sz="24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4600" kern="100" dirty="0">
                <a:effectLst/>
                <a:latin typeface="Arial" panose="020B0604020202020204" pitchFamily="34" charset="0"/>
                <a:ea typeface="Calibri" panose="020F0502020204030204" pitchFamily="34" charset="0"/>
                <a:cs typeface="Times New Roman" panose="02020603050405020304" pitchFamily="18" charset="0"/>
              </a:rPr>
              <a:t>1. Niềm tin phương Đông, do người gieo giống qua muôn thăng trầm. Trải bao gian nan, vun trồng nảy mầm bao hạt giống gieo. Đồng xanh mênh mông, lúa mùa tươi tốt reo vui nắng hồng. Người đi hiên ngang, trên đồng lúa chín thơm vàng ngát hương. </a:t>
            </a:r>
            <a:endParaRPr lang="en-US" sz="46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9136297"/>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378966"/>
            <a:ext cx="10160000" cy="6100068"/>
          </a:xfrm>
          <a:prstGeom prst="rect">
            <a:avLst/>
          </a:prstGeom>
          <a:noFill/>
        </p:spPr>
        <p:txBody>
          <a:bodyPr wrap="square" rtlCol="0">
            <a:spAutoFit/>
          </a:bodyPr>
          <a:lstStyle/>
          <a:p>
            <a:pPr algn="just">
              <a:lnSpc>
                <a:spcPct val="107000"/>
              </a:lnSpc>
              <a:spcAft>
                <a:spcPts val="800"/>
              </a:spcAft>
            </a:pPr>
            <a:r>
              <a:rPr lang="en-US" sz="4600" b="1" kern="100" dirty="0">
                <a:effectLst/>
                <a:latin typeface="Arial" panose="020B0604020202020204" pitchFamily="34" charset="0"/>
                <a:ea typeface="Calibri" panose="020F0502020204030204" pitchFamily="34" charset="0"/>
                <a:cs typeface="Times New Roman" panose="02020603050405020304" pitchFamily="18" charset="0"/>
              </a:rPr>
              <a:t>ĐK:</a:t>
            </a:r>
            <a:r>
              <a:rPr lang="en-US" sz="4600" kern="100" dirty="0">
                <a:effectLst/>
                <a:latin typeface="Arial" panose="020B0604020202020204" pitchFamily="34" charset="0"/>
                <a:ea typeface="Calibri" panose="020F0502020204030204" pitchFamily="34" charset="0"/>
                <a:cs typeface="Times New Roman" panose="02020603050405020304" pitchFamily="18" charset="0"/>
              </a:rPr>
              <a:t> Ngợi khen thánh </a:t>
            </a:r>
            <a:r>
              <a:rPr lang="en-US" sz="4600" kern="100" dirty="0" err="1">
                <a:effectLst/>
                <a:latin typeface="Arial" panose="020B0604020202020204" pitchFamily="34" charset="0"/>
                <a:ea typeface="Calibri" panose="020F0502020204030204" pitchFamily="34" charset="0"/>
                <a:cs typeface="Times New Roman" panose="02020603050405020304" pitchFamily="18" charset="0"/>
              </a:rPr>
              <a:t>Phanxicô</a:t>
            </a:r>
            <a:r>
              <a:rPr lang="en-US" sz="46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4600" kern="100" dirty="0" err="1">
                <a:effectLst/>
                <a:latin typeface="Arial" panose="020B0604020202020204" pitchFamily="34" charset="0"/>
                <a:ea typeface="Calibri" panose="020F0502020204030204" pitchFamily="34" charset="0"/>
                <a:cs typeface="Times New Roman" panose="02020603050405020304" pitchFamily="18" charset="0"/>
              </a:rPr>
              <a:t>xaviê</a:t>
            </a:r>
            <a:r>
              <a:rPr lang="en-US" sz="4600" kern="100" dirty="0">
                <a:effectLst/>
                <a:latin typeface="Arial" panose="020B0604020202020204" pitchFamily="34" charset="0"/>
                <a:ea typeface="Calibri" panose="020F0502020204030204" pitchFamily="34" charset="0"/>
                <a:cs typeface="Times New Roman" panose="02020603050405020304" pitchFamily="18" charset="0"/>
              </a:rPr>
              <a:t> Tin Mừng Loan khắp Á Đông. Ngợi khen thánh </a:t>
            </a:r>
            <a:r>
              <a:rPr lang="en-US" sz="4600" kern="100" dirty="0" err="1">
                <a:effectLst/>
                <a:latin typeface="Arial" panose="020B0604020202020204" pitchFamily="34" charset="0"/>
                <a:ea typeface="Calibri" panose="020F0502020204030204" pitchFamily="34" charset="0"/>
                <a:cs typeface="Times New Roman" panose="02020603050405020304" pitchFamily="18" charset="0"/>
              </a:rPr>
              <a:t>Phanxicô</a:t>
            </a:r>
            <a:r>
              <a:rPr lang="en-US" sz="46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4600" kern="100" dirty="0" err="1">
                <a:effectLst/>
                <a:latin typeface="Arial" panose="020B0604020202020204" pitchFamily="34" charset="0"/>
                <a:ea typeface="Calibri" panose="020F0502020204030204" pitchFamily="34" charset="0"/>
                <a:cs typeface="Times New Roman" panose="02020603050405020304" pitchFamily="18" charset="0"/>
              </a:rPr>
              <a:t>xaviê</a:t>
            </a:r>
            <a:r>
              <a:rPr lang="en-US" sz="4600" kern="100" dirty="0">
                <a:effectLst/>
                <a:latin typeface="Arial" panose="020B0604020202020204" pitchFamily="34" charset="0"/>
                <a:ea typeface="Calibri" panose="020F0502020204030204" pitchFamily="34" charset="0"/>
                <a:cs typeface="Times New Roman" panose="02020603050405020304" pitchFamily="18" charset="0"/>
              </a:rPr>
              <a:t>, chứng Nhân Tình Yêu Thiên Chúa. Lời tri ân vang muôn câu ca kinh, chúc tụng cha thánh hiển vinh nguyện xin cha thông ban muôn ân thiêng giúp con vững tin Chúa luôn </a:t>
            </a:r>
            <a:endParaRPr lang="en-US" sz="46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7638413"/>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643686"/>
            <a:ext cx="10160000" cy="5570628"/>
          </a:xfrm>
          <a:prstGeom prst="rect">
            <a:avLst/>
          </a:prstGeom>
          <a:noFill/>
        </p:spPr>
        <p:txBody>
          <a:bodyPr wrap="square" rtlCol="0">
            <a:spAutoFit/>
          </a:bodyPr>
          <a:lstStyle/>
          <a:p>
            <a:pPr algn="just">
              <a:lnSpc>
                <a:spcPct val="107000"/>
              </a:lnSpc>
              <a:spcAft>
                <a:spcPts val="800"/>
              </a:spcAft>
            </a:pPr>
            <a:r>
              <a:rPr lang="en-US" sz="4800" kern="100" dirty="0">
                <a:effectLst/>
                <a:latin typeface="Arial" panose="020B0604020202020204" pitchFamily="34" charset="0"/>
                <a:ea typeface="Calibri" panose="020F0502020204030204" pitchFamily="34" charset="0"/>
                <a:cs typeface="Times New Roman" panose="02020603050405020304" pitchFamily="18" charset="0"/>
              </a:rPr>
              <a:t>2. Trùng dương xa khơi, vui đời viễn xứ loan tin an bình. Lời Chúa đã phán: lúa thơm chín vàng hãy gặt hái mau. Ngược xuôi bôn ba, Tin Mừng Thiên Chúa loan đi khắp miền. Dù muôn phong ba, say tình yêu Chúa quên mình dấn thân.</a:t>
            </a:r>
            <a:endParaRPr lang="en-US" sz="4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8591391"/>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115815"/>
            <a:ext cx="10160000" cy="6838860"/>
          </a:xfrm>
          <a:prstGeom prst="rect">
            <a:avLst/>
          </a:prstGeom>
          <a:noFill/>
        </p:spPr>
        <p:txBody>
          <a:bodyPr wrap="square" rtlCol="0">
            <a:spAutoFit/>
          </a:bodyPr>
          <a:lstStyle/>
          <a:p>
            <a:pPr algn="ctr">
              <a:lnSpc>
                <a:spcPct val="107000"/>
              </a:lnSpc>
              <a:spcAft>
                <a:spcPts val="800"/>
              </a:spcAft>
            </a:pPr>
            <a:r>
              <a:rPr lang="en-US" sz="2800" kern="100" dirty="0" err="1">
                <a:effectLst/>
                <a:latin typeface="Arial" panose="020B0604020202020204" pitchFamily="34" charset="0"/>
                <a:ea typeface="Calibri" panose="020F0502020204030204" pitchFamily="34" charset="0"/>
                <a:cs typeface="Times New Roman" panose="02020603050405020304" pitchFamily="18" charset="0"/>
              </a:rPr>
              <a:t>Phanxico</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800" kern="100" dirty="0" err="1">
                <a:effectLst/>
                <a:latin typeface="Arial" panose="020B0604020202020204" pitchFamily="34" charset="0"/>
                <a:ea typeface="Calibri" panose="020F0502020204030204" pitchFamily="34" charset="0"/>
                <a:cs typeface="Times New Roman" panose="02020603050405020304" pitchFamily="18" charset="0"/>
              </a:rPr>
              <a:t>Xavie</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 – Ninh Doãn Hùng</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Ngọn đuốc hồng bừng soi xóa tan đêm trường, và từ đó khai sáng Giáo Hội Phương Đông. Vì tình yêu Chúa Trời Ngài đến với muôn người để truyền rao chân lý muôn đời mọi nơi.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Phanxico</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Xavie</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Phanxico</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Xavie</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Nay đoàn con hát mừng.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Phanxico</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Xavie</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Phanxico</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Xavie</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Nguyện theo bước chân Ngài.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2976492"/>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287265"/>
            <a:ext cx="10160000" cy="5418984"/>
          </a:xfrm>
          <a:prstGeom prst="rect">
            <a:avLst/>
          </a:prstGeom>
          <a:noFill/>
        </p:spPr>
        <p:txBody>
          <a:bodyPr wrap="square" rtlCol="0">
            <a:spAutoFit/>
          </a:bodyPr>
          <a:lstStyle/>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Một tấm lòng nồng say đức tin sáng ngời, nhịp chân bước nhẹ lướt núi đồi biển khơi. Để rộng mở Nước Trời về tận nơi xa vời ngàn đời sau lưu dấu vết chân tình yêu.</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Phanxico</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Xavie</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Phanxico</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Xavie</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Nay đoàn con hát mừng.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Phanxico</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Xavie</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Phanxico</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Xavie</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Nguyện theo bước chân Ngài.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5129690"/>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109465"/>
            <a:ext cx="10160000" cy="6016519"/>
          </a:xfrm>
          <a:prstGeom prst="rect">
            <a:avLst/>
          </a:prstGeom>
          <a:noFill/>
        </p:spPr>
        <p:txBody>
          <a:bodyPr wrap="square" rtlCol="0">
            <a:spAutoFit/>
          </a:bodyPr>
          <a:lstStyle/>
          <a:p>
            <a:pPr algn="ctr">
              <a:lnSpc>
                <a:spcPct val="107000"/>
              </a:lnSpc>
              <a:spcAft>
                <a:spcPts val="800"/>
              </a:spcAft>
            </a:pPr>
            <a:r>
              <a:rPr lang="en-US" sz="2400" kern="100" dirty="0">
                <a:latin typeface="Arial" panose="020B0604020202020204" pitchFamily="34" charset="0"/>
                <a:cs typeface="Times New Roman" panose="02020603050405020304" pitchFamily="18" charset="0"/>
              </a:rPr>
              <a:t>Thánh Vịnh 125 – Kim Long</a:t>
            </a:r>
          </a:p>
          <a:p>
            <a:pPr algn="just">
              <a:lnSpc>
                <a:spcPct val="107000"/>
              </a:lnSpc>
              <a:spcAft>
                <a:spcPts val="800"/>
              </a:spcAft>
            </a:pPr>
            <a:r>
              <a:rPr lang="vi-VN" sz="4000" kern="100" dirty="0">
                <a:latin typeface="Arial" panose="020B0604020202020204" pitchFamily="34" charset="0"/>
                <a:cs typeface="Times New Roman" panose="02020603050405020304" pitchFamily="18" charset="0"/>
              </a:rPr>
              <a:t>1. Từ Si-on khi được Chúa dẫn về, ta ngỡ ngàng tựa trong giấc mơ.  Tiếng cười rộn rã đôi môi, lời hoan ca vang rền cửa miệng.  </a:t>
            </a:r>
            <a:endParaRPr lang="en-US" sz="4000" kern="100" dirty="0">
              <a:latin typeface="Arial" panose="020B0604020202020204" pitchFamily="34" charset="0"/>
              <a:cs typeface="Times New Roman" panose="02020603050405020304" pitchFamily="18" charset="0"/>
            </a:endParaRPr>
          </a:p>
          <a:p>
            <a:pPr algn="just">
              <a:lnSpc>
                <a:spcPct val="107000"/>
              </a:lnSpc>
              <a:spcAft>
                <a:spcPts val="8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Đáp: Ai nghẹn ngào ra đi gieo giống, mùa gặt mai sau khấp khởi mừng.  </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lnSpc>
                <a:spcPct val="107000"/>
              </a:lnSpc>
              <a:spcAft>
                <a:spcPts val="800"/>
              </a:spcAft>
            </a:pPr>
            <a:r>
              <a:rPr lang="vi-VN" sz="4000" kern="100" dirty="0">
                <a:latin typeface="Arial" panose="020B0604020202020204" pitchFamily="34" charset="0"/>
                <a:cs typeface="Times New Roman" panose="02020603050405020304" pitchFamily="18" charset="0"/>
              </a:rPr>
              <a:t>2. Này chư dân to nhỏ với nhau rằng: Ôi Chúa làm việc bao lớn lao.  Chúa làm việc lớn lao thay, và ta nay vui mừng đẫy tràn. </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C9EEF4C9-4769-3AA4-D823-8EBD4F805EFB}"/>
              </a:ext>
            </a:extLst>
          </p:cNvPr>
          <p:cNvSpPr txBox="1"/>
          <p:nvPr/>
        </p:nvSpPr>
        <p:spPr>
          <a:xfrm>
            <a:off x="9537700" y="109465"/>
            <a:ext cx="2654300" cy="369332"/>
          </a:xfrm>
          <a:prstGeom prst="rect">
            <a:avLst/>
          </a:prstGeom>
          <a:noFill/>
        </p:spPr>
        <p:txBody>
          <a:bodyPr wrap="square" rtlCol="0">
            <a:spAutoFit/>
          </a:bodyPr>
          <a:lstStyle/>
          <a:p>
            <a:r>
              <a:rPr lang="en-US" dirty="0"/>
              <a:t>ĐC Kim Long : 144</a:t>
            </a:r>
          </a:p>
        </p:txBody>
      </p:sp>
    </p:spTree>
    <p:extLst>
      <p:ext uri="{BB962C8B-B14F-4D97-AF65-F5344CB8AC3E}">
        <p14:creationId xmlns:p14="http://schemas.microsoft.com/office/powerpoint/2010/main" val="2245161954"/>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71365"/>
            <a:ext cx="10160000" cy="6177397"/>
          </a:xfrm>
          <a:prstGeom prst="rect">
            <a:avLst/>
          </a:prstGeom>
          <a:noFill/>
        </p:spPr>
        <p:txBody>
          <a:bodyPr wrap="square" rtlCol="0">
            <a:spAutoFit/>
          </a:bodyPr>
          <a:lstStyle/>
          <a:p>
            <a:pPr algn="just">
              <a:lnSpc>
                <a:spcPct val="107000"/>
              </a:lnSpc>
              <a:spcAft>
                <a:spcPts val="800"/>
              </a:spcAft>
            </a:pPr>
            <a:r>
              <a:rPr lang="vi-VN" sz="4000" kern="100" dirty="0">
                <a:latin typeface="Arial" panose="020B0604020202020204" pitchFamily="34" charset="0"/>
                <a:cs typeface="Times New Roman" panose="02020603050405020304" pitchFamily="18" charset="0"/>
              </a:rPr>
              <a:t>3. Nguyện anh em lao tù Chúa đưa về, như suối cạn miền Nam đón mưa.  Lúc này buồn bã đi gieo, mùa mai đây vui mừng hái gặt.  </a:t>
            </a:r>
            <a:endParaRPr lang="en-US" sz="4000" kern="100" dirty="0">
              <a:latin typeface="Arial" panose="020B0604020202020204" pitchFamily="34" charset="0"/>
              <a:cs typeface="Times New Roman" panose="02020603050405020304" pitchFamily="18" charset="0"/>
            </a:endParaRPr>
          </a:p>
          <a:p>
            <a:pPr algn="just">
              <a:lnSpc>
                <a:spcPct val="107000"/>
              </a:lnSpc>
              <a:spcAft>
                <a:spcPts val="8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Đáp: Ai nghẹn ngào ra đi gieo giống, mùa gặt mai sau khấp khởi mừng.  </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lnSpc>
                <a:spcPct val="107000"/>
              </a:lnSpc>
              <a:spcAft>
                <a:spcPts val="800"/>
              </a:spcAft>
            </a:pPr>
            <a:r>
              <a:rPr lang="vi-VN" sz="4000" kern="100" dirty="0">
                <a:latin typeface="Arial" panose="020B0604020202020204" pitchFamily="34" charset="0"/>
                <a:cs typeface="Times New Roman" panose="02020603050405020304" pitchFamily="18" charset="0"/>
              </a:rPr>
              <a:t>4. Họ ra đi, đi mà đẫm châu lệ, gieo vãi từng hạt ươm giống đây.  Lúc về, về sẽ reo vui và trên vai mang nặng lúa vàng. </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726075993"/>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71365"/>
            <a:ext cx="10160000" cy="2781595"/>
          </a:xfrm>
          <a:prstGeom prst="rect">
            <a:avLst/>
          </a:prstGeom>
          <a:noFill/>
        </p:spPr>
        <p:txBody>
          <a:bodyPr wrap="square" rtlCol="0">
            <a:spAutoFit/>
          </a:bodyPr>
          <a:lstStyle/>
          <a:p>
            <a:pPr algn="just">
              <a:lnSpc>
                <a:spcPct val="107000"/>
              </a:lnSpc>
              <a:spcAft>
                <a:spcPts val="800"/>
              </a:spcAft>
            </a:pPr>
            <a:r>
              <a:rPr lang="vi-VN" sz="4000" kern="100" dirty="0">
                <a:latin typeface="Arial" panose="020B0604020202020204" pitchFamily="34" charset="0"/>
                <a:cs typeface="Times New Roman" panose="02020603050405020304" pitchFamily="18" charset="0"/>
              </a:rPr>
              <a:t>Tung hô Tin Mừng:</a:t>
            </a:r>
            <a:endParaRPr lang="en-US" sz="4000" kern="100" dirty="0">
              <a:latin typeface="Arial" panose="020B0604020202020204" pitchFamily="34" charset="0"/>
              <a:cs typeface="Times New Roman" panose="02020603050405020304" pitchFamily="18" charset="0"/>
            </a:endParaRPr>
          </a:p>
          <a:p>
            <a:pPr algn="just">
              <a:lnSpc>
                <a:spcPct val="107000"/>
              </a:lnSpc>
              <a:spcAft>
                <a:spcPts val="800"/>
              </a:spcAft>
            </a:pPr>
            <a:r>
              <a:rPr lang="vi-VN" sz="4000" kern="100" dirty="0">
                <a:latin typeface="Arial" panose="020B0604020202020204" pitchFamily="34" charset="0"/>
                <a:cs typeface="Times New Roman" panose="02020603050405020304" pitchFamily="18" charset="0"/>
              </a:rPr>
              <a:t>Alleluia, Alleluia. Phúc cho ai chịu bách hại vì chính đạo, vì Nước Trời là của họ. Alleluia, Alleluia. </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9A5EADA-7C18-13C7-8E7D-717D68761025}"/>
              </a:ext>
            </a:extLst>
          </p:cNvPr>
          <p:cNvSpPr txBox="1"/>
          <p:nvPr/>
        </p:nvSpPr>
        <p:spPr>
          <a:xfrm>
            <a:off x="9093200" y="215900"/>
            <a:ext cx="2705100" cy="369332"/>
          </a:xfrm>
          <a:prstGeom prst="rect">
            <a:avLst/>
          </a:prstGeom>
          <a:noFill/>
        </p:spPr>
        <p:txBody>
          <a:bodyPr wrap="square" rtlCol="0">
            <a:spAutoFit/>
          </a:bodyPr>
          <a:lstStyle/>
          <a:p>
            <a:r>
              <a:rPr lang="en-US" dirty="0"/>
              <a:t>ĐC Kim Long: 209</a:t>
            </a:r>
          </a:p>
        </p:txBody>
      </p:sp>
    </p:spTree>
    <p:extLst>
      <p:ext uri="{BB962C8B-B14F-4D97-AF65-F5344CB8AC3E}">
        <p14:creationId xmlns:p14="http://schemas.microsoft.com/office/powerpoint/2010/main" val="3183198351"/>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499" y="0"/>
            <a:ext cx="10410825"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Bài Ca Ngàn Trùng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p>
          <a:p>
            <a:pPr algn="just"/>
            <a:r>
              <a:rPr lang="vi-VN" sz="4000" kern="100" spc="-100" dirty="0">
                <a:solidFill>
                  <a:schemeClr val="accent3">
                    <a:lumMod val="60000"/>
                    <a:lumOff val="40000"/>
                  </a:schemeClr>
                </a:solidFill>
                <a:latin typeface="Arial" panose="020B0604020202020204" pitchFamily="34" charset="0"/>
                <a:cs typeface="Times New Roman" panose="02020603050405020304" pitchFamily="18" charset="0"/>
              </a:rPr>
              <a:t>ĐK. Đây bài ca ngàn trùng dâng về Thiên Chúa, bài ca thắm nhuộm máu hồng. Từng bao người anh dũng tiến lên hy sinh vì tình yêu.</a:t>
            </a:r>
            <a:endParaRPr lang="en-US" sz="4000" kern="100" spc="-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Không có tình yêu nào trọng đại cho bằng chết vì yêu. Nhìn Chúa đãm máu trên đồi cao, từng đoàn người anh dũng tiến lên pháp trường.</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Ai chối từ xác phàm trần lụy sẽ được sống hiển vinh. Vì Đấng phán xét trong quyền linh đã tự nhận đau đớn với muôn khổ hình.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D656EF4-5C1C-38BF-5E72-A5E872EE1534}"/>
              </a:ext>
            </a:extLst>
          </p:cNvPr>
          <p:cNvSpPr txBox="1"/>
          <p:nvPr/>
        </p:nvSpPr>
        <p:spPr>
          <a:xfrm>
            <a:off x="9963150" y="66675"/>
            <a:ext cx="2000250" cy="369332"/>
          </a:xfrm>
          <a:prstGeom prst="rect">
            <a:avLst/>
          </a:prstGeom>
          <a:noFill/>
        </p:spPr>
        <p:txBody>
          <a:bodyPr wrap="square" rtlCol="0">
            <a:spAutoFit/>
          </a:bodyPr>
          <a:lstStyle/>
          <a:p>
            <a:r>
              <a:rPr lang="en-US" dirty="0"/>
              <a:t>TCCĐ 1 - 499</a:t>
            </a:r>
          </a:p>
        </p:txBody>
      </p:sp>
    </p:spTree>
    <p:extLst>
      <p:ext uri="{BB962C8B-B14F-4D97-AF65-F5344CB8AC3E}">
        <p14:creationId xmlns:p14="http://schemas.microsoft.com/office/powerpoint/2010/main" val="960312178"/>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499" y="190500"/>
            <a:ext cx="10410825" cy="4401205"/>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Tay Chúa hằng che chở phù hộ quân thù sẽ phải lui. Họ chiến thắng hát ca mừng vui dù người trần chê trách lãng quên suốt đời.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Đây bài ca ngàn trùng dâng về Thiên Chúa, bài ca thắm nhuộm máu hồng. Từng bao người anh dũng tiến lên hy sinh vì tình yêu.</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888905245"/>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498" y="75129"/>
            <a:ext cx="10410825"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Anh Hùng Tử Đạo</a:t>
            </a:r>
            <a:r>
              <a:rPr lang="en-US" sz="2400" kern="100" dirty="0">
                <a:latin typeface="Arial" panose="020B0604020202020204" pitchFamily="34" charset="0"/>
                <a:cs typeface="Times New Roman" panose="02020603050405020304" pitchFamily="18" charset="0"/>
              </a:rPr>
              <a:t>- </a:t>
            </a:r>
            <a:r>
              <a:rPr lang="vi-VN" sz="2400" kern="100" dirty="0">
                <a:latin typeface="Arial" panose="020B0604020202020204" pitchFamily="34" charset="0"/>
                <a:cs typeface="Times New Roman" panose="02020603050405020304" pitchFamily="18" charset="0"/>
              </a:rPr>
              <a:t>Minh Hương - Hồ Khanh</a:t>
            </a:r>
          </a:p>
          <a:p>
            <a:pPr algn="just"/>
            <a:r>
              <a:rPr lang="vi-VN" sz="4000" kern="100" dirty="0">
                <a:latin typeface="Arial" panose="020B0604020202020204" pitchFamily="34" charset="0"/>
                <a:cs typeface="Times New Roman" panose="02020603050405020304" pitchFamily="18" charset="0"/>
              </a:rPr>
              <a:t>1. Đây chốn huy hoàng chan hòa muôn ánh quang! Bao tiếng hát vang lừng tung hô ngày vinh thắng. Đây tấm bia vàng ghi ngàn năm chiến công. Cờ phất phới oai hùng tiếng hát ca lừng bốn phương.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các thánh tử đạo Việt Nam. Nơi vinh phúc chiếu soi rỡ ràng Thương lắng nghe lời con kêu khấn.Ban xuống muôn phúc trên nước Nam.</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1F954F6-AFCF-2581-8718-9A76E4DCACE7}"/>
              </a:ext>
            </a:extLst>
          </p:cNvPr>
          <p:cNvSpPr txBox="1"/>
          <p:nvPr/>
        </p:nvSpPr>
        <p:spPr>
          <a:xfrm>
            <a:off x="10442575" y="123825"/>
            <a:ext cx="1619249" cy="369332"/>
          </a:xfrm>
          <a:prstGeom prst="rect">
            <a:avLst/>
          </a:prstGeom>
          <a:noFill/>
        </p:spPr>
        <p:txBody>
          <a:bodyPr wrap="square" rtlCol="0">
            <a:spAutoFit/>
          </a:bodyPr>
          <a:lstStyle/>
          <a:p>
            <a:r>
              <a:rPr lang="en-US" dirty="0"/>
              <a:t>TCCĐ 1 - 504</a:t>
            </a:r>
          </a:p>
        </p:txBody>
      </p:sp>
    </p:spTree>
    <p:extLst>
      <p:ext uri="{BB962C8B-B14F-4D97-AF65-F5344CB8AC3E}">
        <p14:creationId xmlns:p14="http://schemas.microsoft.com/office/powerpoint/2010/main" val="488084189"/>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498" y="75129"/>
            <a:ext cx="10410825"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Gươm sắc bén vung cho đầu rơi máu tuôn. Hằng cương quyết một lòng giữ vững lòng tin kính. Đêm tối bao ngày đau phiền nơi khóc than. Chờ mong phút thanh nhàn: hát khúc ca ngày khải hoàn.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các thánh tử đạo Việt Nam. Nơi vinh phúc chiếu soi rỡ ràng Thương lắng nghe lời con kêu khấn.Ban xuống muôn phúc trên nước Nam.</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329657416"/>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498" y="-26471"/>
            <a:ext cx="10410825"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Anh Hùng Việt Nam</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Nhạc chiến thắng vang dậy rền trời, dòng máu thắm tô đẹp cuộc đời, còn lưu danh thiên thu. Đây những anh hùng Việt Nam trung thành theo bước Chúa Giê-su. gươm đao thêm dũng chí, nhục hình thêm can trường. Từng lớp lớp tiến lên pháp trường.</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Hân hoan khi lao tù, mừng rỡ lúc gươm vung, nguyện theo Chúa đến cùng, dù thịt tan xương nát. Bao nhiêu gian nan khốn khó, dệt thành chiến thắng quang vinh, triều thiên thánh tử đạo lấp lánh soi thiên đình.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9750885-171C-CACB-8067-E96BEA3682F6}"/>
              </a:ext>
            </a:extLst>
          </p:cNvPr>
          <p:cNvSpPr txBox="1"/>
          <p:nvPr/>
        </p:nvSpPr>
        <p:spPr>
          <a:xfrm>
            <a:off x="10058400" y="75129"/>
            <a:ext cx="1917700" cy="369332"/>
          </a:xfrm>
          <a:prstGeom prst="rect">
            <a:avLst/>
          </a:prstGeom>
          <a:noFill/>
        </p:spPr>
        <p:txBody>
          <a:bodyPr wrap="square" rtlCol="0">
            <a:spAutoFit/>
          </a:bodyPr>
          <a:lstStyle/>
          <a:p>
            <a:r>
              <a:rPr lang="en-US" dirty="0"/>
              <a:t>TCCĐ 1 - 496</a:t>
            </a:r>
          </a:p>
        </p:txBody>
      </p:sp>
    </p:spTree>
    <p:extLst>
      <p:ext uri="{BB962C8B-B14F-4D97-AF65-F5344CB8AC3E}">
        <p14:creationId xmlns:p14="http://schemas.microsoft.com/office/powerpoint/2010/main" val="3677599429"/>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498" y="-26471"/>
            <a:ext cx="10410825"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Đi gieo trong châu lệ, về chiến thắng reo vui. Hạt hư thối chôn vùi, rày trổ sinh hoa trái. Bao con dân nay biết Chúa, nhờ giòng máu rắc gieo xưa, và ca khúc khải hoàn sẽ tiếp liên vang hòa.</a:t>
            </a:r>
            <a:endParaRPr lang="en-US" sz="4000" kern="100" dirty="0">
              <a:latin typeface="Arial" panose="020B0604020202020204" pitchFamily="34" charset="0"/>
              <a:cs typeface="Times New Roman" panose="02020603050405020304" pitchFamily="18" charset="0"/>
            </a:endParaRPr>
          </a:p>
          <a:p>
            <a:pPr algn="just"/>
            <a:r>
              <a:rPr lang="vi-VN" sz="4000" kern="100" spc="-150" dirty="0">
                <a:solidFill>
                  <a:schemeClr val="accent3">
                    <a:lumMod val="60000"/>
                    <a:lumOff val="40000"/>
                  </a:schemeClr>
                </a:solidFill>
                <a:latin typeface="Arial" panose="020B0604020202020204" pitchFamily="34" charset="0"/>
                <a:cs typeface="Times New Roman" panose="02020603050405020304" pitchFamily="18" charset="0"/>
              </a:rPr>
              <a:t>ĐK. Nhạc chiến thắng vang dậy rền trời, dòng máu thắm tô đẹp cuộc đời, còn lưu danh thiên thu. Đây những anh hùng Việt Nam trung thành theo bước Chúa Giê-su. gươm đao thêm dũng chí, nhục hình thêm can trường. Từng lớp lớp tiến lên pháp trường.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668609076"/>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498" y="-26471"/>
            <a:ext cx="10410825"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Ôi cha ông kiêu hùng, dù chết vẫn kiên trung. Rày trên chốn cửu trùng phù hộ cho con cháu. Theo gương xưa luôn tiến bước, nhìn thập giá quyết hy sinh, để tông giống anh hùng thắp sáng quê hương mình.</a:t>
            </a:r>
            <a:endParaRPr lang="en-US" sz="4000" kern="100" dirty="0">
              <a:latin typeface="Arial" panose="020B0604020202020204" pitchFamily="34" charset="0"/>
              <a:cs typeface="Times New Roman" panose="02020603050405020304" pitchFamily="18" charset="0"/>
            </a:endParaRPr>
          </a:p>
          <a:p>
            <a:pPr algn="just"/>
            <a:r>
              <a:rPr lang="vi-VN" sz="4000" kern="100" spc="-150" dirty="0">
                <a:solidFill>
                  <a:schemeClr val="accent3">
                    <a:lumMod val="60000"/>
                    <a:lumOff val="40000"/>
                  </a:schemeClr>
                </a:solidFill>
                <a:latin typeface="Arial" panose="020B0604020202020204" pitchFamily="34" charset="0"/>
                <a:cs typeface="Times New Roman" panose="02020603050405020304" pitchFamily="18" charset="0"/>
              </a:rPr>
              <a:t>ĐK. Nhạc chiến thắng vang dậy rền trời, dòng máu thắm tô đẹp cuộc đời, còn lưu danh thiên thu. Đây những anh hùng Việt Nam trung thành theo bước Chúa Giê-su. gươm đao thêm dũng chí, nhục hình thêm can trường. Từng lớp lớp tiến lên pháp trường.</a:t>
            </a:r>
            <a:endParaRPr lang="en-US" sz="4000" kern="100" spc="-15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026838745"/>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498" y="-64571"/>
            <a:ext cx="10410825" cy="7063472"/>
          </a:xfrm>
          <a:prstGeom prst="rect">
            <a:avLst/>
          </a:prstGeom>
          <a:noFill/>
        </p:spPr>
        <p:txBody>
          <a:bodyPr wrap="square" rtlCol="0">
            <a:spAutoFit/>
          </a:bodyPr>
          <a:lstStyle/>
          <a:p>
            <a:pPr algn="ctr" fontAlgn="base"/>
            <a:r>
              <a:rPr lang="vi-VN" sz="2400" kern="100" dirty="0">
                <a:latin typeface="Arial" panose="020B0604020202020204" pitchFamily="34" charset="0"/>
                <a:cs typeface="Times New Roman" panose="02020603050405020304" pitchFamily="18" charset="0"/>
              </a:rPr>
              <a:t>Thánh Luca Thánh Sử</a:t>
            </a:r>
            <a:r>
              <a:rPr lang="en-US" sz="2400" kern="100" dirty="0">
                <a:latin typeface="Arial" panose="020B0604020202020204" pitchFamily="34" charset="0"/>
                <a:cs typeface="Times New Roman" panose="02020603050405020304" pitchFamily="18" charset="0"/>
              </a:rPr>
              <a:t> </a:t>
            </a:r>
            <a:r>
              <a:rPr lang="vi-VN" sz="2400" kern="100" dirty="0">
                <a:latin typeface="Arial" panose="020B0604020202020204" pitchFamily="34" charset="0"/>
                <a:cs typeface="Times New Roman" panose="02020603050405020304" pitchFamily="18" charset="0"/>
              </a:rPr>
              <a:t>– Vũ Đình Ân.</a:t>
            </a:r>
          </a:p>
          <a:p>
            <a:pPr algn="just" fontAlgn="base"/>
            <a:r>
              <a:rPr lang="vi-VN" sz="3900" kern="100" dirty="0">
                <a:latin typeface="Arial" panose="020B0604020202020204" pitchFamily="34" charset="0"/>
                <a:cs typeface="Times New Roman" panose="02020603050405020304" pitchFamily="18" charset="0"/>
              </a:rPr>
              <a:t>1. Tin Mừng của Thánh Lu-ca như một bài ca dâng Chúa, sáng đẹp đời sống Tin Mừng, rạng danh Chúa bao lẫy lừng.</a:t>
            </a:r>
          </a:p>
          <a:p>
            <a:pPr algn="just" fontAlgn="base"/>
            <a:r>
              <a:rPr lang="vi-VN" sz="3900" kern="100" dirty="0">
                <a:solidFill>
                  <a:schemeClr val="accent3">
                    <a:lumMod val="60000"/>
                    <a:lumOff val="40000"/>
                  </a:schemeClr>
                </a:solidFill>
                <a:latin typeface="Arial" panose="020B0604020202020204" pitchFamily="34" charset="0"/>
                <a:cs typeface="Times New Roman" panose="02020603050405020304" pitchFamily="18" charset="0"/>
              </a:rPr>
              <a:t>ĐK. Thánh Lu-ca Thánh sử của sách Tin Mừng. Thánh Lu-ca lỗi lạc văn chương lưu loát. Thánh Lu-ca Thánh sử của sách Tin Mừng, cho người dương thế thấm nhuần Lời Chúa mỗi ngày.</a:t>
            </a:r>
            <a:endParaRPr lang="en-US" sz="39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fontAlgn="base"/>
            <a:r>
              <a:rPr lang="vi-VN" sz="3900" kern="100" dirty="0">
                <a:latin typeface="Arial" panose="020B0604020202020204" pitchFamily="34" charset="0"/>
                <a:cs typeface="Times New Roman" panose="02020603050405020304" pitchFamily="18" charset="0"/>
              </a:rPr>
              <a:t>2. Tin Mừng của Thánh Lu-ca chan hoà tình yêu cao xa, diễn tả tình Chúa hải hà, đã yêu thế gian bao la.</a:t>
            </a:r>
          </a:p>
        </p:txBody>
      </p:sp>
      <p:sp>
        <p:nvSpPr>
          <p:cNvPr id="2" name="TextBox 1">
            <a:extLst>
              <a:ext uri="{FF2B5EF4-FFF2-40B4-BE49-F238E27FC236}">
                <a16:creationId xmlns:a16="http://schemas.microsoft.com/office/drawing/2014/main" id="{BEFB0C04-21BA-8E92-44BC-C674A7094C87}"/>
              </a:ext>
            </a:extLst>
          </p:cNvPr>
          <p:cNvSpPr txBox="1"/>
          <p:nvPr/>
        </p:nvSpPr>
        <p:spPr>
          <a:xfrm>
            <a:off x="10439402" y="0"/>
            <a:ext cx="1647821" cy="369332"/>
          </a:xfrm>
          <a:prstGeom prst="rect">
            <a:avLst/>
          </a:prstGeom>
          <a:noFill/>
        </p:spPr>
        <p:txBody>
          <a:bodyPr wrap="square" rtlCol="0">
            <a:spAutoFit/>
          </a:bodyPr>
          <a:lstStyle/>
          <a:p>
            <a:r>
              <a:rPr lang="en-US" dirty="0"/>
              <a:t>F</a:t>
            </a:r>
          </a:p>
        </p:txBody>
      </p:sp>
    </p:spTree>
    <p:extLst>
      <p:ext uri="{BB962C8B-B14F-4D97-AF65-F5344CB8AC3E}">
        <p14:creationId xmlns:p14="http://schemas.microsoft.com/office/powerpoint/2010/main" val="2929493482"/>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F3ABF-88A3-8C84-CFA2-34BE0BF9CE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D36CD85-3EFC-AE21-1D9C-821EF280E69F}"/>
              </a:ext>
            </a:extLst>
          </p:cNvPr>
          <p:cNvSpPr txBox="1"/>
          <p:nvPr/>
        </p:nvSpPr>
        <p:spPr>
          <a:xfrm>
            <a:off x="1714498" y="-64571"/>
            <a:ext cx="10410825" cy="6463308"/>
          </a:xfrm>
          <a:prstGeom prst="rect">
            <a:avLst/>
          </a:prstGeom>
          <a:noFill/>
        </p:spPr>
        <p:txBody>
          <a:bodyPr wrap="square" rtlCol="0">
            <a:spAutoFit/>
          </a:bodyPr>
          <a:lstStyle/>
          <a:p>
            <a:pPr algn="ctr" fontAlgn="base"/>
            <a:r>
              <a:rPr lang="en-US" sz="2400" kern="100" dirty="0">
                <a:latin typeface="Arial" panose="020B0604020202020204" pitchFamily="34" charset="0"/>
                <a:cs typeface="Times New Roman" panose="02020603050405020304" pitchFamily="18" charset="0"/>
              </a:rPr>
              <a:t>TV 116</a:t>
            </a:r>
            <a:endParaRPr lang="vi-VN" sz="2400" kern="100" dirty="0">
              <a:latin typeface="Arial" panose="020B0604020202020204" pitchFamily="34" charset="0"/>
              <a:cs typeface="Times New Roman" panose="02020603050405020304" pitchFamily="18" charset="0"/>
            </a:endParaRPr>
          </a:p>
          <a:p>
            <a:pPr algn="just" fontAlgn="base"/>
            <a:r>
              <a:rPr lang="en-US" sz="3900" kern="100" dirty="0">
                <a:latin typeface="Arial" panose="020B0604020202020204" pitchFamily="34" charset="0"/>
                <a:cs typeface="Times New Roman" panose="02020603050405020304" pitchFamily="18" charset="0"/>
              </a:rPr>
              <a:t>1. </a:t>
            </a:r>
            <a:r>
              <a:rPr lang="en-US" sz="3900" kern="100" dirty="0" err="1">
                <a:latin typeface="Arial" panose="020B0604020202020204" pitchFamily="34" charset="0"/>
                <a:cs typeface="Times New Roman" panose="02020603050405020304" pitchFamily="18" charset="0"/>
              </a:rPr>
              <a:t>Vạn</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quốc</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hỡi</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mừng</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chúc</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Chúa</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đi</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ngàn</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dân</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ơi</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hãy</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tán</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dương</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Ngài</a:t>
            </a:r>
            <a:endParaRPr lang="vi-VN" sz="3900" kern="100" dirty="0">
              <a:latin typeface="Arial" panose="020B0604020202020204" pitchFamily="34" charset="0"/>
              <a:cs typeface="Times New Roman" panose="02020603050405020304" pitchFamily="18" charset="0"/>
            </a:endParaRPr>
          </a:p>
          <a:p>
            <a:pPr algn="just" fontAlgn="base"/>
            <a:r>
              <a:rPr lang="vi-VN" sz="3900" kern="100" dirty="0">
                <a:solidFill>
                  <a:schemeClr val="accent3">
                    <a:lumMod val="60000"/>
                    <a:lumOff val="40000"/>
                  </a:schemeClr>
                </a:solidFill>
                <a:latin typeface="Arial" panose="020B0604020202020204" pitchFamily="34" charset="0"/>
                <a:cs typeface="Times New Roman" panose="02020603050405020304" pitchFamily="18" charset="0"/>
              </a:rPr>
              <a:t>ĐK. </a:t>
            </a:r>
            <a:r>
              <a:rPr lang="en-US" sz="3900" kern="100" dirty="0" err="1">
                <a:solidFill>
                  <a:schemeClr val="accent3">
                    <a:lumMod val="60000"/>
                    <a:lumOff val="40000"/>
                  </a:schemeClr>
                </a:solidFill>
                <a:latin typeface="Arial" panose="020B0604020202020204" pitchFamily="34" charset="0"/>
                <a:cs typeface="Times New Roman" panose="02020603050405020304" pitchFamily="18" charset="0"/>
              </a:rPr>
              <a:t>Hãy</a:t>
            </a:r>
            <a:r>
              <a:rPr lang="en-US" sz="39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900" kern="100" dirty="0" err="1">
                <a:solidFill>
                  <a:schemeClr val="accent3">
                    <a:lumMod val="60000"/>
                    <a:lumOff val="40000"/>
                  </a:schemeClr>
                </a:solidFill>
                <a:latin typeface="Arial" panose="020B0604020202020204" pitchFamily="34" charset="0"/>
                <a:cs typeface="Times New Roman" panose="02020603050405020304" pitchFamily="18" charset="0"/>
              </a:rPr>
              <a:t>đi</a:t>
            </a:r>
            <a:r>
              <a:rPr lang="en-US" sz="39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900" kern="100" dirty="0" err="1">
                <a:solidFill>
                  <a:schemeClr val="accent3">
                    <a:lumMod val="60000"/>
                    <a:lumOff val="40000"/>
                  </a:schemeClr>
                </a:solidFill>
                <a:latin typeface="Arial" panose="020B0604020202020204" pitchFamily="34" charset="0"/>
                <a:cs typeface="Times New Roman" panose="02020603050405020304" pitchFamily="18" charset="0"/>
              </a:rPr>
              <a:t>rao</a:t>
            </a:r>
            <a:r>
              <a:rPr lang="en-US" sz="39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900" kern="100" dirty="0" err="1">
                <a:solidFill>
                  <a:schemeClr val="accent3">
                    <a:lumMod val="60000"/>
                    <a:lumOff val="40000"/>
                  </a:schemeClr>
                </a:solidFill>
                <a:latin typeface="Arial" panose="020B0604020202020204" pitchFamily="34" charset="0"/>
                <a:cs typeface="Times New Roman" panose="02020603050405020304" pitchFamily="18" charset="0"/>
              </a:rPr>
              <a:t>giảng</a:t>
            </a:r>
            <a:r>
              <a:rPr lang="en-US" sz="3900" kern="100" dirty="0">
                <a:solidFill>
                  <a:schemeClr val="accent3">
                    <a:lumMod val="60000"/>
                    <a:lumOff val="40000"/>
                  </a:schemeClr>
                </a:solidFill>
                <a:latin typeface="Arial" panose="020B0604020202020204" pitchFamily="34" charset="0"/>
                <a:cs typeface="Times New Roman" panose="02020603050405020304" pitchFamily="18" charset="0"/>
              </a:rPr>
              <a:t> Tin </a:t>
            </a:r>
            <a:r>
              <a:rPr lang="en-US" sz="3900" kern="100" dirty="0" err="1">
                <a:solidFill>
                  <a:schemeClr val="accent3">
                    <a:lumMod val="60000"/>
                    <a:lumOff val="40000"/>
                  </a:schemeClr>
                </a:solidFill>
                <a:latin typeface="Arial" panose="020B0604020202020204" pitchFamily="34" charset="0"/>
                <a:cs typeface="Times New Roman" panose="02020603050405020304" pitchFamily="18" charset="0"/>
              </a:rPr>
              <a:t>Mừng</a:t>
            </a:r>
            <a:r>
              <a:rPr lang="en-US" sz="39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900" kern="100" dirty="0" err="1">
                <a:solidFill>
                  <a:schemeClr val="accent3">
                    <a:lumMod val="60000"/>
                    <a:lumOff val="40000"/>
                  </a:schemeClr>
                </a:solidFill>
                <a:latin typeface="Arial" panose="020B0604020202020204" pitchFamily="34" charset="0"/>
                <a:cs typeface="Times New Roman" panose="02020603050405020304" pitchFamily="18" charset="0"/>
              </a:rPr>
              <a:t>khắp</a:t>
            </a:r>
            <a:r>
              <a:rPr lang="en-US" sz="39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900" kern="100" dirty="0" err="1">
                <a:solidFill>
                  <a:schemeClr val="accent3">
                    <a:lumMod val="60000"/>
                    <a:lumOff val="40000"/>
                  </a:schemeClr>
                </a:solidFill>
                <a:latin typeface="Arial" panose="020B0604020202020204" pitchFamily="34" charset="0"/>
                <a:cs typeface="Times New Roman" panose="02020603050405020304" pitchFamily="18" charset="0"/>
              </a:rPr>
              <a:t>thế</a:t>
            </a:r>
            <a:r>
              <a:rPr lang="en-US" sz="39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900" kern="100" dirty="0" err="1">
                <a:solidFill>
                  <a:schemeClr val="accent3">
                    <a:lumMod val="60000"/>
                    <a:lumOff val="40000"/>
                  </a:schemeClr>
                </a:solidFill>
                <a:latin typeface="Arial" panose="020B0604020202020204" pitchFamily="34" charset="0"/>
                <a:cs typeface="Times New Roman" panose="02020603050405020304" pitchFamily="18" charset="0"/>
              </a:rPr>
              <a:t>gian</a:t>
            </a:r>
            <a:endParaRPr lang="en-US" sz="39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fontAlgn="base"/>
            <a:r>
              <a:rPr lang="vi-VN" sz="3900" kern="100" dirty="0">
                <a:latin typeface="Arial" panose="020B0604020202020204" pitchFamily="34" charset="0"/>
                <a:cs typeface="Times New Roman" panose="02020603050405020304" pitchFamily="18" charset="0"/>
              </a:rPr>
              <a:t>2. </a:t>
            </a:r>
            <a:r>
              <a:rPr lang="en-US" sz="3900" kern="100" dirty="0" err="1">
                <a:latin typeface="Arial" panose="020B0604020202020204" pitchFamily="34" charset="0"/>
                <a:cs typeface="Times New Roman" panose="02020603050405020304" pitchFamily="18" charset="0"/>
              </a:rPr>
              <a:t>Vì</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tình</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Chúa</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mạnh</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mẽ</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thiết</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tha</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lòng</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trung</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tín</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bền</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vững</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muôn</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đời</a:t>
            </a:r>
            <a:endParaRPr lang="en-US" sz="3900" kern="100" dirty="0">
              <a:latin typeface="Arial" panose="020B0604020202020204" pitchFamily="34" charset="0"/>
              <a:cs typeface="Times New Roman" panose="02020603050405020304" pitchFamily="18" charset="0"/>
            </a:endParaRPr>
          </a:p>
          <a:p>
            <a:pPr algn="just" fontAlgn="base"/>
            <a:endParaRPr lang="en-US" sz="3900" kern="100" dirty="0">
              <a:latin typeface="Arial" panose="020B0604020202020204" pitchFamily="34" charset="0"/>
              <a:cs typeface="Times New Roman" panose="02020603050405020304" pitchFamily="18" charset="0"/>
            </a:endParaRPr>
          </a:p>
          <a:p>
            <a:pPr algn="just" fontAlgn="base"/>
            <a:r>
              <a:rPr lang="en-US" sz="3900" kern="100" dirty="0" err="1">
                <a:latin typeface="Arial" panose="020B0604020202020204" pitchFamily="34" charset="0"/>
                <a:cs typeface="Times New Roman" panose="02020603050405020304" pitchFamily="18" charset="0"/>
              </a:rPr>
              <a:t>Alleluiia</a:t>
            </a:r>
            <a:r>
              <a:rPr lang="en-US" sz="3900" kern="100" dirty="0">
                <a:latin typeface="Arial" panose="020B0604020202020204" pitchFamily="34" charset="0"/>
                <a:cs typeface="Times New Roman" panose="02020603050405020304" pitchFamily="18" charset="0"/>
              </a:rPr>
              <a:t>:</a:t>
            </a:r>
          </a:p>
          <a:p>
            <a:pPr algn="just" fontAlgn="base"/>
            <a:r>
              <a:rPr lang="en-US" sz="3900" kern="100" dirty="0" err="1">
                <a:latin typeface="Arial" panose="020B0604020202020204" pitchFamily="34" charset="0"/>
                <a:cs typeface="Times New Roman" panose="02020603050405020304" pitchFamily="18" charset="0"/>
              </a:rPr>
              <a:t>Chúa</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nói</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Các</a:t>
            </a:r>
            <a:r>
              <a:rPr lang="en-US" sz="3900" kern="100" dirty="0">
                <a:latin typeface="Arial" panose="020B0604020202020204" pitchFamily="34" charset="0"/>
                <a:cs typeface="Times New Roman" panose="02020603050405020304" pitchFamily="18" charset="0"/>
              </a:rPr>
              <a:t> con </a:t>
            </a:r>
            <a:r>
              <a:rPr lang="en-US" sz="3900" kern="100" dirty="0" err="1">
                <a:latin typeface="Arial" panose="020B0604020202020204" pitchFamily="34" charset="0"/>
                <a:cs typeface="Times New Roman" panose="02020603050405020304" pitchFamily="18" charset="0"/>
              </a:rPr>
              <a:t>hãy</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ra</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đi</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giảng</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dạy</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muôn</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dân</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và</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đây</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Thầy</a:t>
            </a:r>
            <a:r>
              <a:rPr lang="en-US" sz="3900" kern="100" dirty="0">
                <a:latin typeface="Arial" panose="020B0604020202020204" pitchFamily="34" charset="0"/>
                <a:cs typeface="Times New Roman" panose="02020603050405020304" pitchFamily="18" charset="0"/>
              </a:rPr>
              <a:t> ở </a:t>
            </a:r>
            <a:r>
              <a:rPr lang="en-US" sz="3900" kern="100" dirty="0" err="1">
                <a:latin typeface="Arial" panose="020B0604020202020204" pitchFamily="34" charset="0"/>
                <a:cs typeface="Times New Roman" panose="02020603050405020304" pitchFamily="18" charset="0"/>
              </a:rPr>
              <a:t>cùng</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các</a:t>
            </a:r>
            <a:r>
              <a:rPr lang="en-US" sz="3900" kern="100" dirty="0">
                <a:latin typeface="Arial" panose="020B0604020202020204" pitchFamily="34" charset="0"/>
                <a:cs typeface="Times New Roman" panose="02020603050405020304" pitchFamily="18" charset="0"/>
              </a:rPr>
              <a:t> con </a:t>
            </a:r>
            <a:r>
              <a:rPr lang="en-US" sz="3900" kern="100" dirty="0" err="1">
                <a:latin typeface="Arial" panose="020B0604020202020204" pitchFamily="34" charset="0"/>
                <a:cs typeface="Times New Roman" panose="02020603050405020304" pitchFamily="18" charset="0"/>
              </a:rPr>
              <a:t>mọi</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ngày</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cho</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đến</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tận</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thế</a:t>
            </a:r>
            <a:r>
              <a:rPr lang="en-US" sz="3900" kern="100" dirty="0">
                <a:latin typeface="Arial" panose="020B0604020202020204" pitchFamily="34" charset="0"/>
                <a:cs typeface="Times New Roman" panose="02020603050405020304" pitchFamily="18" charset="0"/>
              </a:rPr>
              <a:t>. </a:t>
            </a:r>
            <a:r>
              <a:rPr lang="en-US" sz="3900" kern="100" dirty="0" err="1">
                <a:latin typeface="Arial" panose="020B0604020202020204" pitchFamily="34" charset="0"/>
                <a:cs typeface="Times New Roman" panose="02020603050405020304" pitchFamily="18" charset="0"/>
              </a:rPr>
              <a:t>Alleluiia</a:t>
            </a:r>
            <a:endParaRPr lang="vi-VN" sz="3900" kern="100" dirty="0">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3B6F384A-28DF-1E05-A2E5-08BEFDA10BFA}"/>
              </a:ext>
            </a:extLst>
          </p:cNvPr>
          <p:cNvSpPr txBox="1"/>
          <p:nvPr/>
        </p:nvSpPr>
        <p:spPr>
          <a:xfrm>
            <a:off x="9774314" y="80562"/>
            <a:ext cx="2050742" cy="369332"/>
          </a:xfrm>
          <a:prstGeom prst="rect">
            <a:avLst/>
          </a:prstGeom>
          <a:noFill/>
        </p:spPr>
        <p:txBody>
          <a:bodyPr wrap="square" rtlCol="0">
            <a:spAutoFit/>
          </a:bodyPr>
          <a:lstStyle/>
          <a:p>
            <a:r>
              <a:rPr lang="en-US" dirty="0"/>
              <a:t>TV Kim Long: 126</a:t>
            </a:r>
          </a:p>
        </p:txBody>
      </p:sp>
      <p:sp>
        <p:nvSpPr>
          <p:cNvPr id="5" name="TextBox 4">
            <a:extLst>
              <a:ext uri="{FF2B5EF4-FFF2-40B4-BE49-F238E27FC236}">
                <a16:creationId xmlns:a16="http://schemas.microsoft.com/office/drawing/2014/main" id="{6B126586-AC2D-0F34-3E3C-C94303E5AC0F}"/>
              </a:ext>
            </a:extLst>
          </p:cNvPr>
          <p:cNvSpPr txBox="1"/>
          <p:nvPr/>
        </p:nvSpPr>
        <p:spPr>
          <a:xfrm>
            <a:off x="4147351" y="4041482"/>
            <a:ext cx="2050742" cy="369332"/>
          </a:xfrm>
          <a:prstGeom prst="rect">
            <a:avLst/>
          </a:prstGeom>
          <a:noFill/>
        </p:spPr>
        <p:txBody>
          <a:bodyPr wrap="square" rtlCol="0">
            <a:spAutoFit/>
          </a:bodyPr>
          <a:lstStyle/>
          <a:p>
            <a:r>
              <a:rPr lang="en-US" dirty="0"/>
              <a:t>TV Kim Long: 192</a:t>
            </a:r>
          </a:p>
        </p:txBody>
      </p:sp>
    </p:spTree>
    <p:extLst>
      <p:ext uri="{BB962C8B-B14F-4D97-AF65-F5344CB8AC3E}">
        <p14:creationId xmlns:p14="http://schemas.microsoft.com/office/powerpoint/2010/main" val="4039461776"/>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122165"/>
            <a:ext cx="10160000" cy="6641242"/>
          </a:xfrm>
          <a:prstGeom prst="rect">
            <a:avLst/>
          </a:prstGeom>
          <a:noFill/>
        </p:spPr>
        <p:txBody>
          <a:bodyPr wrap="square" rtlCol="0">
            <a:spAutoFit/>
          </a:bodyPr>
          <a:lstStyle/>
          <a:p>
            <a:pPr algn="ctr">
              <a:lnSpc>
                <a:spcPct val="107000"/>
              </a:lnSpc>
              <a:spcBef>
                <a:spcPts val="1200"/>
              </a:spcBef>
            </a:pPr>
            <a:r>
              <a:rPr lang="en-US" sz="2800" kern="100" dirty="0">
                <a:effectLst/>
                <a:latin typeface="Arial" panose="020B0604020202020204" pitchFamily="34" charset="0"/>
                <a:ea typeface="Times New Roman" panose="02020603050405020304" pitchFamily="18" charset="0"/>
                <a:cs typeface="Times New Roman" panose="02020603050405020304" pitchFamily="18" charset="0"/>
              </a:rPr>
              <a:t>Hoan Ca Maria - </a:t>
            </a:r>
            <a:r>
              <a:rPr lang="en-US" sz="28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 Kim Long</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Trong nắng mai huy hoàng rộn ràng chim trời ca hót, muôn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đóa</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hoa đẹp tươi, theo Thần sứ con dâng lời.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Kính mừng Ma-ri-a đầy ơn phúc, Thiên Chúa ở cùng Mẹ liên, đẹp tươi diễm lệ khôn sánh, ngàn đời dâng lời hoan ca Ma-ri-a.</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Trong bóng đêm chập chùng bầu trời thêu ngàn tinh tú, muôn tiếng ca đầy vơi theo Thần sứ con dâng lời.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2315885"/>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122165"/>
            <a:ext cx="10401300" cy="6538649"/>
          </a:xfrm>
          <a:prstGeom prst="rect">
            <a:avLst/>
          </a:prstGeom>
          <a:noFill/>
        </p:spPr>
        <p:txBody>
          <a:bodyPr wrap="square" rtlCol="0">
            <a:spAutoFit/>
          </a:bodyPr>
          <a:lstStyle/>
          <a:p>
            <a:pPr algn="ctr">
              <a:lnSpc>
                <a:spcPct val="107000"/>
              </a:lnSpc>
              <a:spcBef>
                <a:spcPts val="1200"/>
              </a:spcBef>
            </a:pPr>
            <a:r>
              <a:rPr lang="en-US" sz="2800" kern="100" dirty="0">
                <a:effectLst/>
                <a:latin typeface="Arial" panose="020B0604020202020204" pitchFamily="34" charset="0"/>
                <a:ea typeface="Times New Roman" panose="02020603050405020304" pitchFamily="18" charset="0"/>
                <a:cs typeface="Times New Roman" panose="02020603050405020304" pitchFamily="18" charset="0"/>
              </a:rPr>
              <a:t>Con Xin Dâng Mẹ - </a:t>
            </a:r>
            <a:r>
              <a:rPr lang="en-US" sz="28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 Văn Chi</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Mẹ ơi! Trước nhan Mẹ con dâng về Mẹ. Một tràng hoa Mân Côi và ngàn lời ca chan chứa tình yêu. Lời con tiếng ca hòa dâng lên Mẹ hiền. Tựa ngàn hoa thắm tươi, xin dâng lên Mẹ thương yêu.</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 1. Trong khi an vui con dâng lên Mẹ tình yêu xin dâng trọn niềm trìu mến. Trong khi cô đơn xin dâng về Mẹ, đời những gian truân Mẹ sẽ ủi an.</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9E1E330-365F-CEDE-8159-F9FDEAC2F050}"/>
              </a:ext>
            </a:extLst>
          </p:cNvPr>
          <p:cNvSpPr txBox="1"/>
          <p:nvPr/>
        </p:nvSpPr>
        <p:spPr>
          <a:xfrm>
            <a:off x="10134600" y="122165"/>
            <a:ext cx="1866900" cy="369332"/>
          </a:xfrm>
          <a:prstGeom prst="rect">
            <a:avLst/>
          </a:prstGeom>
          <a:noFill/>
        </p:spPr>
        <p:txBody>
          <a:bodyPr wrap="square" rtlCol="0">
            <a:spAutoFit/>
          </a:bodyPr>
          <a:lstStyle/>
          <a:p>
            <a:r>
              <a:rPr lang="en-US" dirty="0"/>
              <a:t>TCCĐ 1 - 456</a:t>
            </a:r>
          </a:p>
        </p:txBody>
      </p:sp>
    </p:spTree>
    <p:extLst>
      <p:ext uri="{BB962C8B-B14F-4D97-AF65-F5344CB8AC3E}">
        <p14:creationId xmlns:p14="http://schemas.microsoft.com/office/powerpoint/2010/main" val="914990700"/>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90700" y="122165"/>
            <a:ext cx="10401300" cy="6077626"/>
          </a:xfrm>
          <a:prstGeom prst="rect">
            <a:avLst/>
          </a:prstGeom>
          <a:noFill/>
        </p:spPr>
        <p:txBody>
          <a:bodyPr wrap="square" rtlCol="0">
            <a:spAutoFit/>
          </a:bodyPr>
          <a:lstStyle/>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Trong khi âu lo xin dâng lên Mẹ lời yêu con dâng trong niềm phó thác. Khi con bơ vơ trên nơi gian trần, nhìn ánh sao mai kêu khấn Mẹ yêu.</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Mẹ ơi! Trước nhan Mẹ con dâng về Mẹ. Một tràng hoa Mân Côi và ngàn lời ca chan chứa tình yêu. Lời con tiếng ca hòa dâng lên Mẹ hiền. Tựa ngàn hoa thắm tươi, xin dâng lên Mẹ thương yêu.</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2677084"/>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917700" y="122165"/>
            <a:ext cx="10566400" cy="6069547"/>
          </a:xfrm>
          <a:prstGeom prst="rect">
            <a:avLst/>
          </a:prstGeom>
          <a:noFill/>
        </p:spPr>
        <p:txBody>
          <a:bodyPr wrap="square" rtlCol="0">
            <a:spAutoFit/>
          </a:bodyPr>
          <a:lstStyle/>
          <a:p>
            <a:pPr algn="ctr">
              <a:lnSpc>
                <a:spcPct val="107000"/>
              </a:lnSpc>
              <a:spcBef>
                <a:spcPts val="1200"/>
              </a:spcBef>
            </a:pPr>
            <a:r>
              <a:rPr lang="en-US" sz="2000" b="1" kern="100" dirty="0">
                <a:effectLst/>
                <a:latin typeface="Arial" panose="020B0604020202020204" pitchFamily="34" charset="0"/>
                <a:ea typeface="Times New Roman" panose="02020603050405020304" pitchFamily="18" charset="0"/>
                <a:cs typeface="Times New Roman" panose="02020603050405020304" pitchFamily="18" charset="0"/>
              </a:rPr>
              <a:t>Tràng Hoa Mân Côi - </a:t>
            </a:r>
            <a:r>
              <a:rPr lang="en-US" sz="2000" b="1" kern="100" dirty="0" err="1">
                <a:effectLst/>
                <a:latin typeface="Arial" panose="020B0604020202020204" pitchFamily="34" charset="0"/>
                <a:ea typeface="Times New Roman" panose="02020603050405020304" pitchFamily="18" charset="0"/>
                <a:cs typeface="Times New Roman" panose="02020603050405020304" pitchFamily="18" charset="0"/>
              </a:rPr>
              <a:t>Lm</a:t>
            </a:r>
            <a:r>
              <a:rPr lang="en-US" sz="2000" b="1" kern="100" dirty="0">
                <a:effectLst/>
                <a:latin typeface="Arial" panose="020B0604020202020204" pitchFamily="34" charset="0"/>
                <a:ea typeface="Times New Roman" panose="02020603050405020304" pitchFamily="18" charset="0"/>
                <a:cs typeface="Times New Roman" panose="02020603050405020304" pitchFamily="18" charset="0"/>
              </a:rPr>
              <a:t>. Văn Chi</a:t>
            </a:r>
            <a:endParaRPr lang="en-US" sz="2000" b="1" kern="100" dirty="0">
              <a:effectLst/>
              <a:latin typeface="Calibri Light" panose="020F0302020204030204" pitchFamily="34" charset="0"/>
              <a:ea typeface="Times New Roman" panose="02020603050405020304" pitchFamily="18" charset="0"/>
              <a:cs typeface="Times New Roman" panose="02020603050405020304" pitchFamily="18" charset="0"/>
            </a:endParaRPr>
          </a:p>
          <a:p>
            <a:pPr marR="310515" algn="just">
              <a:lnSpc>
                <a:spcPct val="107000"/>
              </a:lnSpc>
              <a:spcAft>
                <a:spcPts val="80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3800" b="1" kern="100" dirty="0">
                <a:effectLst/>
                <a:latin typeface="Arial" panose="020B0604020202020204" pitchFamily="34" charset="0"/>
                <a:ea typeface="Calibri" panose="020F0502020204030204" pitchFamily="34" charset="0"/>
                <a:cs typeface="Times New Roman" panose="02020603050405020304" pitchFamily="18" charset="0"/>
              </a:rPr>
              <a:t>Tràng hoa mân côi dâng </a:t>
            </a:r>
          </a:p>
          <a:p>
            <a:pPr marR="310515" algn="just">
              <a:lnSpc>
                <a:spcPct val="107000"/>
              </a:lnSpc>
              <a:spcAft>
                <a:spcPts val="800"/>
              </a:spcAft>
            </a:pPr>
            <a:r>
              <a:rPr lang="en-US" sz="3800" i="1"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Tràng hoa Mân Côi         dâng            lên dâng</a:t>
            </a:r>
            <a:endParaRPr lang="en-US" sz="38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800" b="1" kern="100" dirty="0">
                <a:effectLst/>
                <a:latin typeface="Arial" panose="020B0604020202020204" pitchFamily="34" charset="0"/>
                <a:ea typeface="Calibri" panose="020F0502020204030204" pitchFamily="34" charset="0"/>
                <a:cs typeface="Times New Roman" panose="02020603050405020304" pitchFamily="18" charset="0"/>
              </a:rPr>
              <a:t>kính lên Mẹ hiền ngàn lời kinh chan hòa</a:t>
            </a:r>
            <a:endParaRPr lang="en-US" sz="3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800" i="1"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kính  lên Mẹ hiền  lời           kinh chan hòa</a:t>
            </a:r>
            <a:endParaRPr lang="en-US" sz="38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800" b="1" kern="100" dirty="0">
                <a:effectLst/>
                <a:latin typeface="Arial" panose="020B0604020202020204" pitchFamily="34" charset="0"/>
                <a:ea typeface="Calibri" panose="020F0502020204030204" pitchFamily="34" charset="0"/>
                <a:cs typeface="Times New Roman" panose="02020603050405020304" pitchFamily="18" charset="0"/>
              </a:rPr>
              <a:t>yêu mến.                             Lời kinh âm vang</a:t>
            </a:r>
            <a:endParaRPr lang="en-US" sz="3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800" i="1"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yêu mến.   Lời kinh âm vang       theo        gió</a:t>
            </a:r>
            <a:endParaRPr lang="en-US" sz="38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800" b="1" kern="100" dirty="0">
                <a:effectLst/>
                <a:latin typeface="Arial" panose="020B0604020202020204" pitchFamily="34" charset="0"/>
                <a:ea typeface="Calibri" panose="020F0502020204030204" pitchFamily="34" charset="0"/>
                <a:cs typeface="Times New Roman" panose="02020603050405020304" pitchFamily="18" charset="0"/>
              </a:rPr>
              <a:t>theo gió đưa dặt dìu lời hoan ca Ave-Maria</a:t>
            </a:r>
            <a:endParaRPr lang="en-US" sz="3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800" i="1"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theo  gió đưa  dặt dìu lời chào kính </a:t>
            </a:r>
            <a:r>
              <a:rPr lang="en-US" sz="3800" i="1" u="sng" kern="100" dirty="0">
                <a:solidFill>
                  <a:schemeClr val="accent3">
                    <a:lumMod val="60000"/>
                    <a:lumOff val="40000"/>
                  </a:schemeClr>
                </a:solidFill>
                <a:latin typeface="Arial" panose="020B0604020202020204" pitchFamily="34" charset="0"/>
                <a:ea typeface="Calibri" panose="020F0502020204030204" pitchFamily="34" charset="0"/>
                <a:cs typeface="Times New Roman" panose="02020603050405020304" pitchFamily="18" charset="0"/>
              </a:rPr>
              <a:t>A</a:t>
            </a:r>
            <a:r>
              <a:rPr lang="en-US" sz="3800" i="1"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ve-Maria</a:t>
            </a:r>
            <a:endParaRPr lang="en-US" sz="38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Left Bracket 1">
            <a:extLst>
              <a:ext uri="{FF2B5EF4-FFF2-40B4-BE49-F238E27FC236}">
                <a16:creationId xmlns:a16="http://schemas.microsoft.com/office/drawing/2014/main" id="{DE532709-FACF-BB92-EC35-EEC02DFF7A32}"/>
              </a:ext>
            </a:extLst>
          </p:cNvPr>
          <p:cNvSpPr/>
          <p:nvPr/>
        </p:nvSpPr>
        <p:spPr>
          <a:xfrm>
            <a:off x="1720850" y="2155825"/>
            <a:ext cx="101600" cy="1003300"/>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FA7590BB-8001-DC7F-704F-62371ADB5825}"/>
              </a:ext>
            </a:extLst>
          </p:cNvPr>
          <p:cNvSpPr/>
          <p:nvPr/>
        </p:nvSpPr>
        <p:spPr>
          <a:xfrm>
            <a:off x="1722438" y="3641725"/>
            <a:ext cx="101600" cy="1003300"/>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ket 4">
            <a:extLst>
              <a:ext uri="{FF2B5EF4-FFF2-40B4-BE49-F238E27FC236}">
                <a16:creationId xmlns:a16="http://schemas.microsoft.com/office/drawing/2014/main" id="{D532E8EC-A904-555F-36BE-36872D147ABF}"/>
              </a:ext>
            </a:extLst>
          </p:cNvPr>
          <p:cNvSpPr/>
          <p:nvPr/>
        </p:nvSpPr>
        <p:spPr>
          <a:xfrm>
            <a:off x="1717675" y="669925"/>
            <a:ext cx="101600" cy="1003300"/>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ket 5">
            <a:extLst>
              <a:ext uri="{FF2B5EF4-FFF2-40B4-BE49-F238E27FC236}">
                <a16:creationId xmlns:a16="http://schemas.microsoft.com/office/drawing/2014/main" id="{FD203D6A-CCB1-5888-A960-55148E6F0A84}"/>
              </a:ext>
            </a:extLst>
          </p:cNvPr>
          <p:cNvSpPr/>
          <p:nvPr/>
        </p:nvSpPr>
        <p:spPr>
          <a:xfrm>
            <a:off x="1738312" y="5032375"/>
            <a:ext cx="101600" cy="1003300"/>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8871E165-8EBD-FB42-5368-4C63A7E95185}"/>
              </a:ext>
            </a:extLst>
          </p:cNvPr>
          <p:cNvSpPr txBox="1"/>
          <p:nvPr/>
        </p:nvSpPr>
        <p:spPr>
          <a:xfrm>
            <a:off x="10033000" y="122165"/>
            <a:ext cx="1981200" cy="369332"/>
          </a:xfrm>
          <a:prstGeom prst="rect">
            <a:avLst/>
          </a:prstGeom>
          <a:noFill/>
        </p:spPr>
        <p:txBody>
          <a:bodyPr wrap="square" rtlCol="0">
            <a:spAutoFit/>
          </a:bodyPr>
          <a:lstStyle/>
          <a:p>
            <a:r>
              <a:rPr lang="en-US" dirty="0"/>
              <a:t>TCCĐ 1 - 467</a:t>
            </a:r>
          </a:p>
        </p:txBody>
      </p:sp>
    </p:spTree>
    <p:extLst>
      <p:ext uri="{BB962C8B-B14F-4D97-AF65-F5344CB8AC3E}">
        <p14:creationId xmlns:p14="http://schemas.microsoft.com/office/powerpoint/2010/main" val="3519563701"/>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917700" y="261865"/>
            <a:ext cx="10096500" cy="5916748"/>
          </a:xfrm>
          <a:prstGeom prst="rect">
            <a:avLst/>
          </a:prstGeom>
          <a:noFill/>
        </p:spPr>
        <p:txBody>
          <a:bodyPr wrap="square" rtlCol="0">
            <a:spAutoFit/>
          </a:bodyPr>
          <a:lstStyle/>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Những khi hoàng hôn dần tàn, con lặng thầm kêu Mẹ trìu mến: Ave Maria! Khi ánh hừng đông chan hòa, con vang lời kinh bao tha thiết: Ave Maria!</a:t>
            </a:r>
          </a:p>
          <a:p>
            <a:pPr marR="310515" algn="just">
              <a:lnSpc>
                <a:spcPct val="107000"/>
              </a:lnSpc>
              <a:spcAft>
                <a:spcPts val="800"/>
              </a:spcAft>
            </a:pPr>
            <a:endParaRPr lang="en-US"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Những khi màn đêm lan tràn, con lặng thầm kêu Mẹ trìu mến: Ave Maria! Khi những màn sương tan dần, con vang lời kinh bao tha thiết: Ave Maria!</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1420970"/>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917700" y="261865"/>
            <a:ext cx="10096500" cy="5287281"/>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Hoa Mân Côi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Kim Long</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Một tràng hoa Mân Côi hương thơm ngào ngạt thắm ân tình, từng lời kinh sốt mến xin dâng về Nữ Vương hiển vinh.</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Khi an vui thái hòa, như lời Thiên Sứ truyền tin, như trong đêm Ngôi Lời giáng trần, như khi Mẹ gặp lại Con Chúa, kết hoa kinh để dâng Mẹ.</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E24C9DB-CCC9-3DD7-B979-684A6180EB41}"/>
              </a:ext>
            </a:extLst>
          </p:cNvPr>
          <p:cNvSpPr txBox="1"/>
          <p:nvPr/>
        </p:nvSpPr>
        <p:spPr>
          <a:xfrm>
            <a:off x="10058400" y="127000"/>
            <a:ext cx="2133600" cy="369332"/>
          </a:xfrm>
          <a:prstGeom prst="rect">
            <a:avLst/>
          </a:prstGeom>
          <a:noFill/>
        </p:spPr>
        <p:txBody>
          <a:bodyPr wrap="square" rtlCol="0">
            <a:spAutoFit/>
          </a:bodyPr>
          <a:lstStyle/>
          <a:p>
            <a:r>
              <a:rPr lang="en-US" dirty="0"/>
              <a:t>TCCĐ 1 - 459</a:t>
            </a:r>
          </a:p>
        </p:txBody>
      </p:sp>
    </p:spTree>
    <p:extLst>
      <p:ext uri="{BB962C8B-B14F-4D97-AF65-F5344CB8AC3E}">
        <p14:creationId xmlns:p14="http://schemas.microsoft.com/office/powerpoint/2010/main" val="2594769169"/>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917700" y="261865"/>
            <a:ext cx="10096500" cy="4760342"/>
          </a:xfrm>
          <a:prstGeom prst="rect">
            <a:avLst/>
          </a:prstGeom>
          <a:noFill/>
        </p:spPr>
        <p:txBody>
          <a:bodyPr wrap="square" rtlCol="0">
            <a:spAutoFit/>
          </a:bodyPr>
          <a:lstStyle/>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Một tràng hoa Mân Côi hương thơm ngào ngạt thắm ân tình, từng lời kinh sốt mến xin dâng về Nữ Vương hiển vinh.</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Khi đau thương ắp đầy, như vườn loang máu mồ hôi, như gai đâm như chịu nát đòn, như khi nhận Thập Tự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hy</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tế, kết hoa kinh để dâng Mẹ.</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3000667"/>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52600" y="58665"/>
            <a:ext cx="10579100" cy="6363217"/>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Chút Tình Con Thơ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Nguyễn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Duy</a:t>
            </a:r>
          </a:p>
          <a:p>
            <a:pPr algn="ctr">
              <a:lnSpc>
                <a:spcPct val="107000"/>
              </a:lnSpc>
              <a:spcBef>
                <a:spcPts val="1200"/>
              </a:spcBef>
            </a:pPr>
            <a:endParaRPr lang="en-US" sz="1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 1. Mẹ ơi! Trên trần gian con chưa thấy ai đến nhờ Mẹ mà Mẹ không thương giúp. Mẹ ơi! Con biết rằng tình Mẹ rất bao la, luôn dõi nhìn từng nhịp bước con thơ.</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Mẹ nguồn cậy trông cho người thất vọng. Mẹ là niềm tin cho người lữ thứ. Mẹ là niềm vui cho người buồn đau, Mẹ là nghỉ ngơi cho người đơn côi.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93C73C2-CD70-02D6-98A4-FA92FC794C1C}"/>
              </a:ext>
            </a:extLst>
          </p:cNvPr>
          <p:cNvSpPr txBox="1"/>
          <p:nvPr/>
        </p:nvSpPr>
        <p:spPr>
          <a:xfrm>
            <a:off x="10274300" y="0"/>
            <a:ext cx="1714500" cy="369332"/>
          </a:xfrm>
          <a:prstGeom prst="rect">
            <a:avLst/>
          </a:prstGeom>
          <a:noFill/>
        </p:spPr>
        <p:txBody>
          <a:bodyPr wrap="square" rtlCol="0">
            <a:spAutoFit/>
          </a:bodyPr>
          <a:lstStyle/>
          <a:p>
            <a:r>
              <a:rPr lang="en-US" dirty="0"/>
              <a:t>TCCĐ 1 - 452</a:t>
            </a:r>
          </a:p>
        </p:txBody>
      </p:sp>
    </p:spTree>
    <p:extLst>
      <p:ext uri="{BB962C8B-B14F-4D97-AF65-F5344CB8AC3E}">
        <p14:creationId xmlns:p14="http://schemas.microsoft.com/office/powerpoint/2010/main" val="2979663032"/>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917700" y="96765"/>
            <a:ext cx="10274300" cy="6575390"/>
          </a:xfrm>
          <a:prstGeom prst="rect">
            <a:avLst/>
          </a:prstGeom>
          <a:noFill/>
        </p:spPr>
        <p:txBody>
          <a:bodyPr wrap="square" rtlCol="0">
            <a:spAutoFit/>
          </a:bodyPr>
          <a:lstStyle/>
          <a:p>
            <a:pPr algn="ctr">
              <a:lnSpc>
                <a:spcPct val="107000"/>
              </a:lnSpc>
              <a:spcBef>
                <a:spcPts val="1200"/>
              </a:spcBef>
            </a:pPr>
            <a:r>
              <a:rPr lang="en-US" sz="2400" b="1" kern="100" dirty="0">
                <a:effectLst/>
                <a:latin typeface="Arial" panose="020B0604020202020204" pitchFamily="34" charset="0"/>
                <a:ea typeface="Times New Roman" panose="02020603050405020304" pitchFamily="18" charset="0"/>
                <a:cs typeface="Times New Roman" panose="02020603050405020304" pitchFamily="18" charset="0"/>
              </a:rPr>
              <a:t>Bài Ca Dâng Mẹ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Kim Long</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Thành tâm dâng bài ca yêu mến lên Mẹ trên trời. Mẹ ơi cho hồn con vui sống bên Mẹ muôn đời.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Khúc ca dâng tiến Mẹ ngát bay tựa hương trầm. Lời ca còn vang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vang</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hoà ý thơ trìu mến.</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Tiếng con vang tới Trời, tán dương Mẹ muôn đời. Hoà tâm tình nơi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nơi</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nguyện lắng nghe Mẹ hỡi!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E9A816A-11EF-8613-1A13-E9AB371407E8}"/>
              </a:ext>
            </a:extLst>
          </p:cNvPr>
          <p:cNvSpPr txBox="1"/>
          <p:nvPr/>
        </p:nvSpPr>
        <p:spPr>
          <a:xfrm>
            <a:off x="9906000" y="96765"/>
            <a:ext cx="2146300" cy="369332"/>
          </a:xfrm>
          <a:prstGeom prst="rect">
            <a:avLst/>
          </a:prstGeom>
          <a:noFill/>
        </p:spPr>
        <p:txBody>
          <a:bodyPr wrap="square" rtlCol="0">
            <a:spAutoFit/>
          </a:bodyPr>
          <a:lstStyle/>
          <a:p>
            <a:r>
              <a:rPr lang="en-US" dirty="0"/>
              <a:t>TCCĐ 1 - 453</a:t>
            </a:r>
          </a:p>
        </p:txBody>
      </p:sp>
    </p:spTree>
    <p:extLst>
      <p:ext uri="{BB962C8B-B14F-4D97-AF65-F5344CB8AC3E}">
        <p14:creationId xmlns:p14="http://schemas.microsoft.com/office/powerpoint/2010/main" val="2148948026"/>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9100" y="58665"/>
            <a:ext cx="10502900" cy="6924524"/>
          </a:xfrm>
          <a:prstGeom prst="rect">
            <a:avLst/>
          </a:prstGeom>
          <a:noFill/>
        </p:spPr>
        <p:txBody>
          <a:bodyPr wrap="square" rtlCol="0">
            <a:spAutoFit/>
          </a:bodyPr>
          <a:lstStyle/>
          <a:p>
            <a:pPr algn="ctr">
              <a:lnSpc>
                <a:spcPct val="107000"/>
              </a:lnSpc>
              <a:spcBef>
                <a:spcPts val="1200"/>
              </a:spcBef>
            </a:pPr>
            <a:r>
              <a:rPr lang="en-US" sz="2000" kern="100" dirty="0">
                <a:effectLst/>
                <a:latin typeface="Arial" panose="020B0604020202020204" pitchFamily="34" charset="0"/>
                <a:ea typeface="Times New Roman" panose="02020603050405020304" pitchFamily="18" charset="0"/>
                <a:cs typeface="Times New Roman" panose="02020603050405020304" pitchFamily="18" charset="0"/>
              </a:rPr>
              <a:t>Linh Hồn Tôi 2 - </a:t>
            </a:r>
            <a:r>
              <a:rPr lang="en-US" sz="2000" kern="100" dirty="0" err="1">
                <a:effectLst/>
                <a:latin typeface="Arial" panose="020B0604020202020204" pitchFamily="34" charset="0"/>
                <a:ea typeface="Times New Roman" panose="02020603050405020304" pitchFamily="18" charset="0"/>
                <a:cs typeface="Times New Roman" panose="02020603050405020304" pitchFamily="18" charset="0"/>
              </a:rPr>
              <a:t>Lm</a:t>
            </a:r>
            <a:r>
              <a:rPr lang="en-US" sz="2000" kern="100" dirty="0">
                <a:effectLst/>
                <a:latin typeface="Arial" panose="020B0604020202020204" pitchFamily="34" charset="0"/>
                <a:ea typeface="Times New Roman" panose="02020603050405020304" pitchFamily="18" charset="0"/>
                <a:cs typeface="Times New Roman" panose="02020603050405020304" pitchFamily="18" charset="0"/>
              </a:rPr>
              <a:t>. Kim Long</a:t>
            </a:r>
            <a:endParaRPr lang="en-US" sz="2000" kern="100" dirty="0">
              <a:effectLst/>
              <a:latin typeface="Calibri Light" panose="020F03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en-US" sz="36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Linh hồn tôi tung hô Chúa, tung hô Chúa (i-a). Thần trí tôi mừng vui vời vợi trong Đấng cứu chuộc tôi. </a:t>
            </a:r>
            <a:r>
              <a:rPr lang="en-US" sz="3600" b="1" kern="100" dirty="0">
                <a:effectLst/>
                <a:latin typeface="Arial" panose="020B0604020202020204" pitchFamily="34" charset="0"/>
                <a:ea typeface="Calibri" panose="020F0502020204030204" pitchFamily="34" charset="0"/>
                <a:cs typeface="Times New Roman" panose="02020603050405020304" pitchFamily="18" charset="0"/>
              </a:rPr>
              <a:t>Chúa đã rủ thương                   đoái     </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i="1" u="sng" kern="100" dirty="0">
                <a:solidFill>
                  <a:schemeClr val="accent2">
                    <a:lumMod val="40000"/>
                    <a:lumOff val="60000"/>
                  </a:schemeClr>
                </a:solidFill>
                <a:effectLst/>
                <a:latin typeface="Arial" panose="020B0604020202020204" pitchFamily="34" charset="0"/>
                <a:ea typeface="Calibri" panose="020F0502020204030204" pitchFamily="34" charset="0"/>
                <a:cs typeface="Times New Roman" panose="02020603050405020304" pitchFamily="18" charset="0"/>
              </a:rPr>
              <a:t>                                               Vì    Chúa đã rủ </a:t>
            </a:r>
            <a:endParaRPr lang="en-US" sz="3600" kern="100" dirty="0">
              <a:solidFill>
                <a:schemeClr val="accent2">
                  <a:lumMod val="40000"/>
                  <a:lumOff val="6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b="1" kern="100" dirty="0">
                <a:effectLst/>
                <a:latin typeface="Arial" panose="020B0604020202020204" pitchFamily="34" charset="0"/>
                <a:ea typeface="Calibri" panose="020F0502020204030204" pitchFamily="34" charset="0"/>
                <a:cs typeface="Times New Roman" panose="02020603050405020304" pitchFamily="18" charset="0"/>
              </a:rPr>
              <a:t>nhìn  phận hèn tôi tá.                              Vì   vậy          </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i="1" u="sng" kern="100" dirty="0">
                <a:solidFill>
                  <a:schemeClr val="accent2">
                    <a:lumMod val="40000"/>
                    <a:lumOff val="60000"/>
                  </a:schemeClr>
                </a:solidFill>
                <a:effectLst/>
                <a:latin typeface="Arial" panose="020B0604020202020204" pitchFamily="34" charset="0"/>
                <a:ea typeface="Calibri" panose="020F0502020204030204" pitchFamily="34" charset="0"/>
                <a:cs typeface="Times New Roman" panose="02020603050405020304" pitchFamily="18" charset="0"/>
              </a:rPr>
              <a:t>thương                tôi tá. Vì vậy đến muôn đời</a:t>
            </a:r>
            <a:endParaRPr lang="en-US" sz="3600" kern="100" dirty="0">
              <a:solidFill>
                <a:schemeClr val="accent2">
                  <a:lumMod val="40000"/>
                  <a:lumOff val="6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b="1" kern="100" dirty="0">
                <a:effectLst/>
                <a:latin typeface="Arial" panose="020B0604020202020204" pitchFamily="34" charset="0"/>
                <a:ea typeface="Calibri" panose="020F0502020204030204" pitchFamily="34" charset="0"/>
                <a:cs typeface="Times New Roman" panose="02020603050405020304" pitchFamily="18" charset="0"/>
              </a:rPr>
              <a:t>đến muôn đời                         sẽ khen tôi đầy ơn</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i="1" u="sng" kern="100" dirty="0">
                <a:solidFill>
                  <a:schemeClr val="accent2">
                    <a:lumMod val="40000"/>
                    <a:lumOff val="60000"/>
                  </a:schemeClr>
                </a:solidFill>
                <a:effectLst/>
                <a:latin typeface="Arial" panose="020B0604020202020204" pitchFamily="34" charset="0"/>
                <a:ea typeface="Calibri" panose="020F0502020204030204" pitchFamily="34" charset="0"/>
                <a:cs typeface="Times New Roman" panose="02020603050405020304" pitchFamily="18" charset="0"/>
              </a:rPr>
              <a:t>         ngàn đời  cùng cất tiếng lên</a:t>
            </a:r>
            <a:endParaRPr lang="en-US" sz="3600" kern="100" dirty="0">
              <a:solidFill>
                <a:schemeClr val="accent2">
                  <a:lumMod val="40000"/>
                  <a:lumOff val="6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sẽ khen tôi đầy phúc, sẽ khen tôi muôn đời đến muôn đời, đến muôn đời.</a:t>
            </a:r>
            <a:endParaRPr lang="en-US" sz="36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Left Bracket 1">
            <a:extLst>
              <a:ext uri="{FF2B5EF4-FFF2-40B4-BE49-F238E27FC236}">
                <a16:creationId xmlns:a16="http://schemas.microsoft.com/office/drawing/2014/main" id="{80567DFF-810D-DB0D-0207-0B6C5D1C85D9}"/>
              </a:ext>
            </a:extLst>
          </p:cNvPr>
          <p:cNvSpPr/>
          <p:nvPr/>
        </p:nvSpPr>
        <p:spPr>
          <a:xfrm>
            <a:off x="1651000" y="1930400"/>
            <a:ext cx="63500" cy="825500"/>
          </a:xfrm>
          <a:prstGeom prst="leftBracket">
            <a:avLst/>
          </a:prstGeom>
          <a:ln w="635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4FF5C514-1CD5-6400-6DB5-5A7269C8FEFD}"/>
              </a:ext>
            </a:extLst>
          </p:cNvPr>
          <p:cNvSpPr/>
          <p:nvPr/>
        </p:nvSpPr>
        <p:spPr>
          <a:xfrm>
            <a:off x="1663700" y="4717145"/>
            <a:ext cx="63500" cy="825500"/>
          </a:xfrm>
          <a:prstGeom prst="leftBracket">
            <a:avLst/>
          </a:prstGeom>
          <a:ln w="635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ket 4">
            <a:extLst>
              <a:ext uri="{FF2B5EF4-FFF2-40B4-BE49-F238E27FC236}">
                <a16:creationId xmlns:a16="http://schemas.microsoft.com/office/drawing/2014/main" id="{F969B585-86E6-1BF6-88CB-331BA0166D93}"/>
              </a:ext>
            </a:extLst>
          </p:cNvPr>
          <p:cNvSpPr/>
          <p:nvPr/>
        </p:nvSpPr>
        <p:spPr>
          <a:xfrm>
            <a:off x="1651000" y="3276601"/>
            <a:ext cx="63500" cy="825500"/>
          </a:xfrm>
          <a:prstGeom prst="leftBracket">
            <a:avLst/>
          </a:prstGeom>
          <a:ln w="635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782EE3EF-E17C-15BB-BF02-98FD5D6E8CA7}"/>
              </a:ext>
            </a:extLst>
          </p:cNvPr>
          <p:cNvSpPr txBox="1"/>
          <p:nvPr/>
        </p:nvSpPr>
        <p:spPr>
          <a:xfrm>
            <a:off x="9613900" y="-38100"/>
            <a:ext cx="2362200" cy="584775"/>
          </a:xfrm>
          <a:prstGeom prst="rect">
            <a:avLst/>
          </a:prstGeom>
          <a:noFill/>
        </p:spPr>
        <p:txBody>
          <a:bodyPr wrap="square" rtlCol="0">
            <a:spAutoFit/>
          </a:bodyPr>
          <a:lstStyle/>
          <a:p>
            <a:r>
              <a:rPr lang="en-US" sz="1600" dirty="0"/>
              <a:t>TCCĐ 1 – 448</a:t>
            </a:r>
          </a:p>
          <a:p>
            <a:r>
              <a:rPr lang="en-US" sz="1600" dirty="0"/>
              <a:t>TCCĐ 2 - 256</a:t>
            </a:r>
          </a:p>
        </p:txBody>
      </p:sp>
      <p:sp>
        <p:nvSpPr>
          <p:cNvPr id="7" name="Left Bracket 6">
            <a:extLst>
              <a:ext uri="{FF2B5EF4-FFF2-40B4-BE49-F238E27FC236}">
                <a16:creationId xmlns:a16="http://schemas.microsoft.com/office/drawing/2014/main" id="{5DF0F972-35E2-4ECA-32CA-B56F1D18A32F}"/>
              </a:ext>
            </a:extLst>
          </p:cNvPr>
          <p:cNvSpPr/>
          <p:nvPr/>
        </p:nvSpPr>
        <p:spPr>
          <a:xfrm flipH="1">
            <a:off x="11963400" y="1930400"/>
            <a:ext cx="114300" cy="825500"/>
          </a:xfrm>
          <a:prstGeom prst="leftBracket">
            <a:avLst/>
          </a:prstGeom>
          <a:ln w="635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ket 7">
            <a:extLst>
              <a:ext uri="{FF2B5EF4-FFF2-40B4-BE49-F238E27FC236}">
                <a16:creationId xmlns:a16="http://schemas.microsoft.com/office/drawing/2014/main" id="{2C69066D-F861-93D3-F66B-760D29C2FC38}"/>
              </a:ext>
            </a:extLst>
          </p:cNvPr>
          <p:cNvSpPr/>
          <p:nvPr/>
        </p:nvSpPr>
        <p:spPr>
          <a:xfrm flipH="1">
            <a:off x="11976100" y="3314125"/>
            <a:ext cx="114300" cy="825500"/>
          </a:xfrm>
          <a:prstGeom prst="leftBracket">
            <a:avLst/>
          </a:prstGeom>
          <a:ln w="635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ket 8">
            <a:extLst>
              <a:ext uri="{FF2B5EF4-FFF2-40B4-BE49-F238E27FC236}">
                <a16:creationId xmlns:a16="http://schemas.microsoft.com/office/drawing/2014/main" id="{E626E957-2446-94B8-EEC8-8EF005F2ABA7}"/>
              </a:ext>
            </a:extLst>
          </p:cNvPr>
          <p:cNvSpPr/>
          <p:nvPr/>
        </p:nvSpPr>
        <p:spPr>
          <a:xfrm flipH="1">
            <a:off x="12020550" y="4672086"/>
            <a:ext cx="114300" cy="825500"/>
          </a:xfrm>
          <a:prstGeom prst="leftBracket">
            <a:avLst/>
          </a:prstGeom>
          <a:ln w="635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15293945"/>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9100" y="198365"/>
            <a:ext cx="10299700" cy="6391493"/>
          </a:xfrm>
          <a:prstGeom prst="rect">
            <a:avLst/>
          </a:prstGeom>
          <a:noFill/>
        </p:spPr>
        <p:txBody>
          <a:bodyPr wrap="square" rtlCol="0">
            <a:spAutoFit/>
          </a:bodyPr>
          <a:lstStyle/>
          <a:p>
            <a:pPr algn="just">
              <a:spcAft>
                <a:spcPts val="800"/>
              </a:spcAft>
            </a:pPr>
            <a:r>
              <a:rPr lang="en-US" sz="3600" kern="100" spc="-110" dirty="0">
                <a:effectLst/>
                <a:latin typeface="Arial" panose="020B0604020202020204" pitchFamily="34" charset="0"/>
                <a:ea typeface="Calibri" panose="020F0502020204030204" pitchFamily="34" charset="0"/>
                <a:cs typeface="Times New Roman" panose="02020603050405020304" pitchFamily="18" charset="0"/>
              </a:rPr>
              <a:t>1. Đấng toàn năng đã làm cho tôi những việc cao trọng, danh Người là thánh. Lượng từ ái trải qua từ đời nọ đến đời kia, hằng bao bọc những ai kính sợ Người.</a:t>
            </a:r>
            <a:endParaRPr lang="en-US" sz="3600" kern="100" spc="-11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pPr>
            <a:r>
              <a:rPr lang="en-US" sz="3600" kern="100" spc="-110" dirty="0">
                <a:effectLst/>
                <a:latin typeface="Arial" panose="020B0604020202020204" pitchFamily="34" charset="0"/>
                <a:ea typeface="Calibri" panose="020F0502020204030204" pitchFamily="34" charset="0"/>
                <a:cs typeface="Times New Roman" panose="02020603050405020304" pitchFamily="18" charset="0"/>
              </a:rPr>
              <a:t>2. Chúa biểu dương sức mạnh oai phong tiêu diệt tơi bời những phường tự đắc. Bọn quyền quý tự kiêu Người triệt hạ khỏi </a:t>
            </a:r>
            <a:r>
              <a:rPr lang="en-US" sz="3600" kern="100" spc="-110" dirty="0" err="1">
                <a:effectLst/>
                <a:latin typeface="Arial" panose="020B0604020202020204" pitchFamily="34" charset="0"/>
                <a:ea typeface="Calibri" panose="020F0502020204030204" pitchFamily="34" charset="0"/>
                <a:cs typeface="Times New Roman" panose="02020603050405020304" pitchFamily="18" charset="0"/>
              </a:rPr>
              <a:t>tòa</a:t>
            </a:r>
            <a:r>
              <a:rPr lang="en-US" sz="3600" kern="100" spc="-110" dirty="0">
                <a:effectLst/>
                <a:latin typeface="Arial" panose="020B0604020202020204" pitchFamily="34" charset="0"/>
                <a:ea typeface="Calibri" panose="020F0502020204030204" pitchFamily="34" charset="0"/>
                <a:cs typeface="Times New Roman" panose="02020603050405020304" pitchFamily="18" charset="0"/>
              </a:rPr>
              <a:t> cao và nâng dậy những ai ở khiêm nhường.</a:t>
            </a:r>
          </a:p>
          <a:p>
            <a:pPr algn="just">
              <a:spcAft>
                <a:spcPts val="800"/>
              </a:spcAft>
            </a:pPr>
            <a:r>
              <a:rPr lang="en-US" sz="3600" spc="-110" dirty="0">
                <a:effectLst/>
                <a:latin typeface="Arial" panose="020B0604020202020204" pitchFamily="34" charset="0"/>
                <a:ea typeface="Calibri" panose="020F0502020204030204" pitchFamily="34" charset="0"/>
              </a:rPr>
              <a:t>3. Lũ giàu sang đuổi về tay không, những người thanh bần ban đầy hồng phúc. Người đã nhớ lời xưa mà độ trì Ít-ra-en, cùng tổ phụ Áp-ram với miêu </a:t>
            </a:r>
            <a:r>
              <a:rPr lang="en-US" sz="3600" spc="-110" dirty="0" err="1">
                <a:effectLst/>
                <a:latin typeface="Arial" panose="020B0604020202020204" pitchFamily="34" charset="0"/>
                <a:ea typeface="Calibri" panose="020F0502020204030204" pitchFamily="34" charset="0"/>
              </a:rPr>
              <a:t>duệ</a:t>
            </a:r>
            <a:r>
              <a:rPr lang="en-US" sz="3600" spc="-110" dirty="0">
                <a:effectLst/>
                <a:latin typeface="Arial" panose="020B0604020202020204" pitchFamily="34" charset="0"/>
                <a:ea typeface="Calibri" panose="020F0502020204030204" pitchFamily="34" charset="0"/>
              </a:rPr>
              <a:t>. </a:t>
            </a:r>
            <a:endParaRPr lang="en-US" sz="3600" kern="100" spc="-11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7166889"/>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9100" y="58665"/>
            <a:ext cx="10299700" cy="6475042"/>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Dao Ca Mẹ Dịu Hiền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Văn Chi</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Mẹ là suối mát trinh nguyên giữa sa mạc hoang. Mẹ là trăng thanh đêm về chiếu sáng mênh mang. Mẹ là tiếng hát ru êm giữa đêm hè vắng. Mãi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mãi</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Mẹ là mây trời biển rộng thênh thang.</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R="310515" algn="just">
              <a:lnSpc>
                <a:spcPct val="107000"/>
              </a:lnSpc>
              <a:spcAft>
                <a:spcPts val="800"/>
              </a:spcAft>
            </a:pPr>
            <a:r>
              <a:rPr lang="en-US" sz="3800" kern="100" dirty="0">
                <a:effectLst/>
                <a:latin typeface="Arial" panose="020B0604020202020204" pitchFamily="34" charset="0"/>
                <a:ea typeface="Calibri" panose="020F0502020204030204" pitchFamily="34" charset="0"/>
                <a:cs typeface="Times New Roman" panose="02020603050405020304" pitchFamily="18" charset="0"/>
              </a:rPr>
              <a:t>1. Đi trong ân tình hồn con tha thiết yêu Mẹ. Mẹ tựa dòng sông tinh tuyền sức sống vô biên. Mẹ là </a:t>
            </a:r>
            <a:r>
              <a:rPr lang="en-US" sz="3800" kern="100" dirty="0" err="1">
                <a:effectLst/>
                <a:latin typeface="Arial" panose="020B0604020202020204" pitchFamily="34" charset="0"/>
                <a:ea typeface="Calibri" panose="020F0502020204030204" pitchFamily="34" charset="0"/>
                <a:cs typeface="Times New Roman" panose="02020603050405020304" pitchFamily="18" charset="0"/>
              </a:rPr>
              <a:t>hy</a:t>
            </a:r>
            <a:r>
              <a:rPr lang="en-US" sz="3800" kern="100" dirty="0">
                <a:effectLst/>
                <a:latin typeface="Arial" panose="020B0604020202020204" pitchFamily="34" charset="0"/>
                <a:ea typeface="Calibri" panose="020F0502020204030204" pitchFamily="34" charset="0"/>
                <a:cs typeface="Times New Roman" panose="02020603050405020304" pitchFamily="18" charset="0"/>
              </a:rPr>
              <a:t> vọng đưa con về bến bình an. Lữ khách viễn du tìm về Mẹ đầy âu yếm.</a:t>
            </a:r>
            <a:endParaRPr lang="en-US" sz="3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0A9F9F4E-6967-1EDA-49DE-89179F2EC03D}"/>
              </a:ext>
            </a:extLst>
          </p:cNvPr>
          <p:cNvSpPr txBox="1"/>
          <p:nvPr/>
        </p:nvSpPr>
        <p:spPr>
          <a:xfrm>
            <a:off x="9931400" y="58665"/>
            <a:ext cx="1955800" cy="369332"/>
          </a:xfrm>
          <a:prstGeom prst="rect">
            <a:avLst/>
          </a:prstGeom>
          <a:noFill/>
        </p:spPr>
        <p:txBody>
          <a:bodyPr wrap="square" rtlCol="0">
            <a:spAutoFit/>
          </a:bodyPr>
          <a:lstStyle/>
          <a:p>
            <a:r>
              <a:rPr lang="en-US" dirty="0"/>
              <a:t>TCCĐ 2 - 255</a:t>
            </a:r>
          </a:p>
        </p:txBody>
      </p:sp>
    </p:spTree>
    <p:extLst>
      <p:ext uri="{BB962C8B-B14F-4D97-AF65-F5344CB8AC3E}">
        <p14:creationId xmlns:p14="http://schemas.microsoft.com/office/powerpoint/2010/main" val="2838725503"/>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9100" y="58665"/>
            <a:ext cx="10299700" cy="6472798"/>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Sao Mai Đưa Lối</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Ma - ri - a đưa dìu đời con bước đi gian trần này bao gian nguy xin Mẹ thương ban cứu giúp. Trong âm u chiếc thuyền đời con lênh đênh Mẹ dìu thuyền con tới bến, Mẹ là sao sáng dẫn đường.</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Dâng lên Mẹ, vì sao mai sáng tươi, xin soi đường dìu đưa con về bến. Hứa với Mẹ ngày nay con quyết tâm, đem Tin Mừng đổi mới khắp trần gian.</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EFF74D2-60AA-6E29-85F7-557FD1539FB1}"/>
              </a:ext>
            </a:extLst>
          </p:cNvPr>
          <p:cNvSpPr txBox="1"/>
          <p:nvPr/>
        </p:nvSpPr>
        <p:spPr>
          <a:xfrm>
            <a:off x="9474200" y="58665"/>
            <a:ext cx="2222500" cy="369332"/>
          </a:xfrm>
          <a:prstGeom prst="rect">
            <a:avLst/>
          </a:prstGeom>
          <a:noFill/>
        </p:spPr>
        <p:txBody>
          <a:bodyPr wrap="square" rtlCol="0">
            <a:spAutoFit/>
          </a:bodyPr>
          <a:lstStyle/>
          <a:p>
            <a:r>
              <a:rPr lang="en-US" dirty="0"/>
              <a:t>TCCĐ 2 - 249</a:t>
            </a:r>
          </a:p>
        </p:txBody>
      </p:sp>
    </p:spTree>
    <p:extLst>
      <p:ext uri="{BB962C8B-B14F-4D97-AF65-F5344CB8AC3E}">
        <p14:creationId xmlns:p14="http://schemas.microsoft.com/office/powerpoint/2010/main" val="2382153765"/>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89100" y="58665"/>
            <a:ext cx="10299700" cy="5814156"/>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Linh Hồn Tôi 5 -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Kim Long</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ĐK. Linh hồn tôi dâng lời ngợi khen Thiên Chúa, lòng mừng vui trong Chúa, Đấng Cứu Độ tôi. Ôi từ đây muôn đời gọi tôi diễm phúc, vì Người thương trông đến phận tôi tá này.</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Ôi Đấng Toàn năng đã làm cho tôi muôn điều kỳ diệu, danh Người là Thánh. Tình Người trải qua bao thế hệ, dành cho ai luôn kính sợ Người.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6677309"/>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500" y="274565"/>
            <a:ext cx="10299700" cy="5418984"/>
          </a:xfrm>
          <a:prstGeom prst="rect">
            <a:avLst/>
          </a:prstGeom>
          <a:noFill/>
        </p:spPr>
        <p:txBody>
          <a:bodyPr wrap="square" rtlCol="0">
            <a:spAutoFit/>
          </a:bodyPr>
          <a:lstStyle/>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Tay Chúa biểu dương sức mạnh uy phong tiêu diệt bọn người kiêu ngạo tự mãn. Triệt hạ kẻ cao sang thế lực và nâng cao ai biết khiêm nhường.</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3. Bao lũ giàu sang đuổi về tay không, bao kẻ nghèo hèn ban đầy hồng phúc. Lời nguyền thuở xưa xin nhớ lại mà ra tay nâng đỡ dân Người.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0804302"/>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500" y="19140"/>
            <a:ext cx="10299700" cy="6575390"/>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Mẹ Đẹp Tươi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Kim Long</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Mẹ Ma-ri-a đẹp tươi như bình minh chiếu rạng ngời. Vầng trăng lung linh màn đêm, so với Mẹ còn kém xa.</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Con thành tâm kính mừng Mẹ, mừng Mẹ đầy ơn phúc. Lòng khiết trinh như huệ thắm xinh muôn đời hiển vinh.</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Mẹ như hoa thơm ngàn hương luôn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tỏa</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bay chín tầng trời. Mọi ô nhơ không hề vương, ôi xác hồn Mẹ sáng tươi.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687322"/>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500" y="19140"/>
            <a:ext cx="10299700" cy="6472798"/>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NGUỒN CẬY TRÔNG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Hoàng</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Vũ</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Mẹ ơi bao người lạc bước lưu đầy ngày tháng chơi vơi như thuyền nan giữa khơi, đoàn con xin Mẹ, Mẹ hãy thương tình dìu dắt con thơ qua hiểm nguy cõi trần.</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Mẹ nguồn cậy trông, chưa thấy ai xin Mẹ về không, hỡi Mẹ Thiên Chúa, xin hãy lắng nghe con nài van. Mẹ nguồn an vui, ôi Nữ Trinh là nguồn an vui, hết tình kêu khấn, con tin chắc Mẹ thương nhận lời.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4A3CB03-3D08-7D47-ADAC-D14B8F09E89F}"/>
              </a:ext>
            </a:extLst>
          </p:cNvPr>
          <p:cNvSpPr txBox="1"/>
          <p:nvPr/>
        </p:nvSpPr>
        <p:spPr>
          <a:xfrm>
            <a:off x="10096500" y="-3270"/>
            <a:ext cx="1727200" cy="369332"/>
          </a:xfrm>
          <a:prstGeom prst="rect">
            <a:avLst/>
          </a:prstGeom>
          <a:noFill/>
        </p:spPr>
        <p:txBody>
          <a:bodyPr wrap="square" rtlCol="0">
            <a:spAutoFit/>
          </a:bodyPr>
          <a:lstStyle/>
          <a:p>
            <a:r>
              <a:rPr lang="en-US" dirty="0"/>
              <a:t>TCCĐ 1 - 478</a:t>
            </a:r>
          </a:p>
        </p:txBody>
      </p:sp>
    </p:spTree>
    <p:extLst>
      <p:ext uri="{BB962C8B-B14F-4D97-AF65-F5344CB8AC3E}">
        <p14:creationId xmlns:p14="http://schemas.microsoft.com/office/powerpoint/2010/main" val="2743299046"/>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14500" y="19140"/>
            <a:ext cx="10299700" cy="6604565"/>
          </a:xfrm>
          <a:prstGeom prst="rect">
            <a:avLst/>
          </a:prstGeom>
          <a:noFill/>
        </p:spPr>
        <p:txBody>
          <a:bodyPr wrap="square" rtlCol="0">
            <a:spAutoFit/>
          </a:bodyPr>
          <a:lstStyle/>
          <a:p>
            <a:pPr algn="ctr">
              <a:lnSpc>
                <a:spcPct val="107000"/>
              </a:lnSpc>
              <a:spcBef>
                <a:spcPts val="1200"/>
              </a:spcBef>
            </a:pPr>
            <a:r>
              <a:rPr lang="en-US" sz="3200" kern="100" dirty="0">
                <a:effectLst/>
                <a:latin typeface="Arial" panose="020B0604020202020204" pitchFamily="34" charset="0"/>
                <a:ea typeface="Times New Roman" panose="02020603050405020304" pitchFamily="18" charset="0"/>
                <a:cs typeface="Times New Roman" panose="02020603050405020304" pitchFamily="18" charset="0"/>
              </a:rPr>
              <a:t>Nữ Vương Mân Côi - </a:t>
            </a:r>
            <a:r>
              <a:rPr lang="en-US" sz="3200" kern="100" dirty="0">
                <a:effectLst/>
                <a:latin typeface="Arial" panose="020B0604020202020204" pitchFamily="34" charset="0"/>
                <a:ea typeface="Calibri" panose="020F0502020204030204" pitchFamily="34" charset="0"/>
                <a:cs typeface="Times New Roman" panose="02020603050405020304" pitchFamily="18" charset="0"/>
              </a:rPr>
              <a:t>Ns: Hải Linh</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ĐK: Ngày nay con đến hát khen mừng Mẹ Chúa thiên đàng, dâng ngành Mân côi muôn màu hoa thắm tươi. Lạy Mẹ yêu mến! Lắng nghe lời con hát nhịp nhàng, hoà với cung đàn, xiết bao mừng vui.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Ôi Ma-ri-a! Phúc đức no đầy chan hoà, lòng con yêu mến cậy trông thiết tha. Qua cơn gian nan, giữa chốn sa trường nguy biến, xin đưa hồn con tới quê thanh nhàn.</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27351"/>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51000" y="95340"/>
            <a:ext cx="10477500" cy="6663042"/>
          </a:xfrm>
          <a:prstGeom prst="rect">
            <a:avLst/>
          </a:prstGeom>
          <a:noFill/>
        </p:spPr>
        <p:txBody>
          <a:bodyPr wrap="square" rtlCol="0">
            <a:spAutoFit/>
          </a:bodyPr>
          <a:lstStyle/>
          <a:p>
            <a:pPr algn="just">
              <a:lnSpc>
                <a:spcPct val="107000"/>
              </a:lnSpc>
              <a:spcAft>
                <a:spcPts val="800"/>
              </a:spcAft>
            </a:pPr>
            <a:r>
              <a:rPr lang="en-US" sz="3600" kern="100" dirty="0">
                <a:effectLst/>
                <a:latin typeface="Arial" panose="020B0604020202020204" pitchFamily="34" charset="0"/>
                <a:ea typeface="Calibri" panose="020F0502020204030204" pitchFamily="34" charset="0"/>
                <a:cs typeface="Times New Roman" panose="02020603050405020304" pitchFamily="18" charset="0"/>
              </a:rPr>
              <a:t>1. Mẹ ơi lời Mẹ thiết tha nài van, con năng ngắm phép Mân côi từ đây. Này con thành tâm mến yêu cậy trông, cao rao phép thánh Mân côi hằng ngày.</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kern="100" dirty="0">
                <a:effectLst/>
                <a:latin typeface="Arial" panose="020B0604020202020204" pitchFamily="34" charset="0"/>
                <a:ea typeface="Calibri" panose="020F0502020204030204" pitchFamily="34" charset="0"/>
                <a:cs typeface="Times New Roman" panose="02020603050405020304" pitchFamily="18" charset="0"/>
              </a:rPr>
              <a:t>2. Mẹ ơi! Trần gian xiết bao lầm than, tan theo năm tháng chiến tranh còn chi! Này con cậy trông Nữ vương bình an, xin ơn phép thánh Mân côi phù trì.</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3600" dirty="0">
                <a:effectLst/>
                <a:latin typeface="Arial" panose="020B0604020202020204" pitchFamily="34" charset="0"/>
                <a:ea typeface="Calibri" panose="020F0502020204030204" pitchFamily="34" charset="0"/>
              </a:rPr>
              <a:t>3. Ngày đêm đoàn con hết tâm nài van, Mẹ đưa Hội Thánh qua cơn lầm than. Mẹ ơi! Mẹ thương Giáo hội Việt Nam, giơ tay cứu vớt xuống ơn tràn đầy.</a:t>
            </a:r>
            <a:endParaRPr lang="en-US" sz="66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5207383"/>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51000" y="95340"/>
            <a:ext cx="10477500" cy="6376169"/>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Con Đến Trước </a:t>
            </a:r>
            <a:r>
              <a:rPr lang="en-US" sz="2400" kern="100" dirty="0" err="1">
                <a:effectLst/>
                <a:latin typeface="Arial" panose="020B0604020202020204" pitchFamily="34" charset="0"/>
                <a:ea typeface="Times New Roman" panose="02020603050405020304" pitchFamily="18" charset="0"/>
                <a:cs typeface="Times New Roman" panose="02020603050405020304" pitchFamily="18" charset="0"/>
              </a:rPr>
              <a:t>Tòa</a:t>
            </a: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Huyền Linh</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Con đến trước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tòa</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Nữ Vương uy quyền, dâng hồn dâng xác, dâng cõi lòng yêu mến, phó trót nơi Mẹ tấm thân nhỏ hèn, để đời con luôn vui sống bằng yên.</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Hỡi Maria xin Mẹ nhận lấy, tấm thân xác hồn con đến hiến dâng, quyết chí thánh hóa nhờ Mẹ với Mẹ, vững chí chiến đấu vì Mẹ trong Mẹ, Nước Mẹ thống trị chiến sĩ trên đường mới, xây đắp vinh quang Nước Cha muôn đời.</a:t>
            </a:r>
            <a:endParaRPr lang="en-US" sz="38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1C88574-2E5C-8818-CFB3-CA3F88ECF1B7}"/>
              </a:ext>
            </a:extLst>
          </p:cNvPr>
          <p:cNvSpPr txBox="1"/>
          <p:nvPr/>
        </p:nvSpPr>
        <p:spPr>
          <a:xfrm>
            <a:off x="9969500" y="95340"/>
            <a:ext cx="2044700" cy="369332"/>
          </a:xfrm>
          <a:prstGeom prst="rect">
            <a:avLst/>
          </a:prstGeom>
          <a:noFill/>
        </p:spPr>
        <p:txBody>
          <a:bodyPr wrap="square" rtlCol="0">
            <a:spAutoFit/>
          </a:bodyPr>
          <a:lstStyle/>
          <a:p>
            <a:r>
              <a:rPr lang="en-US" dirty="0"/>
              <a:t>Chay – PS: 327</a:t>
            </a:r>
          </a:p>
        </p:txBody>
      </p:sp>
    </p:spTree>
    <p:extLst>
      <p:ext uri="{BB962C8B-B14F-4D97-AF65-F5344CB8AC3E}">
        <p14:creationId xmlns:p14="http://schemas.microsoft.com/office/powerpoint/2010/main" val="1467217644"/>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51000" y="95340"/>
            <a:ext cx="10477500" cy="6643037"/>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Dâng Về Mẹ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Kim Long</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Con dâng về Mẹ một niềm tin yêu bao la, Một lòng cậy trông vàng đá. Dâng lên Mẹ lời kinh như áng hương trời. Diệu huyền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tỏa</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bay nơi </a:t>
            </a:r>
            <a:r>
              <a:rPr lang="en-US" sz="40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nơi</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4000" kern="100" dirty="0">
                <a:effectLst/>
                <a:latin typeface="Arial" panose="020B0604020202020204" pitchFamily="34" charset="0"/>
                <a:ea typeface="Calibri" panose="020F0502020204030204" pitchFamily="34" charset="0"/>
                <a:cs typeface="Times New Roman" panose="02020603050405020304" pitchFamily="18" charset="0"/>
              </a:rPr>
              <a:t>1. Con dâng về Mẹ: Trọn cuộc đời nơi khóc than, Đường đời nguy nan Mẹ nâng đỡ cho vẹn toàn.</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4000" dirty="0">
                <a:effectLst/>
                <a:latin typeface="Arial" panose="020B0604020202020204" pitchFamily="34" charset="0"/>
                <a:ea typeface="Calibri" panose="020F0502020204030204" pitchFamily="34" charset="0"/>
              </a:rPr>
              <a:t>2. Con dâng về Mẹ: Mộng đời nở tươi ngát hương, Dạt dào yêu thương, Đừng phân rẽ trăm ngàn đường.</a:t>
            </a:r>
            <a:endParaRPr lang="en-US" sz="66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BBCB66B-8A55-62EE-A75D-34BE14DFE779}"/>
              </a:ext>
            </a:extLst>
          </p:cNvPr>
          <p:cNvSpPr txBox="1"/>
          <p:nvPr/>
        </p:nvSpPr>
        <p:spPr>
          <a:xfrm>
            <a:off x="10096500" y="95340"/>
            <a:ext cx="1816100" cy="369332"/>
          </a:xfrm>
          <a:prstGeom prst="rect">
            <a:avLst/>
          </a:prstGeom>
          <a:noFill/>
        </p:spPr>
        <p:txBody>
          <a:bodyPr wrap="square" rtlCol="0">
            <a:spAutoFit/>
          </a:bodyPr>
          <a:lstStyle/>
          <a:p>
            <a:r>
              <a:rPr lang="en-US" dirty="0"/>
              <a:t>TCCĐ 2 - 233</a:t>
            </a:r>
          </a:p>
        </p:txBody>
      </p:sp>
    </p:spTree>
    <p:extLst>
      <p:ext uri="{BB962C8B-B14F-4D97-AF65-F5344CB8AC3E}">
        <p14:creationId xmlns:p14="http://schemas.microsoft.com/office/powerpoint/2010/main" val="354913702"/>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51000" y="95340"/>
            <a:ext cx="10477500" cy="6863482"/>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Mẹ Là Bóng Mát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Phanxicô</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Bóng mát (í i) che đầu, Mẹ là như bóng mát (í i) che đầu, Dưới nắng những ban trưa, trong mưa bao đêm sầu Mẹ vẫn che đầu. Khốn khó dắt con đi, gian nguy đưa con về Mẹ mãi chở che.</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400" kern="100" dirty="0">
                <a:effectLst/>
                <a:latin typeface="Arial" panose="020B0604020202020204" pitchFamily="34" charset="0"/>
                <a:ea typeface="Calibri" panose="020F0502020204030204" pitchFamily="34" charset="0"/>
                <a:cs typeface="Times New Roman" panose="02020603050405020304" pitchFamily="18" charset="0"/>
              </a:rPr>
              <a:t>1. Mẹ là như bóng mát, như làn hương thơm ngát như dòng suối êm đềm. Cho suốt cả đời con luôn sống vui bình an sống vui bình an.</a:t>
            </a:r>
            <a:endParaRPr lang="en-US" sz="4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2374368"/>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51000" y="95340"/>
            <a:ext cx="10477500" cy="6409127"/>
          </a:xfrm>
          <a:prstGeom prst="rect">
            <a:avLst/>
          </a:prstGeom>
          <a:noFill/>
        </p:spPr>
        <p:txBody>
          <a:bodyPr wrap="square" rtlCol="0">
            <a:spAutoFit/>
          </a:bodyPr>
          <a:lstStyle/>
          <a:p>
            <a:pPr algn="ctr">
              <a:lnSpc>
                <a:spcPct val="107000"/>
              </a:lnSpc>
              <a:spcBef>
                <a:spcPts val="1200"/>
              </a:spcBef>
            </a:pPr>
            <a:r>
              <a:rPr lang="en-US" sz="2800" kern="100" dirty="0">
                <a:effectLst/>
                <a:latin typeface="Arial" panose="020B0604020202020204" pitchFamily="34" charset="0"/>
                <a:ea typeface="Times New Roman" panose="02020603050405020304" pitchFamily="18" charset="0"/>
                <a:cs typeface="Times New Roman" panose="02020603050405020304" pitchFamily="18" charset="0"/>
              </a:rPr>
              <a:t>Cung Chúc Trinh Vương - </a:t>
            </a:r>
            <a:r>
              <a:rPr lang="en-US" sz="2800" kern="100" dirty="0" err="1">
                <a:effectLst/>
                <a:latin typeface="Arial" panose="020B0604020202020204" pitchFamily="34" charset="0"/>
                <a:ea typeface="Calibri" panose="020F0502020204030204" pitchFamily="34" charset="0"/>
                <a:cs typeface="Times New Roman" panose="02020603050405020304" pitchFamily="18" charset="0"/>
              </a:rPr>
              <a:t>Lm</a:t>
            </a:r>
            <a:r>
              <a:rPr lang="en-US" sz="2800" kern="100" dirty="0">
                <a:effectLst/>
                <a:latin typeface="Arial" panose="020B0604020202020204" pitchFamily="34" charset="0"/>
                <a:ea typeface="Calibri" panose="020F0502020204030204" pitchFamily="34" charset="0"/>
                <a:cs typeface="Times New Roman" panose="02020603050405020304" pitchFamily="18" charset="0"/>
              </a:rPr>
              <a:t>. Hoài Đức</a:t>
            </a: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Cung chúc Trinh Vương không hề nhiễm tội truyền. Thật Mẹ là Mẹ Thiên Chúa Mẹ khiết trinh trọn đời. Cung chúc Trinh Vương là kho tích ơn thiêng. Mẹ đã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hy</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sinh lập công để cứu chuộc nhân loại.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Mẹ Maria ai là không được Mẹ thương đến. Khốn thay nhân loại mê đắm nên lãng quên. Mẹ Fatima con nguyện xin đền tạ yêu mến. Muốn </a:t>
            </a:r>
            <a:r>
              <a:rPr lang="en-US" sz="38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hy</a:t>
            </a:r>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sinh nhiều yên ủi Mẹ khỏi ưu phiền.</a:t>
            </a:r>
            <a:endParaRPr lang="en-US" sz="38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7440903"/>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51000" y="95340"/>
            <a:ext cx="10477500" cy="6472798"/>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Xin Vâng 1 -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Lm.Mi</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Trầm</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Mẹ ơi!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Ðời</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con dõi bước theo Mẹ, lòng con quyết noi gương Mẹ, xin Mẹ dạy con hai tiếng xin vâng. Mẹ ơi! </a:t>
            </a:r>
            <a:r>
              <a:rPr lang="en-US" sz="4000" kern="100" dirty="0" err="1">
                <a:effectLst/>
                <a:latin typeface="Arial" panose="020B0604020202020204" pitchFamily="34" charset="0"/>
                <a:ea typeface="Calibri" panose="020F0502020204030204" pitchFamily="34" charset="0"/>
                <a:cs typeface="Times New Roman" panose="02020603050405020304" pitchFamily="18" charset="0"/>
              </a:rPr>
              <a:t>Ðường</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đi trăm ngàn gian khó, hiểm nguy dâng tràn đây dó. Xin Mẹ dạy con hai tiếng xin vâng.</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ÐK. Xin vâng, Mẹ dạy con hai tiếng xin vâng. Hôm qua hôm nay và ngày mai. Xin vâng, Mẹ dạy con hai tiếng xin vâng. Hôm nay tương lai và suốt đời.</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C64DEF4-9CCA-BC4E-9EB6-72CBAEBC688E}"/>
              </a:ext>
            </a:extLst>
          </p:cNvPr>
          <p:cNvSpPr txBox="1"/>
          <p:nvPr/>
        </p:nvSpPr>
        <p:spPr>
          <a:xfrm>
            <a:off x="9982200" y="95340"/>
            <a:ext cx="1854200" cy="369332"/>
          </a:xfrm>
          <a:prstGeom prst="rect">
            <a:avLst/>
          </a:prstGeom>
          <a:noFill/>
        </p:spPr>
        <p:txBody>
          <a:bodyPr wrap="square" rtlCol="0">
            <a:spAutoFit/>
          </a:bodyPr>
          <a:lstStyle/>
          <a:p>
            <a:r>
              <a:rPr lang="en-US" dirty="0"/>
              <a:t>TCCĐ 1 - 460</a:t>
            </a:r>
          </a:p>
        </p:txBody>
      </p:sp>
    </p:spTree>
    <p:extLst>
      <p:ext uri="{BB962C8B-B14F-4D97-AF65-F5344CB8AC3E}">
        <p14:creationId xmlns:p14="http://schemas.microsoft.com/office/powerpoint/2010/main" val="605025011"/>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51000" y="104865"/>
            <a:ext cx="10477500" cy="6294031"/>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Đức Mẹ Dâng Chúa Giêsu Cho Thiên Chúa</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Cao Huy Hoàng</a:t>
            </a:r>
          </a:p>
          <a:p>
            <a:pPr algn="just">
              <a:spcAft>
                <a:spcPts val="600"/>
              </a:spcAft>
            </a:pPr>
            <a:br>
              <a:rPr lang="vi-VN"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br>
            <a:r>
              <a:rPr lang="vi-VN" sz="39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Mẹ đem Con vào đền thánh, theo đúng như luật Mai Sen, dâng cho Chúa con trai đầu lòng, cùng với đôi bồ câu non.</a:t>
            </a:r>
            <a:endParaRPr lang="en-US" sz="39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spcAft>
                <a:spcPts val="600"/>
              </a:spcAft>
            </a:pPr>
            <a:r>
              <a:rPr lang="vi-VN" sz="3900" kern="100" dirty="0">
                <a:latin typeface="Tahoma" panose="020B0604030504040204" pitchFamily="34" charset="0"/>
                <a:ea typeface="Tahoma" panose="020B0604030504040204" pitchFamily="34" charset="0"/>
                <a:cs typeface="Tahoma" panose="020B0604030504040204" pitchFamily="34" charset="0"/>
              </a:rPr>
              <a:t>1. Xin cùng Mẹ tiến lên đền thánh, dâng Chúa đây xác hồn chúng con. Xin một lòng mến yêu Chúa luôn, vui sống theo giới luật yêu thương.</a:t>
            </a:r>
            <a:endParaRPr lang="en-US" sz="3900" kern="100" dirty="0">
              <a:latin typeface="Tahoma" panose="020B0604030504040204" pitchFamily="34" charset="0"/>
              <a:ea typeface="Tahoma" panose="020B0604030504040204" pitchFamily="34" charset="0"/>
              <a:cs typeface="Tahoma" panose="020B0604030504040204" pitchFamily="34" charset="0"/>
            </a:endParaRPr>
          </a:p>
          <a:p>
            <a:pPr algn="just">
              <a:spcAft>
                <a:spcPts val="600"/>
              </a:spcAft>
            </a:pPr>
            <a:r>
              <a:rPr lang="vi-VN" sz="3900" kern="100" dirty="0">
                <a:latin typeface="Tahoma" panose="020B0604030504040204" pitchFamily="34" charset="0"/>
                <a:ea typeface="Tahoma" panose="020B0604030504040204" pitchFamily="34" charset="0"/>
                <a:cs typeface="Tahoma" panose="020B0604030504040204" pitchFamily="34" charset="0"/>
              </a:rPr>
              <a:t>2. Xin cùng Mẹ tiến dâng lên Chúa đây nến hoa thắm tình mến yêu. Xin cùng Mẹ mến yêu Chúa nhiều, vui sống trong ân tình cao siêu.</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1A9C5251-F81C-8820-7674-0F8BCFFC76FF}"/>
              </a:ext>
            </a:extLst>
          </p:cNvPr>
          <p:cNvSpPr txBox="1"/>
          <p:nvPr/>
        </p:nvSpPr>
        <p:spPr>
          <a:xfrm>
            <a:off x="10236200" y="466427"/>
            <a:ext cx="1619250" cy="369332"/>
          </a:xfrm>
          <a:prstGeom prst="rect">
            <a:avLst/>
          </a:prstGeom>
          <a:noFill/>
        </p:spPr>
        <p:txBody>
          <a:bodyPr wrap="squar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Tuyển tập - </a:t>
            </a:r>
          </a:p>
        </p:txBody>
      </p:sp>
    </p:spTree>
    <p:extLst>
      <p:ext uri="{BB962C8B-B14F-4D97-AF65-F5344CB8AC3E}">
        <p14:creationId xmlns:p14="http://schemas.microsoft.com/office/powerpoint/2010/main" val="3172866321"/>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51000" y="409665"/>
            <a:ext cx="10477500" cy="5016758"/>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Xin cùng Mẹ tiến dâng lên Chúa đây nến hoa ngát nồng thắm xinh. Xin cùng Mẹ kính dâng mối tình, yêu Chúa luôn yêu người trung trinh.</a:t>
            </a:r>
            <a:endParaRPr lang="en-US" sz="4000" kern="100" dirty="0">
              <a:latin typeface="Arial" panose="020B0604020202020204" pitchFamily="34" charset="0"/>
              <a:cs typeface="Times New Roman" panose="02020603050405020304" pitchFamily="18" charset="0"/>
            </a:endParaRPr>
          </a:p>
          <a:p>
            <a:pPr algn="just"/>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Mẹ đem Con vào đền thánh, theo đúng như luật Mai Sen, dâng cho Chúa con trai đầu lòng, cùng với đôi bồ câu non.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807823281"/>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51000" y="95340"/>
            <a:ext cx="10477500" cy="5711564"/>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Ave Maria -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Lm.Huyền</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 Linh</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A-ve Ma-ri-a! Con dâng lời chào Mẹ. A-ve Ma-ri-a! Con dâng lời chào Mẹ. Khi tàn mầu nắng chiều và khi sương đêm nặng gieo. Con say sưa lời ca chào A-ve Ma-ri-a! </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Con dâng lên Mẹ lời mừng Maria đầy phúc. Maria đầy ơn Mẹ luôn có Chúa ở cùng. Ma-ri-a Mẹ hiền từ xinh hơn muôn phụ nữ. Con dâng lên lời ca: Mẹ tươi hơn muôn ngàn hoa!</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90115C4-9FF3-5E79-907A-EBCCC065448F}"/>
              </a:ext>
            </a:extLst>
          </p:cNvPr>
          <p:cNvSpPr txBox="1"/>
          <p:nvPr/>
        </p:nvSpPr>
        <p:spPr>
          <a:xfrm>
            <a:off x="9855200" y="95340"/>
            <a:ext cx="2273300" cy="369332"/>
          </a:xfrm>
          <a:prstGeom prst="rect">
            <a:avLst/>
          </a:prstGeom>
          <a:noFill/>
        </p:spPr>
        <p:txBody>
          <a:bodyPr wrap="square" rtlCol="0">
            <a:spAutoFit/>
          </a:bodyPr>
          <a:lstStyle/>
          <a:p>
            <a:r>
              <a:rPr lang="en-US" dirty="0"/>
              <a:t>TCCĐ 1 - 451</a:t>
            </a:r>
          </a:p>
        </p:txBody>
      </p:sp>
    </p:spTree>
    <p:extLst>
      <p:ext uri="{BB962C8B-B14F-4D97-AF65-F5344CB8AC3E}">
        <p14:creationId xmlns:p14="http://schemas.microsoft.com/office/powerpoint/2010/main" val="2136699584"/>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49340"/>
            <a:ext cx="10477500" cy="5975034"/>
          </a:xfrm>
          <a:prstGeom prst="rect">
            <a:avLst/>
          </a:prstGeom>
          <a:noFill/>
        </p:spPr>
        <p:txBody>
          <a:bodyPr wrap="square" rtlCol="0">
            <a:spAutoFit/>
          </a:bodyPr>
          <a:lstStyle/>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A-ve Ma-ri-a! Con dâng lời chào Mẹ. A-ve Ma-ri-a! Con dâng lời chào Mẹ. Khi trời ngập nắng hồng bình minh êm vui trời đông. Con hân hoan lời ca mừng A-ve Ma-ri-a! </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Maria Mẹ dịu dàng xin nghe con cầu khẩn. Cho muôn dân Việt Nam được mau thoát ách quỷ thần. Ma-ri- a Mẹ hiền từ xin đưa tay gìn giữ. Cơn gian nan gần qua đoàn con yên vui gần xa.</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1962185"/>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7240"/>
            <a:ext cx="10477500" cy="6543266"/>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Chuỗi Ngọc Vàng Kinh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Phạm Đức </a:t>
            </a:r>
            <a:r>
              <a:rPr lang="en-US" sz="2400" kern="100" dirty="0" err="1">
                <a:effectLst/>
                <a:latin typeface="Arial" panose="020B0604020202020204" pitchFamily="34" charset="0"/>
                <a:ea typeface="Calibri" panose="020F0502020204030204" pitchFamily="34" charset="0"/>
                <a:cs typeface="Times New Roman" panose="02020603050405020304" pitchFamily="18" charset="0"/>
              </a:rPr>
              <a:t>Huyến</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kern="100" dirty="0">
                <a:effectLst/>
                <a:latin typeface="Arial" panose="020B0604020202020204" pitchFamily="34" charset="0"/>
                <a:ea typeface="Calibri" panose="020F0502020204030204" pitchFamily="34" charset="0"/>
                <a:cs typeface="Times New Roman" panose="02020603050405020304" pitchFamily="18" charset="0"/>
              </a:rPr>
              <a:t>1. Xin dâng lên Mẹ lời kinh Mân Côi ngàn lời yêu mến vạn tiếng hoan ca. Tung hô Danh Mẹ, Mẹ Maria. Xin dâng lên Mẹ, cành hoa tươi xinh, dịu dàng tiếng hát </a:t>
            </a:r>
            <a:r>
              <a:rPr lang="en-US" sz="3600" kern="100" dirty="0" err="1">
                <a:effectLst/>
                <a:latin typeface="Arial" panose="020B0604020202020204" pitchFamily="34" charset="0"/>
                <a:ea typeface="Calibri" panose="020F0502020204030204" pitchFamily="34" charset="0"/>
                <a:cs typeface="Times New Roman" panose="02020603050405020304" pitchFamily="18" charset="0"/>
              </a:rPr>
              <a:t>tòa</a:t>
            </a:r>
            <a:r>
              <a:rPr lang="en-US" sz="3600" kern="100" dirty="0">
                <a:effectLst/>
                <a:latin typeface="Arial" panose="020B0604020202020204" pitchFamily="34" charset="0"/>
                <a:ea typeface="Calibri" panose="020F0502020204030204" pitchFamily="34" charset="0"/>
                <a:cs typeface="Times New Roman" panose="02020603050405020304" pitchFamily="18" charset="0"/>
              </a:rPr>
              <a:t> ngát hương hoa. Xin dâng lên Mẹ, Mẹ hãy thương tình.</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Đây chuỗi ngọc Mân Côi, nhiệm mầu </a:t>
            </a:r>
            <a:r>
              <a:rPr lang="en-US" sz="36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tỏa</a:t>
            </a:r>
            <a:r>
              <a:rPr lang="en-US" sz="36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sáng say đắm dương gian. Sao vương vấn hương đời, quên lời Mẹ khuyên thống hối? Bên suối nguồn hồng ân nhạc lòng hòa khúc chất ngất thiên nhan. Vui trong ánh huy hoàng nép bên tà áo Mẹ hiền. </a:t>
            </a:r>
            <a:endParaRPr lang="en-US" sz="36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8E4507D-1588-9A39-590B-627D6FA764D5}"/>
              </a:ext>
            </a:extLst>
          </p:cNvPr>
          <p:cNvSpPr txBox="1"/>
          <p:nvPr/>
        </p:nvSpPr>
        <p:spPr>
          <a:xfrm>
            <a:off x="10274300" y="6440"/>
            <a:ext cx="1663700" cy="369332"/>
          </a:xfrm>
          <a:prstGeom prst="rect">
            <a:avLst/>
          </a:prstGeom>
          <a:noFill/>
        </p:spPr>
        <p:txBody>
          <a:bodyPr wrap="square" rtlCol="0">
            <a:spAutoFit/>
          </a:bodyPr>
          <a:lstStyle/>
          <a:p>
            <a:r>
              <a:rPr lang="en-US" dirty="0"/>
              <a:t>TCCĐ 1 - 465</a:t>
            </a:r>
          </a:p>
        </p:txBody>
      </p:sp>
    </p:spTree>
    <p:extLst>
      <p:ext uri="{BB962C8B-B14F-4D97-AF65-F5344CB8AC3E}">
        <p14:creationId xmlns:p14="http://schemas.microsoft.com/office/powerpoint/2010/main" val="4033555078"/>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7240"/>
            <a:ext cx="10477500" cy="6604565"/>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Mừng Sinh Nhật Đức Maria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Quang Huy</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Mừng sinh nhật Đức Maria. Mừng sinh nhật Đức Maria. Mẹ Thiên Chúa. Chúng con nay vui mừng sinh nhật của Đức Trinh Nữ Maria. Để cảm tạ Thiên Chúa đã xót thương loài người. </a:t>
            </a:r>
          </a:p>
          <a:p>
            <a:pPr algn="just">
              <a:lnSpc>
                <a:spcPct val="107000"/>
              </a:lnSpc>
              <a:spcAft>
                <a:spcPts val="800"/>
              </a:spcAft>
            </a:pPr>
            <a:r>
              <a:rPr lang="en-US" sz="4000" b="1" i="1"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Solo:</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Để cứu độ trần gian Chúa đã sai Con Một xuống trần qua lòng Trinh Nữ Maria đầy ơn phúc. Ôi biết bao niềm vui! Chúng con nay vui mừng Sinh nhật Mẹ Maria.</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8405643"/>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00200" y="603340"/>
            <a:ext cx="10477500" cy="3340466"/>
          </a:xfrm>
          <a:prstGeom prst="rect">
            <a:avLst/>
          </a:prstGeom>
          <a:noFill/>
        </p:spPr>
        <p:txBody>
          <a:bodyPr wrap="square" rtlCol="0">
            <a:spAutoFit/>
          </a:bodyPr>
          <a:lstStyle/>
          <a:p>
            <a:pPr algn="just">
              <a:lnSpc>
                <a:spcPct val="107000"/>
              </a:lnSpc>
              <a:spcAft>
                <a:spcPts val="800"/>
              </a:spcAft>
            </a:pPr>
            <a:r>
              <a:rPr lang="en-US" sz="4000" b="1" kern="100" dirty="0">
                <a:effectLst/>
                <a:latin typeface="Arial" panose="020B0604020202020204" pitchFamily="34" charset="0"/>
                <a:ea typeface="Calibri" panose="020F0502020204030204" pitchFamily="34" charset="0"/>
                <a:cs typeface="Times New Roman" panose="02020603050405020304" pitchFamily="18" charset="0"/>
              </a:rPr>
              <a:t>ĐK:</a:t>
            </a:r>
            <a:r>
              <a:rPr lang="en-US" sz="4000" kern="100" dirty="0">
                <a:effectLst/>
                <a:latin typeface="Arial" panose="020B0604020202020204" pitchFamily="34" charset="0"/>
                <a:ea typeface="Calibri" panose="020F0502020204030204" pitchFamily="34" charset="0"/>
                <a:cs typeface="Times New Roman" panose="02020603050405020304" pitchFamily="18" charset="0"/>
              </a:rPr>
              <a:t> Mẹ là Mẹ Thiên Chúa. Mẹ là Mẹ chúng con. Mẹ là Mẹ trên trời và dưới đất muôn đời. Cả trần hoàn vui sướng. Sinh nhật Mẹ mến thương. Dâng lời ca kính chào Mẹ diễm phúc muôn đời. Mẹ diễm phúc muôn đời.</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0072282"/>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21732"/>
            <a:ext cx="10477500" cy="6736268"/>
          </a:xfrm>
          <a:prstGeom prst="rect">
            <a:avLst/>
          </a:prstGeom>
          <a:noFill/>
        </p:spPr>
        <p:txBody>
          <a:bodyPr wrap="square" rtlCol="0">
            <a:spAutoFit/>
          </a:bodyPr>
          <a:lstStyle/>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Mừng sinh nhật Đức Maria. Mừng sinh nhật Đức Maria. Mẹ Thiên Chúa. Biết bao nhiêu những điều đau buồn của Đức Trinh Nữ Maria. Mẹ thông hiệp với Chúa đã cứu chuộc loài người. </a:t>
            </a:r>
          </a:p>
          <a:p>
            <a:pPr algn="just">
              <a:lnSpc>
                <a:spcPct val="107000"/>
              </a:lnSpc>
              <a:spcAft>
                <a:spcPts val="800"/>
              </a:spcAft>
            </a:pPr>
            <a:r>
              <a:rPr lang="en-US" sz="4000" b="1" i="1" u="sng"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Solo:</a:t>
            </a:r>
            <a:r>
              <a:rPr lang="en-US" sz="4000" b="1"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Mẹ dắt dìu đời con giúp chúng con tâm hồn trong sạch cho đời con mãi luôn trung kiên tình yêu Chúa. Xin giúp con Mẹ ơi! Những chông gai xin mẹ che chở Trọn đời của con.</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3249920"/>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21732"/>
            <a:ext cx="10477500" cy="6604565"/>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Dâng Lễ Với Mẹ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Nguyên Kha</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Xưa trên núi Can-vê, Mẹ dâng con cứu đời. Mẹ hiến tế chính Con yêu làm giá chuộc muôn người. Nay hiệp với Giáo Hội và triều Thần Thánh trên trời. Nài van Mẹ nhận lời dâng lên thánh lễ này.</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Xin dâng lễ này, cầu cho muôn dân hợp nhất, cầu cho muôn dân thái hòa. Xin dâng lễ này chúc tụng, ngợi khen tôn vinh, cảm tạ tình thương bao la.</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07FF2EB-AA70-2964-AC20-C91B3F09FA6C}"/>
              </a:ext>
            </a:extLst>
          </p:cNvPr>
          <p:cNvSpPr txBox="1"/>
          <p:nvPr/>
        </p:nvSpPr>
        <p:spPr>
          <a:xfrm>
            <a:off x="9715500" y="121732"/>
            <a:ext cx="2222500" cy="369332"/>
          </a:xfrm>
          <a:prstGeom prst="rect">
            <a:avLst/>
          </a:prstGeom>
          <a:noFill/>
        </p:spPr>
        <p:txBody>
          <a:bodyPr wrap="square" rtlCol="0">
            <a:spAutoFit/>
          </a:bodyPr>
          <a:lstStyle/>
          <a:p>
            <a:r>
              <a:rPr lang="en-US" dirty="0"/>
              <a:t>TCCĐ 1 - 72</a:t>
            </a:r>
          </a:p>
        </p:txBody>
      </p:sp>
    </p:spTree>
    <p:extLst>
      <p:ext uri="{BB962C8B-B14F-4D97-AF65-F5344CB8AC3E}">
        <p14:creationId xmlns:p14="http://schemas.microsoft.com/office/powerpoint/2010/main" val="1593088132"/>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21732"/>
            <a:ext cx="10477500" cy="6736268"/>
          </a:xfrm>
          <a:prstGeom prst="rect">
            <a:avLst/>
          </a:prstGeom>
          <a:noFill/>
        </p:spPr>
        <p:txBody>
          <a:bodyPr wrap="square" rtlCol="0">
            <a:spAutoFit/>
          </a:bodyPr>
          <a:lstStyle/>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Con xin chắp đôi tay nguyện mến Chúa hết tình. Dù sống chết quyết trung kiên yêu Chúa trọn tâm hồn. Con nguyện ước trung thành dù ngàn hiểm nguy trên đường. Chén đắng xin uống cạn quyết tiến bước vững vàng.</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Xin dâng lễ này, cầu cho muôn dân hợp nhất, cầu cho muôn dân thái hòa. Xin dâng lễ này chúc tụng, ngợi khen tôn vinh, cảm tạ tình thương bao la.</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7371134"/>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21732"/>
            <a:ext cx="10477500" cy="5287281"/>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Khúc Hát Dâng Hoa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Hải Triều</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Hoa thắm nở đẹp đồng nội xa. Mùa hoa về hương ngát trời bao la, con yêu Mẹ nhiều hái về ngàn đoá (i) mà tiến dâng.  </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Dâng Mẹ một đoá Mân Côi. Mầu hoa đỏ máu cuộc đời. Cuộc đời con đã trọn vẹn (i) hiến dâng xin Mẹ vui nhận Mầu hoa thắm nồng tình yêu.  </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162679"/>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21732"/>
            <a:ext cx="10477500" cy="5418984"/>
          </a:xfrm>
          <a:prstGeom prst="rect">
            <a:avLst/>
          </a:prstGeom>
          <a:noFill/>
        </p:spPr>
        <p:txBody>
          <a:bodyPr wrap="square" rtlCol="0">
            <a:spAutoFit/>
          </a:bodyPr>
          <a:lstStyle/>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2. Dâng Mẹ một đoá thương đau. Tìm trong ngày tháng phiền sầu. Đời trần gian tím buồn mầu (i) khóc than xin Mẹ thương nhận Mầu hoa dưới Thập tự thiêng.  </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dirty="0">
                <a:effectLst/>
                <a:latin typeface="Arial" panose="020B0604020202020204" pitchFamily="34" charset="0"/>
                <a:ea typeface="Calibri" panose="020F0502020204030204" pitchFamily="34" charset="0"/>
              </a:rPr>
              <a:t>3. Dâng Mẹ một đoá hoa xinh. Mầu hoa ngợp sáng an bình. Ngày Phục Sinh vui mừng lòng (i) Nữ Trinh xin Mẹ đón nhận Mầu hoa sáng niềm cậy trông. </a:t>
            </a:r>
            <a:endParaRPr lang="en-US" sz="7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4666632"/>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21732"/>
            <a:ext cx="10477500" cy="6244338"/>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Đây Tháng Hoa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Duy Tân</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Đây tháng hoa chúng con trung thành thật thà, dâng tiến hoa lòng mến dâng lời cung chúc. Hương sắc bay </a:t>
            </a:r>
            <a:r>
              <a:rPr lang="en-US" sz="38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tỏa</a:t>
            </a:r>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ngát nhan Mẹ diễm phúc, muôn tháng hoa lòng mến yêu Mẹ không nhòa.</a:t>
            </a:r>
            <a:endParaRPr lang="en-US" sz="38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800" kern="100" dirty="0">
                <a:effectLst/>
                <a:latin typeface="Arial" panose="020B0604020202020204" pitchFamily="34" charset="0"/>
                <a:ea typeface="Calibri" panose="020F0502020204030204" pitchFamily="34" charset="0"/>
                <a:cs typeface="Times New Roman" panose="02020603050405020304" pitchFamily="18" charset="0"/>
              </a:rPr>
              <a:t>1. Đây muôn hoa đẹp còn tươi thắm xinh vô ngần. Đây muôn tâm hồn bay theo lời ca tiến dâng. Ôi Maria, Mẹ tung xuống muôn hoa trời, để đời chúng con đẹp vui nhớ quê xa vời.</a:t>
            </a:r>
            <a:endParaRPr lang="en-US" sz="3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9697BA9-BC14-DFAB-5C58-E29F8447941B}"/>
              </a:ext>
            </a:extLst>
          </p:cNvPr>
          <p:cNvSpPr txBox="1"/>
          <p:nvPr/>
        </p:nvSpPr>
        <p:spPr>
          <a:xfrm>
            <a:off x="9974263" y="0"/>
            <a:ext cx="1943100" cy="369332"/>
          </a:xfrm>
          <a:prstGeom prst="rect">
            <a:avLst/>
          </a:prstGeom>
          <a:noFill/>
        </p:spPr>
        <p:txBody>
          <a:bodyPr wrap="square" rtlCol="0">
            <a:spAutoFit/>
          </a:bodyPr>
          <a:lstStyle/>
          <a:p>
            <a:r>
              <a:rPr lang="en-US" dirty="0"/>
              <a:t>F</a:t>
            </a:r>
          </a:p>
        </p:txBody>
      </p:sp>
    </p:spTree>
    <p:extLst>
      <p:ext uri="{BB962C8B-B14F-4D97-AF65-F5344CB8AC3E}">
        <p14:creationId xmlns:p14="http://schemas.microsoft.com/office/powerpoint/2010/main" val="2825114915"/>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21732"/>
            <a:ext cx="10477500" cy="6573787"/>
          </a:xfrm>
          <a:prstGeom prst="rect">
            <a:avLst/>
          </a:prstGeom>
          <a:noFill/>
        </p:spPr>
        <p:txBody>
          <a:bodyPr wrap="square" rtlCol="0">
            <a:spAutoFit/>
          </a:bodyPr>
          <a:lstStyle/>
          <a:p>
            <a:pPr algn="just">
              <a:lnSpc>
                <a:spcPct val="107000"/>
              </a:lnSpc>
              <a:spcAft>
                <a:spcPts val="800"/>
              </a:spcAft>
            </a:pPr>
            <a:r>
              <a:rPr lang="en-US" sz="4000" dirty="0">
                <a:effectLst/>
                <a:latin typeface="Arial" panose="020B0604020202020204" pitchFamily="34" charset="0"/>
                <a:ea typeface="Calibri" panose="020F0502020204030204" pitchFamily="34" charset="0"/>
              </a:rPr>
              <a:t>2. Muôn dân trên trần mừng vui đón tháng hoa về. Vang ca tưng bừng ngợi khen tạ ơn khắp nơi. Ánh hồng sắc hương càng tô thắm xinh nhan Mẹ, sóng nhạc reo vang tràn lan đến muôn </a:t>
            </a:r>
            <a:r>
              <a:rPr lang="en-US" sz="4000" dirty="0" err="1">
                <a:effectLst/>
                <a:latin typeface="Arial" panose="020B0604020202020204" pitchFamily="34" charset="0"/>
                <a:ea typeface="Calibri" panose="020F0502020204030204" pitchFamily="34" charset="0"/>
              </a:rPr>
              <a:t>muôn</a:t>
            </a:r>
            <a:r>
              <a:rPr lang="en-US" sz="4000" dirty="0">
                <a:effectLst/>
                <a:latin typeface="Arial" panose="020B0604020202020204" pitchFamily="34" charset="0"/>
                <a:ea typeface="Calibri" panose="020F0502020204030204" pitchFamily="34" charset="0"/>
              </a:rPr>
              <a:t> đời.</a:t>
            </a:r>
          </a:p>
          <a:p>
            <a:pPr algn="just">
              <a:lnSpc>
                <a:spcPct val="107000"/>
              </a:lnSpc>
              <a:spcAft>
                <a:spcPts val="800"/>
              </a:spcAft>
            </a:pPr>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Đây tháng hoa chúng con trung thành thật thà, dâng tiến hoa lòng mến dâng lời cung chúc. Hương sắc bay </a:t>
            </a:r>
            <a:r>
              <a:rPr lang="en-US" sz="3800" kern="100" dirty="0" err="1">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tỏa</a:t>
            </a:r>
            <a:r>
              <a:rPr lang="en-US" sz="38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 ngát nhan Mẹ diễm phúc, muôn tháng hoa lòng mến yêu Mẹ không nhòa.</a:t>
            </a:r>
            <a:endParaRPr lang="en-US" sz="38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216257"/>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21732"/>
            <a:ext cx="10477500" cy="5814156"/>
          </a:xfrm>
          <a:prstGeom prst="rect">
            <a:avLst/>
          </a:prstGeom>
          <a:noFill/>
        </p:spPr>
        <p:txBody>
          <a:bodyPr wrap="square" rtlCol="0">
            <a:spAutoFit/>
          </a:bodyPr>
          <a:lstStyle/>
          <a:p>
            <a:pPr algn="ctr">
              <a:lnSpc>
                <a:spcPct val="107000"/>
              </a:lnSpc>
              <a:spcBef>
                <a:spcPts val="1200"/>
              </a:spcBef>
            </a:pPr>
            <a:r>
              <a:rPr lang="en-US" sz="2400" kern="100" dirty="0">
                <a:effectLst/>
                <a:latin typeface="Arial" panose="020B0604020202020204" pitchFamily="34" charset="0"/>
                <a:ea typeface="Times New Roman" panose="02020603050405020304" pitchFamily="18" charset="0"/>
                <a:cs typeface="Times New Roman" panose="02020603050405020304" pitchFamily="18" charset="0"/>
              </a:rPr>
              <a:t>Mừng Tháng Hoa - </a:t>
            </a:r>
            <a:r>
              <a:rPr lang="en-US" sz="2400" kern="100" dirty="0">
                <a:effectLst/>
                <a:latin typeface="Arial" panose="020B0604020202020204" pitchFamily="34" charset="0"/>
                <a:ea typeface="Calibri" panose="020F0502020204030204" pitchFamily="34" charset="0"/>
                <a:cs typeface="Times New Roman" panose="02020603050405020304" pitchFamily="18" charset="0"/>
              </a:rPr>
              <a:t>Mai Thiện</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effectLst/>
                <a:latin typeface="Arial" panose="020B0604020202020204" pitchFamily="34" charset="0"/>
                <a:ea typeface="Calibri" panose="020F0502020204030204" pitchFamily="34" charset="0"/>
                <a:cs typeface="Times New Roman" panose="02020603050405020304" pitchFamily="18" charset="0"/>
              </a:rPr>
              <a:t>1. Mừng tháng hoa nay đã về rồi, khắp đồi nương hoa nở thắm tươi, muôn ngàn sắc hương tiến dâng lên Mẹ, như lòng chúng con yêu mến Mẹ không ngơi. </a:t>
            </a:r>
            <a:endParaRPr lang="en-US" sz="4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4000" kern="100" dirty="0">
                <a:solidFill>
                  <a:schemeClr val="accent3">
                    <a:lumMod val="60000"/>
                    <a:lumOff val="40000"/>
                  </a:schemeClr>
                </a:solidFill>
                <a:effectLst/>
                <a:latin typeface="Arial" panose="020B0604020202020204" pitchFamily="34" charset="0"/>
                <a:ea typeface="Calibri" panose="020F0502020204030204" pitchFamily="34" charset="0"/>
                <a:cs typeface="Times New Roman" panose="02020603050405020304" pitchFamily="18" charset="0"/>
              </a:rPr>
              <a:t>ĐK: Dâng lên Mẹ ngàn cánh hoa thắm tình, tri ân Mẹ bao mến yêu chân thành. Dâng lên Mẹ đời bao buồn vui, vững tin Mẹ đỡ nâng suốt cuộc đời. </a:t>
            </a:r>
            <a:endParaRPr lang="en-US" sz="4000" kern="100" dirty="0">
              <a:solidFill>
                <a:schemeClr val="accent3">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1816800"/>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21732"/>
            <a:ext cx="10477500" cy="6412909"/>
          </a:xfrm>
          <a:prstGeom prst="rect">
            <a:avLst/>
          </a:prstGeom>
          <a:noFill/>
        </p:spPr>
        <p:txBody>
          <a:bodyPr wrap="square" rtlCol="0">
            <a:spAutoFit/>
          </a:bodyPr>
          <a:lstStyle/>
          <a:p>
            <a:pPr algn="just">
              <a:lnSpc>
                <a:spcPct val="107000"/>
              </a:lnSpc>
              <a:spcAft>
                <a:spcPts val="800"/>
              </a:spcAft>
            </a:pPr>
            <a:r>
              <a:rPr lang="en-US" sz="3800" kern="100" dirty="0">
                <a:effectLst/>
                <a:latin typeface="Arial" panose="020B0604020202020204" pitchFamily="34" charset="0"/>
                <a:ea typeface="Calibri" panose="020F0502020204030204" pitchFamily="34" charset="0"/>
                <a:cs typeface="Times New Roman" panose="02020603050405020304" pitchFamily="18" charset="0"/>
              </a:rPr>
              <a:t>2. Đoàn chúng con hân hoan cảm tạ, với tình yêu bé nhỏ thiết tha, vang lời hát ca tán dương chúc tụng, Danh Maria ân phúc tràn bao la. </a:t>
            </a:r>
            <a:endParaRPr lang="en-US" sz="3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kern="100" dirty="0">
                <a:effectLst/>
                <a:latin typeface="Arial" panose="020B0604020202020204" pitchFamily="34" charset="0"/>
                <a:ea typeface="Calibri" panose="020F0502020204030204" pitchFamily="34" charset="0"/>
                <a:cs typeface="Times New Roman" panose="02020603050405020304" pitchFamily="18" charset="0"/>
              </a:rPr>
              <a:t>3. Ai khấn xin kêu lên cùng Mẹ, vững niềm tin trung thành thiết tha, ơn Mẹ chứa chan ủi an dắt dìu, qua ngàn hiểm nguy dương thế đầy âu lo. </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800" kern="100" dirty="0">
                <a:effectLst/>
                <a:latin typeface="Arial" panose="020B0604020202020204" pitchFamily="34" charset="0"/>
                <a:ea typeface="Calibri" panose="020F0502020204030204" pitchFamily="34" charset="0"/>
                <a:cs typeface="Times New Roman" panose="02020603050405020304" pitchFamily="18" charset="0"/>
              </a:rPr>
              <a:t>4. Từng phút giây yêu thương tràn đầy, dẫu thời gian xoay vần đổi thay, nơi Mẹ chứa chan phúc ân hoan lạc, cho đoàn chúng con năm tháng đầy an vui. </a:t>
            </a:r>
            <a:endParaRPr lang="en-US" sz="3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50948021"/>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21732"/>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Nguyện Mùa Vọng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Hoàng Vũ</a:t>
            </a:r>
            <a:endParaRPr lang="en-US" sz="24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Từ trần gian con ngước trông lên Chúa ơi! Cầu xin hãy mưa Đấng Thiên Sai Chúa ơi! nghe lời van thiết tha. Ngày và đêm con vẫn van xin Chúa thương, Người ban ơn cứu rỗi yêu đương bốn pương cho đoàn con ngóng chờ.</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Xa xôi cõi trần mong Chúa viếng thăm. Chúa là hừng đông phá tan mờ tối. Qua bao tháng ngày xin Chúa đoái thương. Xóa tội trần gian xóa bao lỗi đời.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45B94FE-37B1-4706-E0F6-97639E11D003}"/>
              </a:ext>
            </a:extLst>
          </p:cNvPr>
          <p:cNvSpPr txBox="1"/>
          <p:nvPr/>
        </p:nvSpPr>
        <p:spPr>
          <a:xfrm>
            <a:off x="10134600" y="121732"/>
            <a:ext cx="1625600" cy="369332"/>
          </a:xfrm>
          <a:prstGeom prst="rect">
            <a:avLst/>
          </a:prstGeom>
          <a:noFill/>
        </p:spPr>
        <p:txBody>
          <a:bodyPr wrap="square" rtlCol="0">
            <a:spAutoFit/>
          </a:bodyPr>
          <a:lstStyle/>
          <a:p>
            <a:r>
              <a:rPr lang="en-US" dirty="0"/>
              <a:t>TCCĐ 1: 321</a:t>
            </a:r>
          </a:p>
        </p:txBody>
      </p:sp>
    </p:spTree>
    <p:extLst>
      <p:ext uri="{BB962C8B-B14F-4D97-AF65-F5344CB8AC3E}">
        <p14:creationId xmlns:p14="http://schemas.microsoft.com/office/powerpoint/2010/main" val="1394372036"/>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217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Xin mưa xuống trần gian Đấng Cứu Tinh. Phá mọi nghịch mưu xấu xa tội lỗi. Xin ban xuống đời con Chúa Chí Linh. Nối lại tình thương thế gian nước trời.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Từ trần gian con ngước trông lên Chúa ơi! Cầu xin hãy mưa Đấng Thiên Sai Chúa ơi! nghe lời van thiết tha. Ngày và đêm con vẫn van xin Chúa thương, Người ban ơn cứu rỗi yêu đương bốn pương cho đoàn con ngóng chờ.</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457816346"/>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21732"/>
            <a:ext cx="104775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Để Chúa Đến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4000" kern="100" dirty="0">
                <a:latin typeface="Arial" panose="020B0604020202020204" pitchFamily="34" charset="0"/>
                <a:cs typeface="Times New Roman" panose="02020603050405020304" pitchFamily="18" charset="0"/>
              </a:rPr>
              <a:t>1. Xin cho lòng chúng con luôn sẵn sàng chờ mong Chúa đến. Xin cho lòng chúng con luôn thắm nồng một tình yêu mến. Xin cho lòng chúng con luôn khát khao luôn ước ao một thế giới sướng vui dạt dào một thế giới không còn khổ đau.</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Để Chúa đến trong cuộc đời, để Chúa đến mang ơn Trời, nguồn hạnh phúc cho con người, mùa cứu rỗi cho mọi nơi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834B602-8B1A-F70C-B7A2-B121EC0A83CA}"/>
              </a:ext>
            </a:extLst>
          </p:cNvPr>
          <p:cNvSpPr txBox="1"/>
          <p:nvPr/>
        </p:nvSpPr>
        <p:spPr>
          <a:xfrm>
            <a:off x="10223500" y="121732"/>
            <a:ext cx="1701800" cy="369332"/>
          </a:xfrm>
          <a:prstGeom prst="rect">
            <a:avLst/>
          </a:prstGeom>
          <a:noFill/>
        </p:spPr>
        <p:txBody>
          <a:bodyPr wrap="square" rtlCol="0">
            <a:spAutoFit/>
          </a:bodyPr>
          <a:lstStyle/>
          <a:p>
            <a:r>
              <a:rPr lang="en-US" dirty="0"/>
              <a:t>TCCĐ 1: 322</a:t>
            </a:r>
          </a:p>
        </p:txBody>
      </p:sp>
    </p:spTree>
    <p:extLst>
      <p:ext uri="{BB962C8B-B14F-4D97-AF65-F5344CB8AC3E}">
        <p14:creationId xmlns:p14="http://schemas.microsoft.com/office/powerpoint/2010/main" val="3831743698"/>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68768"/>
            <a:ext cx="10477500" cy="6740307"/>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2. Xin cho lòng chúng con không oán hờn và không ghen ghét. Xin cho lòng chúng con luôn quảng đại và luôn tha thứ. Xin cho lòng chúng con yêu mến người yêu suốt đời chỉ biết sống hiến dâng phục vụ và hướng đến ân tình trời cao.</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Để Chúa đến trong cuộc đời, để Chúa đến mang ơn Trời, nguồn hạnh phúc cho con người, mùa cứu rỗi cho mọi nơi</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spc="-300" dirty="0">
                <a:latin typeface="Arial" panose="020B0604020202020204" pitchFamily="34" charset="0"/>
                <a:cs typeface="Times New Roman" panose="02020603050405020304" pitchFamily="18" charset="0"/>
              </a:rPr>
              <a:t>3. Xin cho lòng chúng con như máng cỏ tỏa nồng hơi ấm. Nên nơi Ngài náu thân khi xuống trần một đêm cô vắng. Cho con được ủi an ai khóc than ai khó khăn giọt nước mắt sẽ nên nụ cười và tiếng hát vang dậy trời cao.</a:t>
            </a:r>
            <a:endParaRPr lang="en-US" sz="3600" kern="100" spc="-3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762851075"/>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68768"/>
            <a:ext cx="10477500" cy="7109639"/>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 Mưa Ơi</a:t>
            </a:r>
            <a:r>
              <a:rPr lang="en-US" sz="2400" kern="100" dirty="0">
                <a:latin typeface="Arial" panose="020B0604020202020204" pitchFamily="34" charset="0"/>
                <a:cs typeface="Times New Roman" panose="02020603050405020304" pitchFamily="18" charset="0"/>
              </a:rPr>
              <a:t> – Hải Triều</a:t>
            </a:r>
            <a:endParaRPr lang="vi-VN" sz="24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Mưa ơi ! Xin mưa rơi Chúa Cứu Thế, muôn người đang chờ mong. Sương ơi ! Xin sương rơi Đấng Cứu Tinh giải thoát cho muôn lòng.</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1. Từng ngày đợi mong, từng đêm trông ngóng. Lạy Chúa ! Con thao thức mong chờ. Ngài đến giữa thế gian còn trong đêm hoang tàn.</a:t>
            </a:r>
            <a:endParaRPr lang="en-US" sz="3600" kern="100" dirty="0">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2. Người người hoài mong, vạn lòng luôn ngóng. Lạy Chúa ! Khắp nơi những trông đợi. Ngài đến giữa thế gian ủi an ai cơ cùng.</a:t>
            </a:r>
            <a:endParaRPr lang="en-US" sz="3600" kern="100" dirty="0">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3. Đường đời lầm than, nhiều lời ca than. Lạy Chúa ! Suối lệ đang tuôn tràn. Ngài đến giữa thế gian và ban ơn an lành.</a:t>
            </a:r>
          </a:p>
        </p:txBody>
      </p:sp>
      <p:sp>
        <p:nvSpPr>
          <p:cNvPr id="2" name="TextBox 1">
            <a:extLst>
              <a:ext uri="{FF2B5EF4-FFF2-40B4-BE49-F238E27FC236}">
                <a16:creationId xmlns:a16="http://schemas.microsoft.com/office/drawing/2014/main" id="{7E7F6421-091B-2DA4-C8CB-F469817C5AAA}"/>
              </a:ext>
            </a:extLst>
          </p:cNvPr>
          <p:cNvSpPr txBox="1"/>
          <p:nvPr/>
        </p:nvSpPr>
        <p:spPr>
          <a:xfrm>
            <a:off x="10223500" y="45532"/>
            <a:ext cx="1701800" cy="369332"/>
          </a:xfrm>
          <a:prstGeom prst="rect">
            <a:avLst/>
          </a:prstGeom>
          <a:noFill/>
        </p:spPr>
        <p:txBody>
          <a:bodyPr wrap="square" rtlCol="0">
            <a:spAutoFit/>
          </a:bodyPr>
          <a:lstStyle/>
          <a:p>
            <a:r>
              <a:rPr lang="en-US" dirty="0"/>
              <a:t>TCCĐ 1: 323</a:t>
            </a:r>
          </a:p>
        </p:txBody>
      </p:sp>
    </p:spTree>
    <p:extLst>
      <p:ext uri="{BB962C8B-B14F-4D97-AF65-F5344CB8AC3E}">
        <p14:creationId xmlns:p14="http://schemas.microsoft.com/office/powerpoint/2010/main" val="1719578805"/>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68768"/>
            <a:ext cx="10477500" cy="701730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Mây Ơi Mưa Xuống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4000" kern="100" dirty="0">
                <a:latin typeface="Arial" panose="020B0604020202020204" pitchFamily="34" charset="0"/>
                <a:cs typeface="Times New Roman" panose="02020603050405020304" pitchFamily="18" charset="0"/>
              </a:rPr>
              <a:t>1. Ngàn mây ơi xin cùng mưa xuống. Từ cao xanh vẫn đổ nguồn Thánh Ân. Những tháng năm từng giây ngóng chờ. Gieo mưa </a:t>
            </a:r>
            <a:r>
              <a:rPr lang="en-US" sz="4000" kern="100">
                <a:latin typeface="Arial" panose="020B0604020202020204" pitchFamily="34" charset="0"/>
                <a:cs typeface="Times New Roman" panose="02020603050405020304" pitchFamily="18" charset="0"/>
              </a:rPr>
              <a:t>đi</a:t>
            </a:r>
            <a:r>
              <a:rPr lang="vi-VN" sz="4000" kern="10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mây mây ơi trần đời khấn xin</a:t>
            </a:r>
            <a:endParaRPr lang="en-US" sz="4000" kern="100" dirty="0">
              <a:latin typeface="Arial" panose="020B0604020202020204" pitchFamily="34" charset="0"/>
              <a:cs typeface="Times New Roman" panose="02020603050405020304" pitchFamily="18" charset="0"/>
            </a:endParaRPr>
          </a:p>
          <a:p>
            <a:pPr algn="just"/>
            <a:r>
              <a:rPr lang="vi-VN" sz="3800" kern="100" spc="-150" dirty="0">
                <a:solidFill>
                  <a:schemeClr val="accent3">
                    <a:lumMod val="60000"/>
                    <a:lumOff val="40000"/>
                  </a:schemeClr>
                </a:solidFill>
                <a:latin typeface="Arial" panose="020B0604020202020204" pitchFamily="34" charset="0"/>
                <a:cs typeface="Times New Roman" panose="02020603050405020304" pitchFamily="18" charset="0"/>
              </a:rPr>
              <a:t>ÐK. Lạy Trời thương đoái, mưa xuống cho đời. Lạy Trời thương xót, mưa xuống cho con người. Ðấng Cứu Tinh, Ngài hãy giáng sinh. Xuống ơn an bình ngàn dân tôn kính. Ðừng trì hoãn nữa xin đến cứu độ. Mỏi mòn trông Chúa đôi mắt hoen lệ mờ. Chúa Chúa ơi! Tình con thiết tha, vững tin nơi Ngài ngàn năm chẳng phai.</a:t>
            </a: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7E7F6421-091B-2DA4-C8CB-F469817C5AAA}"/>
              </a:ext>
            </a:extLst>
          </p:cNvPr>
          <p:cNvSpPr txBox="1"/>
          <p:nvPr/>
        </p:nvSpPr>
        <p:spPr>
          <a:xfrm>
            <a:off x="10223500" y="45532"/>
            <a:ext cx="1701800" cy="369332"/>
          </a:xfrm>
          <a:prstGeom prst="rect">
            <a:avLst/>
          </a:prstGeom>
          <a:noFill/>
        </p:spPr>
        <p:txBody>
          <a:bodyPr wrap="square" rtlCol="0">
            <a:spAutoFit/>
          </a:bodyPr>
          <a:lstStyle/>
          <a:p>
            <a:r>
              <a:rPr lang="en-US" dirty="0"/>
              <a:t>TCCĐ 1: 324</a:t>
            </a:r>
          </a:p>
        </p:txBody>
      </p:sp>
    </p:spTree>
    <p:extLst>
      <p:ext uri="{BB962C8B-B14F-4D97-AF65-F5344CB8AC3E}">
        <p14:creationId xmlns:p14="http://schemas.microsoft.com/office/powerpoint/2010/main" val="2219724712"/>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68768"/>
            <a:ext cx="10477500" cy="7109639"/>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2. Ðường thương đau rã rời chân bước. Lần trong đêm mong ngày bừng ánh lên. Chúa Chúa ơi! Tội con ngất trời. Cha Cha ơi! Xin thương yêu một lần thứ tha.</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Lạy Trời thương đoái, mưa xuống cho đời. Lạy Trời thương xót, mưa xuống cho con người. Ðấng Cứu Tinh, Ngài hãy giáng sinh. Xuống ơn an bình ngàn dân tôn kính. Ðừng trì hoãn nữa xin đến cứu độ. Mỏi mòn trông Chúa đôi mắt hoen lệ mờ. Chúa Chúa ơi! Tình con thiết tha, vững tin nơi Ngài ngàn năm chẳng phai.</a:t>
            </a:r>
            <a:endParaRPr lang="vi-VN"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61445816"/>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68768"/>
            <a:ext cx="10477500" cy="7232749"/>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3. Niềm tin yêu trong lòng sám hối. Là câu kinh khấn nguyện cùng Chúa thôi. Thắp sáng lên bình minh chói ngời. Cho say mê, đưa con đi về đời thánh ân.</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Lạy Trời thương đoái, mưa xuống cho đời. Lạy Trời thương xót, mưa xuống cho con người. Ðấng Cứu Tinh, Ngài hãy giáng sinh. Xuống ơn an bình ngàn dân tôn kính. Ðừng trì hoãn nữa xin đến cứu độ. Mỏi mòn trông Chúa đôi mắt hoen lệ mờ. Chúa Chúa ơi! Tình con thiết tha, vững tin nơi Ngài ngàn năm chẳng phai.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474394843"/>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268"/>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Hãy Dọn Đường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Mi Trầm</a:t>
            </a:r>
          </a:p>
          <a:p>
            <a:pPr algn="just"/>
            <a:r>
              <a:rPr lang="vi-VN" sz="4000" kern="100" dirty="0">
                <a:latin typeface="Arial" panose="020B0604020202020204" pitchFamily="34" charset="0"/>
                <a:cs typeface="Times New Roman" panose="02020603050405020304" pitchFamily="18" charset="0"/>
              </a:rPr>
              <a:t>1. Hãy dọn đường Chúa đi, hãy dọn đường Chúa đi . Đồi cao hãy san bằng, Hố sâu bạc cho phẳng vì nầy đây Chúa đến, Chúa đến. Đường quanh co uốn cho ngay, Nơi gồ ghề lấp cho đầy vì này đây Chúa đến, đến gần.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Mừng vui lên anh em vì Chúa sắp đến rồi, Chúa sắp đến rồi: Ngày hồng ân cho muôn nơi. Mừng vui lên anh em Đấng Cứu Độ đang tới. Chúa sắp đến rồi: Ngày hạnh phúc tuyệt vời.</a:t>
            </a:r>
            <a:r>
              <a:rPr lang="vi-VN" sz="4000" kern="100" dirty="0">
                <a:latin typeface="Arial" panose="020B0604020202020204" pitchFamily="34" charset="0"/>
                <a:cs typeface="Times New Roman" panose="02020603050405020304" pitchFamily="18" charset="0"/>
              </a:rPr>
              <a:t>.</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A1C3124-76FC-961B-2A36-DDA85E3663BE}"/>
              </a:ext>
            </a:extLst>
          </p:cNvPr>
          <p:cNvSpPr txBox="1"/>
          <p:nvPr/>
        </p:nvSpPr>
        <p:spPr>
          <a:xfrm>
            <a:off x="10223500" y="45532"/>
            <a:ext cx="1701800" cy="369332"/>
          </a:xfrm>
          <a:prstGeom prst="rect">
            <a:avLst/>
          </a:prstGeom>
          <a:noFill/>
        </p:spPr>
        <p:txBody>
          <a:bodyPr wrap="square" rtlCol="0">
            <a:spAutoFit/>
          </a:bodyPr>
          <a:lstStyle/>
          <a:p>
            <a:r>
              <a:rPr lang="en-US" dirty="0"/>
              <a:t>TCCĐ 1: 325</a:t>
            </a:r>
          </a:p>
        </p:txBody>
      </p:sp>
    </p:spTree>
    <p:extLst>
      <p:ext uri="{BB962C8B-B14F-4D97-AF65-F5344CB8AC3E}">
        <p14:creationId xmlns:p14="http://schemas.microsoft.com/office/powerpoint/2010/main" val="666758118"/>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268"/>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2.Hãy dọn đường Chúa đi. Hãy dọn đường Chúa đi. Người hỡi sống khiêm nhường, mến thương là phần thưởng Vì nầy đây Chúa đến, Chúa đến. Ngày tháng tới hãy yêu đời, không lọc lừa, sống chân thành vì nầy đây Chúa đến, đến gần.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Mừng vui lên anh em vì Chúa sắp đến rồi, Chúa sắp đến rồi: Ngày hồng ân cho muôn nơi. Mừng vui lên anh em Đấng Cứu Độ đang tới. Chúa sắp đến rồi: Ngày hạnh phúc tuyệt vời.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140918622"/>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268"/>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Hãy dọn đường Chúa đi. Hãy dọn đường Chúa đi. Người hỡi sống hy vọng, điểm tô đẹp cuộc sống Vì này đây Chúa đến, Chúa đến. Nầy tiếng Chúa hãy nghe lời, xa tội đời, hãy quay về vì nầy đây Chúa đến, đến gần.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Mừng vui lên anh em vì Chúa sắp đến rồi, Chúa sắp đến rồi: Ngày hồng ân cho muôn nơi. Mừng vui lên anh em Đấng Cứu Độ đang tới. Chúa sắp đến rồi: Ngày hạnh phúc tuyệt vời.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495443404"/>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268"/>
            <a:ext cx="10477500" cy="6848029"/>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Trời Cao</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Duy Tân</a:t>
            </a:r>
          </a:p>
          <a:p>
            <a:pPr algn="just"/>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ĐK. Trời cao hãy đổ mưa xuống, và ngàn mây hãy mưa Đấng chuộc tội. Trời cao hãy đổ sương xuống, và ngàn mây hãy mưa Đấng Cứu đời.</a:t>
            </a:r>
            <a:endParaRPr lang="en-US" sz="37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Trong đêm u tối chúng con mong ngày mau tới, như nai đang khát ước mong mau tìm thấy suối. Chúa ơi! Dừng con giận Chúa lại thôi. Chúa ơi! Đoàn con đã hối tội rồi.</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Thương xem dân Chúa, đớn đau mây sầu che lối, luôn mong Chiên Thánh đến đây cải tạo thế giới, cứu dân, đập tan xiềng xích tội nhơ, Chúa ơi, lòng nhân từ Chúa vô bờ.</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69C6E84-750C-BC33-C302-039F94FB0FD1}"/>
              </a:ext>
            </a:extLst>
          </p:cNvPr>
          <p:cNvSpPr txBox="1"/>
          <p:nvPr/>
        </p:nvSpPr>
        <p:spPr>
          <a:xfrm>
            <a:off x="10223500" y="45532"/>
            <a:ext cx="1701800" cy="369332"/>
          </a:xfrm>
          <a:prstGeom prst="rect">
            <a:avLst/>
          </a:prstGeom>
          <a:noFill/>
        </p:spPr>
        <p:txBody>
          <a:bodyPr wrap="square" rtlCol="0">
            <a:spAutoFit/>
          </a:bodyPr>
          <a:lstStyle/>
          <a:p>
            <a:r>
              <a:rPr lang="en-US" dirty="0"/>
              <a:t>TCCĐ 1: 331</a:t>
            </a:r>
          </a:p>
        </p:txBody>
      </p:sp>
    </p:spTree>
    <p:extLst>
      <p:ext uri="{BB962C8B-B14F-4D97-AF65-F5344CB8AC3E}">
        <p14:creationId xmlns:p14="http://schemas.microsoft.com/office/powerpoint/2010/main" val="4051942410"/>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268"/>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Ta Hướng Tâm Hồn Lên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Dao Kim</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Ta hướng tâm hồn lên đón chờ ngày Chúa đến. Chúa sẽ đem an hòa Ngài ban cho thế trần. Chúa sẽ đem hân hoan Ngài thương tô thắm cõi đời. Ta hướng tâm hồn lên đón chờ ngày Chúa đến Chúa sẽ cho nhân loại nguồn ơn cứu thoát vô cùng.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1.Nguyện Chúa nhớ lời giao ước ngàn xưa Chúa đã ký kết với tổ phụ chúng tôi. Nguyện ơn hòa bình của Chúa lấp đầy thế gian tội tình và ban ơn phúc trường sinh.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69C6E84-750C-BC33-C302-039F94FB0FD1}"/>
              </a:ext>
            </a:extLst>
          </p:cNvPr>
          <p:cNvSpPr txBox="1"/>
          <p:nvPr/>
        </p:nvSpPr>
        <p:spPr>
          <a:xfrm>
            <a:off x="10223500" y="45532"/>
            <a:ext cx="1701800" cy="369332"/>
          </a:xfrm>
          <a:prstGeom prst="rect">
            <a:avLst/>
          </a:prstGeom>
          <a:noFill/>
        </p:spPr>
        <p:txBody>
          <a:bodyPr wrap="square" rtlCol="0">
            <a:spAutoFit/>
          </a:bodyPr>
          <a:lstStyle/>
          <a:p>
            <a:r>
              <a:rPr lang="en-US" dirty="0"/>
              <a:t>TCCĐ 1: 328</a:t>
            </a:r>
          </a:p>
        </p:txBody>
      </p:sp>
    </p:spTree>
    <p:extLst>
      <p:ext uri="{BB962C8B-B14F-4D97-AF65-F5344CB8AC3E}">
        <p14:creationId xmlns:p14="http://schemas.microsoft.com/office/powerpoint/2010/main" val="3992092029"/>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268"/>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Lạy Chúa! Con hằng mơ ước ngày đêm đến giờ ơn phúc tuôn đổ tràn chúng nhân. Lòng con nguyện cầu cùng Chúa xóa mờ bất công hận thù và cho nhân thế bình an.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Ta hướng tâm hồn lên đón chờ ngày Chúa đến. Chúa sẽ đem an hòa Ngài ban cho thế trần. Chúa sẽ đem hân hoan Ngài thương tô thắm cõi đời. Ta hướng tâm hồn lên đón chờ ngày Chúa đến Chúa sẽ cho nhân loại nguồn ơn cứu thoát vô cùng.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885488505"/>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268"/>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Lạy Chúa! Bao ngày thao thức triền miên con cầu xin Chúa thương rửa sạch vết nhơ. Hồn con tràn đầy thống hối rã rời suốt bao năm trời nguyện xin Chúa đến ủi an.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Ta hướng tâm hồn lên đón chờ ngày Chúa đến. Chúa sẽ đem an hòa Ngài ban cho thế trần. Chúa sẽ đem hân hoan Ngài thương tô thắm cõi đời. Ta hướng tâm hồn lên đón chờ ngày Chúa đến Chúa sẽ cho nhân loại nguồn ơn cứu thoát vô cùng.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613195469"/>
      </p:ext>
    </p:extLst>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268"/>
            <a:ext cx="10477500" cy="692497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Tiếng Gọi Trong Sa Mạc</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Xuân Thảo</a:t>
            </a:r>
          </a:p>
          <a:p>
            <a:pPr algn="just"/>
            <a:r>
              <a:rPr lang="vi-VN" sz="3800" kern="100" spc="-150" dirty="0">
                <a:latin typeface="Arial" panose="020B0604020202020204" pitchFamily="34" charset="0"/>
                <a:cs typeface="Times New Roman" panose="02020603050405020304" pitchFamily="18" charset="0"/>
              </a:rPr>
              <a:t>1. Trong sa mạc hoang vu, trên rừng vắng âm u: có tiếng gọi trong sa mạc, có tiếng gọi nơi hoang địa, có tiếng gọi trong lòng. Trong sa mạc hoang vu, trong cuộc sống âu lo: có tiếng gọi trong sa mạc, có tiếng gọi trong hoang địa, có tiếng gọi lòng ta.</a:t>
            </a:r>
            <a:endParaRPr lang="en-US" sz="3800" kern="100" spc="-150" dirty="0">
              <a:latin typeface="Arial" panose="020B0604020202020204" pitchFamily="34" charset="0"/>
              <a:cs typeface="Times New Roman" panose="02020603050405020304" pitchFamily="18" charset="0"/>
            </a:endParaRPr>
          </a:p>
          <a:p>
            <a:pPr algn="just"/>
            <a:r>
              <a:rPr lang="vi-VN" sz="3800" kern="100" spc="-150" dirty="0">
                <a:solidFill>
                  <a:schemeClr val="accent3">
                    <a:lumMod val="60000"/>
                    <a:lumOff val="40000"/>
                  </a:schemeClr>
                </a:solidFill>
                <a:latin typeface="Arial" panose="020B0604020202020204" pitchFamily="34" charset="0"/>
                <a:cs typeface="Times New Roman" panose="02020603050405020304" pitchFamily="18" charset="0"/>
              </a:rPr>
              <a:t>ĐK. Dọn đường cho Chúa đi, hãy san bằng những con đường gập ghềnh. Đồi cao hay hố sâu, hãy biến thành những con đường thẳng tắp. Dọn đường cho Chúa đi, trở về với Chúa đi, Nước Chúa đang gần kề, Nước Chúa đang gần bên.</a:t>
            </a:r>
            <a:endParaRPr lang="en-US" sz="3800" kern="100" spc="-15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spc="-150" dirty="0">
                <a:solidFill>
                  <a:schemeClr val="accent2">
                    <a:lumMod val="60000"/>
                    <a:lumOff val="40000"/>
                  </a:schemeClr>
                </a:solidFill>
                <a:latin typeface="Arial" panose="020B0604020202020204" pitchFamily="34" charset="0"/>
                <a:cs typeface="Times New Roman" panose="02020603050405020304" pitchFamily="18" charset="0"/>
              </a:rPr>
              <a:t>Kết: Dọn đường cho Chúa đi, trở về với Chúa đi.</a:t>
            </a:r>
            <a:endParaRPr lang="en-US" sz="4000" kern="100" spc="-150" dirty="0">
              <a:solidFill>
                <a:schemeClr val="accent2">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797DEC9-1433-E65E-4DCE-E37B02335337}"/>
              </a:ext>
            </a:extLst>
          </p:cNvPr>
          <p:cNvSpPr txBox="1"/>
          <p:nvPr/>
        </p:nvSpPr>
        <p:spPr>
          <a:xfrm>
            <a:off x="10223500" y="45532"/>
            <a:ext cx="1701800" cy="369332"/>
          </a:xfrm>
          <a:prstGeom prst="rect">
            <a:avLst/>
          </a:prstGeom>
          <a:noFill/>
        </p:spPr>
        <p:txBody>
          <a:bodyPr wrap="square" rtlCol="0">
            <a:spAutoFit/>
          </a:bodyPr>
          <a:lstStyle/>
          <a:p>
            <a:r>
              <a:rPr lang="en-US" dirty="0"/>
              <a:t>TCCĐ 1: 329</a:t>
            </a:r>
          </a:p>
        </p:txBody>
      </p:sp>
    </p:spTree>
    <p:extLst>
      <p:ext uri="{BB962C8B-B14F-4D97-AF65-F5344CB8AC3E}">
        <p14:creationId xmlns:p14="http://schemas.microsoft.com/office/powerpoint/2010/main" val="4201747629"/>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6068"/>
            <a:ext cx="10477500" cy="7140416"/>
          </a:xfrm>
          <a:prstGeom prst="rect">
            <a:avLst/>
          </a:prstGeom>
          <a:noFill/>
        </p:spPr>
        <p:txBody>
          <a:bodyPr wrap="square" rtlCol="0">
            <a:spAutoFit/>
          </a:bodyPr>
          <a:lstStyle/>
          <a:p>
            <a:pPr algn="just"/>
            <a:r>
              <a:rPr lang="vi-VN" sz="3700" kern="100" dirty="0">
                <a:latin typeface="Arial" panose="020B0604020202020204" pitchFamily="34" charset="0"/>
                <a:cs typeface="Times New Roman" panose="02020603050405020304" pitchFamily="18" charset="0"/>
              </a:rPr>
              <a:t>2. Khi con người xa hoa, đang chìm đắm say sưa: có tiếng gọi </a:t>
            </a:r>
            <a:r>
              <a:rPr lang="en-US" sz="3700" kern="100" dirty="0">
                <a:latin typeface="Arial" panose="020B0604020202020204" pitchFamily="34" charset="0"/>
                <a:cs typeface="Times New Roman" panose="02020603050405020304" pitchFamily="18" charset="0"/>
              </a:rPr>
              <a:t>trong</a:t>
            </a:r>
            <a:r>
              <a:rPr lang="vi-VN" sz="3700" kern="100" dirty="0">
                <a:latin typeface="Arial" panose="020B0604020202020204" pitchFamily="34" charset="0"/>
                <a:cs typeface="Times New Roman" panose="02020603050405020304" pitchFamily="18" charset="0"/>
              </a:rPr>
              <a:t> </a:t>
            </a:r>
            <a:r>
              <a:rPr lang="en-US" sz="3700" kern="100" dirty="0">
                <a:latin typeface="Arial" panose="020B0604020202020204" pitchFamily="34" charset="0"/>
                <a:cs typeface="Times New Roman" panose="02020603050405020304" pitchFamily="18" charset="0"/>
              </a:rPr>
              <a:t>sa mạc</a:t>
            </a:r>
            <a:r>
              <a:rPr lang="vi-VN" sz="3700" kern="100" dirty="0">
                <a:latin typeface="Arial" panose="020B0604020202020204" pitchFamily="34" charset="0"/>
                <a:cs typeface="Times New Roman" panose="02020603050405020304" pitchFamily="18" charset="0"/>
              </a:rPr>
              <a:t>, có tiếng gọi nơi hoang địa có tiếng gọi trong lòng. Khi con người hiên ngang trong cuộc sống gian tham: có tiếng gọi </a:t>
            </a:r>
            <a:r>
              <a:rPr lang="en-US" sz="3700" kern="100" dirty="0">
                <a:latin typeface="Arial" panose="020B0604020202020204" pitchFamily="34" charset="0"/>
                <a:cs typeface="Times New Roman" panose="02020603050405020304" pitchFamily="18" charset="0"/>
              </a:rPr>
              <a:t>trong</a:t>
            </a:r>
            <a:r>
              <a:rPr lang="vi-VN" sz="3700" kern="100" dirty="0">
                <a:latin typeface="Arial" panose="020B0604020202020204" pitchFamily="34" charset="0"/>
                <a:cs typeface="Times New Roman" panose="02020603050405020304" pitchFamily="18" charset="0"/>
              </a:rPr>
              <a:t> </a:t>
            </a:r>
            <a:r>
              <a:rPr lang="en-US" sz="3700" kern="100" dirty="0">
                <a:latin typeface="Arial" panose="020B0604020202020204" pitchFamily="34" charset="0"/>
                <a:cs typeface="Times New Roman" panose="02020603050405020304" pitchFamily="18" charset="0"/>
              </a:rPr>
              <a:t>sa mạc,</a:t>
            </a:r>
            <a:r>
              <a:rPr lang="vi-VN" sz="3700" kern="100" dirty="0">
                <a:latin typeface="Arial" panose="020B0604020202020204" pitchFamily="34" charset="0"/>
                <a:cs typeface="Times New Roman" panose="02020603050405020304" pitchFamily="18" charset="0"/>
              </a:rPr>
              <a:t> có tiếng gọi </a:t>
            </a:r>
            <a:r>
              <a:rPr lang="en-US" sz="3700" kern="100" dirty="0">
                <a:latin typeface="Arial" panose="020B0604020202020204" pitchFamily="34" charset="0"/>
                <a:cs typeface="Times New Roman" panose="02020603050405020304" pitchFamily="18" charset="0"/>
              </a:rPr>
              <a:t>nơi</a:t>
            </a:r>
            <a:r>
              <a:rPr lang="vi-VN" sz="3700" kern="100" dirty="0">
                <a:latin typeface="Arial" panose="020B0604020202020204" pitchFamily="34" charset="0"/>
                <a:cs typeface="Times New Roman" panose="02020603050405020304" pitchFamily="18" charset="0"/>
              </a:rPr>
              <a:t> hoang địa, có tiếng gọi lòng ta.</a:t>
            </a:r>
            <a:endParaRPr lang="en-US" sz="3700" kern="100" dirty="0">
              <a:latin typeface="Arial" panose="020B0604020202020204" pitchFamily="34" charset="0"/>
              <a:cs typeface="Times New Roman" panose="02020603050405020304" pitchFamily="18" charset="0"/>
            </a:endParaRPr>
          </a:p>
          <a:p>
            <a:pPr algn="just"/>
            <a:r>
              <a:rPr lang="vi-VN" sz="3700" kern="100" spc="-150" dirty="0">
                <a:solidFill>
                  <a:schemeClr val="accent3">
                    <a:lumMod val="60000"/>
                    <a:lumOff val="40000"/>
                  </a:schemeClr>
                </a:solidFill>
                <a:latin typeface="Arial" panose="020B0604020202020204" pitchFamily="34" charset="0"/>
                <a:cs typeface="Times New Roman" panose="02020603050405020304" pitchFamily="18" charset="0"/>
              </a:rPr>
              <a:t>ĐK. Dọn đường cho Chúa đi, hãy san bằng những con đường gập ghềnh. Đồi cao hay hố sâu, hãy biến thành những con đường thẳng tắp. Dọn đường cho Chúa đi, trở về với Chúa đi, Nước Chúa đang gần kề, Nước Chúa đang gần bên.</a:t>
            </a:r>
            <a:endParaRPr lang="en-US" sz="3700" kern="100" spc="-15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700" kern="100" spc="-150" dirty="0">
                <a:solidFill>
                  <a:schemeClr val="accent2">
                    <a:lumMod val="60000"/>
                    <a:lumOff val="40000"/>
                  </a:schemeClr>
                </a:solidFill>
                <a:latin typeface="Arial" panose="020B0604020202020204" pitchFamily="34" charset="0"/>
                <a:cs typeface="Times New Roman" panose="02020603050405020304" pitchFamily="18" charset="0"/>
              </a:rPr>
              <a:t>Kết: Dọn đường cho Chúa đi, trở về với Chúa đi.</a:t>
            </a:r>
            <a:endParaRPr lang="en-US" sz="3700" kern="100" spc="-150" dirty="0">
              <a:solidFill>
                <a:schemeClr val="accent2">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780381651"/>
      </p:ext>
    </p:extLst>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7968"/>
            <a:ext cx="10477500" cy="7140416"/>
          </a:xfrm>
          <a:prstGeom prst="rect">
            <a:avLst/>
          </a:prstGeom>
          <a:noFill/>
        </p:spPr>
        <p:txBody>
          <a:bodyPr wrap="square" rtlCol="0">
            <a:spAutoFit/>
          </a:bodyPr>
          <a:lstStyle/>
          <a:p>
            <a:pPr algn="just"/>
            <a:r>
              <a:rPr lang="vi-VN" sz="3700" kern="100" dirty="0">
                <a:latin typeface="Arial" panose="020B0604020202020204" pitchFamily="34" charset="0"/>
                <a:cs typeface="Times New Roman" panose="02020603050405020304" pitchFamily="18" charset="0"/>
              </a:rPr>
              <a:t>3. Khi tâm hồn băn khoăn, cho cuộc sống mai sau: có tiếng gọi </a:t>
            </a:r>
            <a:r>
              <a:rPr lang="en-US" sz="3700" kern="100" dirty="0">
                <a:latin typeface="Arial" panose="020B0604020202020204" pitchFamily="34" charset="0"/>
                <a:cs typeface="Times New Roman" panose="02020603050405020304" pitchFamily="18" charset="0"/>
              </a:rPr>
              <a:t>trong</a:t>
            </a:r>
            <a:r>
              <a:rPr lang="vi-VN" sz="3700" kern="100" dirty="0">
                <a:latin typeface="Arial" panose="020B0604020202020204" pitchFamily="34" charset="0"/>
                <a:cs typeface="Times New Roman" panose="02020603050405020304" pitchFamily="18" charset="0"/>
              </a:rPr>
              <a:t> </a:t>
            </a:r>
            <a:r>
              <a:rPr lang="en-US" sz="3700" kern="100" dirty="0">
                <a:latin typeface="Arial" panose="020B0604020202020204" pitchFamily="34" charset="0"/>
                <a:cs typeface="Times New Roman" panose="02020603050405020304" pitchFamily="18" charset="0"/>
              </a:rPr>
              <a:t>sa mạc, </a:t>
            </a:r>
            <a:r>
              <a:rPr lang="vi-VN" sz="3700" kern="100" dirty="0">
                <a:latin typeface="Arial" panose="020B0604020202020204" pitchFamily="34" charset="0"/>
                <a:cs typeface="Times New Roman" panose="02020603050405020304" pitchFamily="18" charset="0"/>
              </a:rPr>
              <a:t>có tiếng gọi nơi hoang địa, có tiếng gọi trong lòng. Khi tâm hồn băn khoăn, đang tự hối ăn năn: có tiếng gọi </a:t>
            </a:r>
            <a:r>
              <a:rPr lang="en-US" sz="3700" kern="100" dirty="0">
                <a:latin typeface="Arial" panose="020B0604020202020204" pitchFamily="34" charset="0"/>
                <a:cs typeface="Times New Roman" panose="02020603050405020304" pitchFamily="18" charset="0"/>
              </a:rPr>
              <a:t>trong</a:t>
            </a:r>
            <a:r>
              <a:rPr lang="vi-VN" sz="3700" kern="100" dirty="0">
                <a:latin typeface="Arial" panose="020B0604020202020204" pitchFamily="34" charset="0"/>
                <a:cs typeface="Times New Roman" panose="02020603050405020304" pitchFamily="18" charset="0"/>
              </a:rPr>
              <a:t> </a:t>
            </a:r>
            <a:r>
              <a:rPr lang="en-US" sz="3700" kern="100" dirty="0">
                <a:latin typeface="Arial" panose="020B0604020202020204" pitchFamily="34" charset="0"/>
                <a:cs typeface="Times New Roman" panose="02020603050405020304" pitchFamily="18" charset="0"/>
              </a:rPr>
              <a:t>sa mạc, </a:t>
            </a:r>
            <a:r>
              <a:rPr lang="vi-VN" sz="3700" kern="100" dirty="0">
                <a:latin typeface="Arial" panose="020B0604020202020204" pitchFamily="34" charset="0"/>
                <a:cs typeface="Times New Roman" panose="02020603050405020304" pitchFamily="18" charset="0"/>
              </a:rPr>
              <a:t>có tiếng gọi trong hoang địa, có tiếng gọi lòng ta.</a:t>
            </a:r>
            <a:endParaRPr lang="en-US" sz="3700" kern="100" dirty="0">
              <a:latin typeface="Arial" panose="020B0604020202020204" pitchFamily="34" charset="0"/>
              <a:cs typeface="Times New Roman" panose="02020603050405020304" pitchFamily="18" charset="0"/>
            </a:endParaRPr>
          </a:p>
          <a:p>
            <a:pPr algn="just"/>
            <a:r>
              <a:rPr lang="vi-VN" sz="3700" kern="100" spc="-150" dirty="0">
                <a:solidFill>
                  <a:schemeClr val="accent3">
                    <a:lumMod val="60000"/>
                    <a:lumOff val="40000"/>
                  </a:schemeClr>
                </a:solidFill>
                <a:latin typeface="Arial" panose="020B0604020202020204" pitchFamily="34" charset="0"/>
                <a:cs typeface="Times New Roman" panose="02020603050405020304" pitchFamily="18" charset="0"/>
              </a:rPr>
              <a:t>ĐK. Dọn đường cho Chúa đi, hãy san bằng những con đường gập ghềnh. Đồi cao hay hố sâu, hãy biến thành những con đường thẳng tắp. Dọn đường cho Chúa đi, trở về với Chúa đi, Nước Chúa đang gần kề, Nước Chúa đang gần bên.</a:t>
            </a:r>
            <a:endParaRPr lang="en-US" sz="3700" kern="100" spc="-15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700" kern="100" spc="-150" dirty="0">
                <a:solidFill>
                  <a:schemeClr val="accent2">
                    <a:lumMod val="60000"/>
                    <a:lumOff val="40000"/>
                  </a:schemeClr>
                </a:solidFill>
                <a:latin typeface="Arial" panose="020B0604020202020204" pitchFamily="34" charset="0"/>
                <a:cs typeface="Times New Roman" panose="02020603050405020304" pitchFamily="18" charset="0"/>
              </a:rPr>
              <a:t>Kết: Dọn đường cho Chúa đi, trở về với Chúa đi.</a:t>
            </a:r>
            <a:endParaRPr lang="en-US" sz="3700" kern="100" spc="-150" dirty="0">
              <a:solidFill>
                <a:schemeClr val="accent2">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253703639"/>
      </p:ext>
    </p:extLst>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6555641"/>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Trời Cao 2</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Vũ Đình Ân</a:t>
            </a:r>
          </a:p>
          <a:p>
            <a:pPr algn="just"/>
            <a:r>
              <a:rPr lang="vi-VN" sz="3600" kern="100" spc="-150" dirty="0">
                <a:solidFill>
                  <a:schemeClr val="accent3">
                    <a:lumMod val="60000"/>
                    <a:lumOff val="40000"/>
                  </a:schemeClr>
                </a:solidFill>
                <a:latin typeface="Arial" panose="020B0604020202020204" pitchFamily="34" charset="0"/>
                <a:cs typeface="Times New Roman" panose="02020603050405020304" pitchFamily="18" charset="0"/>
              </a:rPr>
              <a:t>ĐK. Trời cao hãy đổ sương xuống. Từ ngàn mây xin Ngài đến như mưa nguồn. Trời cao hãy đổ sương xuống đất hãy mỡ ra xuất hiện Đấng Công Bình.</a:t>
            </a:r>
            <a:endParaRPr lang="en-US" sz="3600" kern="100" spc="-15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1. Chúa ơi đoàn con năm tháng đợi chờ. Như đất cháy bỏng khao khát nước mưa. Ngài ơi mau đến xin Ngài đến nơi đây, đừng chần chờ nữa xin giải thoát chúng con.</a:t>
            </a:r>
            <a:endParaRPr lang="en-US" sz="3600" kern="100" dirty="0">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2. Chúa ơi đoàn con tha thiết khẩn cầu, như lính ngóng đợi tia nắng thái dương. Đời con thao thức mong chờ Chúa đã lâu. Lạy Ngài mau đến xin giải thoát chúng con.</a:t>
            </a:r>
            <a:endParaRPr lang="en-US" sz="36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372F4FB-0707-0009-1E58-07570D28710A}"/>
              </a:ext>
            </a:extLst>
          </p:cNvPr>
          <p:cNvSpPr txBox="1"/>
          <p:nvPr/>
        </p:nvSpPr>
        <p:spPr>
          <a:xfrm>
            <a:off x="10223500" y="45532"/>
            <a:ext cx="1701800" cy="369332"/>
          </a:xfrm>
          <a:prstGeom prst="rect">
            <a:avLst/>
          </a:prstGeom>
          <a:noFill/>
        </p:spPr>
        <p:txBody>
          <a:bodyPr wrap="square" rtlCol="0">
            <a:spAutoFit/>
          </a:bodyPr>
          <a:lstStyle/>
          <a:p>
            <a:r>
              <a:rPr lang="en-US" dirty="0"/>
              <a:t>TCCĐ 1: 327</a:t>
            </a:r>
          </a:p>
        </p:txBody>
      </p:sp>
    </p:spTree>
    <p:extLst>
      <p:ext uri="{BB962C8B-B14F-4D97-AF65-F5344CB8AC3E}">
        <p14:creationId xmlns:p14="http://schemas.microsoft.com/office/powerpoint/2010/main" val="3120649765"/>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6617196"/>
          </a:xfrm>
          <a:prstGeom prst="rect">
            <a:avLst/>
          </a:prstGeom>
          <a:noFill/>
        </p:spPr>
        <p:txBody>
          <a:bodyPr wrap="square" rtlCol="0">
            <a:spAutoFit/>
          </a:bodyPr>
          <a:lstStyle/>
          <a:p>
            <a:pPr algn="ctr"/>
            <a:r>
              <a:rPr lang="en-US" sz="2400" kern="100" dirty="0">
                <a:latin typeface="Arial" panose="020B0604020202020204" pitchFamily="34" charset="0"/>
                <a:cs typeface="Times New Roman" panose="02020603050405020304" pitchFamily="18" charset="0"/>
              </a:rPr>
              <a:t>Này Hỡi Dân Si-on – Trần Anh Linh</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Này hỡi dân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S</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i-on! Kìa Đấng cứu độ muôn dân, Người sắp ngự đến khiến lòng anh em hỉ hoan. </a:t>
            </a:r>
            <a:r>
              <a:rPr lang="vi-VN" sz="4000" kern="100" dirty="0">
                <a:latin typeface="Arial" panose="020B0604020202020204" pitchFamily="34" charset="0"/>
                <a:cs typeface="Times New Roman" panose="02020603050405020304" pitchFamily="18" charset="0"/>
              </a:rPr>
              <a:t>(X2)</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Người vừa lên tiếng, tiếng Người oai nghiêm. Kìa Đấng cứu tinh muôn đời đang đến cứu độ dân Người, cho lòng anh em ngợp vui.</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Người luôn nghe thấu những lời than van và đã đoái thương dân Người, ban bánh lúc gặp cơ hàn, ban nguồn nước sống mọi nơi.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372F4FB-0707-0009-1E58-07570D28710A}"/>
              </a:ext>
            </a:extLst>
          </p:cNvPr>
          <p:cNvSpPr txBox="1"/>
          <p:nvPr/>
        </p:nvSpPr>
        <p:spPr>
          <a:xfrm>
            <a:off x="10223500" y="45532"/>
            <a:ext cx="1701800" cy="369332"/>
          </a:xfrm>
          <a:prstGeom prst="rect">
            <a:avLst/>
          </a:prstGeom>
          <a:noFill/>
        </p:spPr>
        <p:txBody>
          <a:bodyPr wrap="square" rtlCol="0">
            <a:spAutoFit/>
          </a:bodyPr>
          <a:lstStyle/>
          <a:p>
            <a:r>
              <a:rPr lang="en-US" dirty="0"/>
              <a:t>TCCĐ 1: 333</a:t>
            </a:r>
          </a:p>
        </p:txBody>
      </p:sp>
    </p:spTree>
    <p:extLst>
      <p:ext uri="{BB962C8B-B14F-4D97-AF65-F5344CB8AC3E}">
        <p14:creationId xmlns:p14="http://schemas.microsoft.com/office/powerpoint/2010/main" val="1362576564"/>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Nguyện Trời Cao</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Trọng Linh &amp; Hoàng Khánh</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Nguyện trời cao đổ xuống sương mai. Mây ơi mau hãy mưa Vị Cứu Tinh. Các tầng trời nói lên hiển vinh Chúa. Không trung cao chiếu kỳ công tay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Chúa ơi! Xin đừng chấp tội chúng con. Này đây Si-on lạnh vắng thành thánh điêu tàn. Giê-ru-sa-lem hoang vu nơi xưa cha ông chúng con sum họp ngợi khen Chúa giờ đây thành tiêu sơ.</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372F4FB-0707-0009-1E58-07570D28710A}"/>
              </a:ext>
            </a:extLst>
          </p:cNvPr>
          <p:cNvSpPr txBox="1"/>
          <p:nvPr/>
        </p:nvSpPr>
        <p:spPr>
          <a:xfrm>
            <a:off x="10223500" y="45532"/>
            <a:ext cx="1701800" cy="369332"/>
          </a:xfrm>
          <a:prstGeom prst="rect">
            <a:avLst/>
          </a:prstGeom>
          <a:noFill/>
        </p:spPr>
        <p:txBody>
          <a:bodyPr wrap="square" rtlCol="0">
            <a:spAutoFit/>
          </a:bodyPr>
          <a:lstStyle/>
          <a:p>
            <a:r>
              <a:rPr lang="en-US" dirty="0"/>
              <a:t>TCCĐ 1: 335</a:t>
            </a:r>
          </a:p>
        </p:txBody>
      </p:sp>
    </p:spTree>
    <p:extLst>
      <p:ext uri="{BB962C8B-B14F-4D97-AF65-F5344CB8AC3E}">
        <p14:creationId xmlns:p14="http://schemas.microsoft.com/office/powerpoint/2010/main" val="239530770"/>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2.Chúa ơi! Xin đừng xét phạt thế gian. Đoàn con ăn năn tự hối nguyện Chúa thương tình. Xin thương tha muôn oan khiên mau mau ban Ngôi Cứu Tinh trong tâm hồn khao khát ngày đêm hằng van xin.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Nguyện trời cao đổ xuống sương mai. Mây ơi mau hãy mưa Vị Cứu Tinh. Các tầng trời nói lên hiển vinh Chúa. Không trung cao chiếu kỳ công tay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794480483"/>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Vì Chúa Sẽ Đến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Phương Anh</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Đường Chúa ta uốn cho ngay, hố sâu ta lấp cho đầy, non cao ta hãy san bằng. Để muôn người được thấy ơn cứu độ. Lòng người được thấy ơn cứu độ.</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Vì Chúa sẽ đến, Chúa sẽ đến, Chúa sẽ đến, sẽ đến vào lúc ta chẳng hay, sẽ đến vào lúc ta chẳng hay.</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Vì Chúa sẽ đến, Chúa sẽ đến, Chúa sẽ đến, sẽ đến từng giây phút trong đời ta, sẽ đến từng giây phút trong đời ta.</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23312F9-C227-250F-F787-D269F0CB0A65}"/>
              </a:ext>
            </a:extLst>
          </p:cNvPr>
          <p:cNvSpPr txBox="1"/>
          <p:nvPr/>
        </p:nvSpPr>
        <p:spPr>
          <a:xfrm>
            <a:off x="10223500" y="45532"/>
            <a:ext cx="1701800" cy="369332"/>
          </a:xfrm>
          <a:prstGeom prst="rect">
            <a:avLst/>
          </a:prstGeom>
          <a:noFill/>
        </p:spPr>
        <p:txBody>
          <a:bodyPr wrap="square" rtlCol="0">
            <a:spAutoFit/>
          </a:bodyPr>
          <a:lstStyle/>
          <a:p>
            <a:r>
              <a:rPr lang="en-US" dirty="0"/>
              <a:t>TCCĐ 2: 267</a:t>
            </a:r>
          </a:p>
        </p:txBody>
      </p:sp>
    </p:spTree>
    <p:extLst>
      <p:ext uri="{BB962C8B-B14F-4D97-AF65-F5344CB8AC3E}">
        <p14:creationId xmlns:p14="http://schemas.microsoft.com/office/powerpoint/2010/main" val="173933699"/>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Vui Lên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Mi Trầm</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Vui lên! Nào vui lên! Nào vui lên! Vì Chúa sắp đến đây rồi loan báo niềm vui cứu đời. Vui lên! Nào vui lên! Nào vui lên! Vì Chúa sắp đến đây rồi, ta hãy mừng vui trong Chúa Trời.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Nào ta vui lên vì Chúa đến ở giữa dân người ban xuống niềm vui cho Thế nhân thôi hận thù. Nào ta vui lên vì Chúa đến cứu thoát muôn người ban xuống niềm vui cho ngày mai thêm đẹp tươi.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23312F9-C227-250F-F787-D269F0CB0A65}"/>
              </a:ext>
            </a:extLst>
          </p:cNvPr>
          <p:cNvSpPr txBox="1"/>
          <p:nvPr/>
        </p:nvSpPr>
        <p:spPr>
          <a:xfrm>
            <a:off x="10223500" y="45532"/>
            <a:ext cx="1701800" cy="369332"/>
          </a:xfrm>
          <a:prstGeom prst="rect">
            <a:avLst/>
          </a:prstGeom>
          <a:noFill/>
        </p:spPr>
        <p:txBody>
          <a:bodyPr wrap="square" rtlCol="0">
            <a:spAutoFit/>
          </a:bodyPr>
          <a:lstStyle/>
          <a:p>
            <a:r>
              <a:rPr lang="en-US" dirty="0"/>
              <a:t>TCCĐ 2: 268</a:t>
            </a:r>
          </a:p>
        </p:txBody>
      </p:sp>
    </p:spTree>
    <p:extLst>
      <p:ext uri="{BB962C8B-B14F-4D97-AF65-F5344CB8AC3E}">
        <p14:creationId xmlns:p14="http://schemas.microsoft.com/office/powerpoint/2010/main" val="582819273"/>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6740307"/>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2.Nào ta vui lên vì Chúa đến dẫn lối đưa đường theo bước Người đi bao khó nguy ta coi thường. Nào ta vui lên vì Chúa đến thắp sáng gian trần nung nấu đời ta hương tình yêu luôn nồng thắm.</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Vui lên! Nào vui lên! Nào vui lên! Vì Chúa sắp đến đây rồi loan báo niềm vui cứu đời. Vui lên! Nào vui lên! Nào vui lên! Vì Chúa sắp đến đây rồi, ta hãy mừng vui trong Chúa Trời.</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3. Nào ta vui lên vì Chúa đến nối kết muôn người ơn phúc Người ban ta sống vui trong cuộc đời. Nào ta vui lên vì Chúa hứa sẽ thưởng Thiên đàng men muối trần gian mong đời ta luôn bừng sáng.</a:t>
            </a:r>
            <a:endParaRPr lang="en-US" sz="36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95405433"/>
      </p:ext>
    </p:extLst>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538609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HÃY SẴN SÀNG - Mi Trầm </a:t>
            </a:r>
            <a:endParaRPr lang="en-US" sz="24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Này đoàn dân Chúa hãy sẵn sàng. Vì lúc ta không ngờ thì Chúa sẽ đến.  Này đoàn dân Chúa hãy sẵn sàng. Vì lúc ta không ngờ thì Chúa đến gần. </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Hãy thắp nến sáng với bao việc lành. Chờ ngày về nơi phúc vinh thiên đàng. </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Hãy sống xứng đáng với Cha trên trời. Ngày dài trần gian tránh xa tội đời. </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7C9481E7-3B1F-218C-1B4A-D45A6D8DA2D7}"/>
              </a:ext>
            </a:extLst>
          </p:cNvPr>
          <p:cNvSpPr txBox="1"/>
          <p:nvPr/>
        </p:nvSpPr>
        <p:spPr>
          <a:xfrm>
            <a:off x="10223500" y="45532"/>
            <a:ext cx="1701800" cy="369332"/>
          </a:xfrm>
          <a:prstGeom prst="rect">
            <a:avLst/>
          </a:prstGeom>
          <a:noFill/>
        </p:spPr>
        <p:txBody>
          <a:bodyPr wrap="square" rtlCol="0">
            <a:spAutoFit/>
          </a:bodyPr>
          <a:lstStyle/>
          <a:p>
            <a:r>
              <a:rPr lang="en-US" dirty="0"/>
              <a:t>TCCĐ 2: 268</a:t>
            </a:r>
          </a:p>
        </p:txBody>
      </p:sp>
    </p:spTree>
    <p:extLst>
      <p:ext uri="{BB962C8B-B14F-4D97-AF65-F5344CB8AC3E}">
        <p14:creationId xmlns:p14="http://schemas.microsoft.com/office/powerpoint/2010/main" val="2808893467"/>
      </p:ext>
    </p:extLst>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538609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Ca Nhập Lễ (Mùa Vọng)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Nay con bước vào mùa hồng ân cứu độ. Thỏa lòng khát khao như nai rừng bên suối. Nay con đón chờ Ngày Tình Yêu giáng thế, Chúa ơi xin giúp con giữ trọn niềm trông cậy.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(CN1) 1. Xin đừng để con xấu hổ vì con trông cậy Chúa, vì con vươn hồn lên tới Chúa. </a:t>
            </a:r>
            <a:r>
              <a:rPr lang="en-US" sz="4000" kern="100" dirty="0">
                <a:latin typeface="Arial" panose="020B0604020202020204" pitchFamily="34" charset="0"/>
                <a:cs typeface="Times New Roman" panose="02020603050405020304" pitchFamily="18" charset="0"/>
              </a:rPr>
              <a:t>Xin</a:t>
            </a:r>
            <a:r>
              <a:rPr lang="vi-VN" sz="4000" kern="100" dirty="0">
                <a:latin typeface="Arial" panose="020B0604020202020204" pitchFamily="34" charset="0"/>
                <a:cs typeface="Times New Roman" panose="02020603050405020304" pitchFamily="18" charset="0"/>
              </a:rPr>
              <a:t> đừng để quân thù hoan hỉ về con, vì ai trông cậy Ngài sẽ chẳng hổ ngươi.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7C9481E7-3B1F-218C-1B4A-D45A6D8DA2D7}"/>
              </a:ext>
            </a:extLst>
          </p:cNvPr>
          <p:cNvSpPr txBox="1"/>
          <p:nvPr/>
        </p:nvSpPr>
        <p:spPr>
          <a:xfrm>
            <a:off x="9982200" y="45532"/>
            <a:ext cx="1968500" cy="646331"/>
          </a:xfrm>
          <a:prstGeom prst="rect">
            <a:avLst/>
          </a:prstGeom>
          <a:noFill/>
        </p:spPr>
        <p:txBody>
          <a:bodyPr wrap="square" rtlCol="0">
            <a:spAutoFit/>
          </a:bodyPr>
          <a:lstStyle/>
          <a:p>
            <a:r>
              <a:rPr lang="en-US" dirty="0" err="1"/>
              <a:t>Laudato</a:t>
            </a:r>
            <a:r>
              <a:rPr lang="en-US" dirty="0"/>
              <a:t> Si’ 400</a:t>
            </a:r>
          </a:p>
          <a:p>
            <a:r>
              <a:rPr lang="en-US" dirty="0"/>
              <a:t>F</a:t>
            </a:r>
          </a:p>
        </p:txBody>
      </p:sp>
    </p:spTree>
    <p:extLst>
      <p:ext uri="{BB962C8B-B14F-4D97-AF65-F5344CB8AC3E}">
        <p14:creationId xmlns:p14="http://schemas.microsoft.com/office/powerpoint/2010/main" val="1894242886"/>
      </p:ext>
    </p:extLst>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5632311"/>
          </a:xfrm>
          <a:prstGeom prst="rect">
            <a:avLst/>
          </a:prstGeom>
          <a:noFill/>
        </p:spPr>
        <p:txBody>
          <a:bodyPr wrap="square" rtlCol="0">
            <a:spAutoFit/>
          </a:bodyPr>
          <a:lstStyle/>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Nay con bước vào mùa hồng ân cứu độ. Thỏa lòng khát khao như nai rừng bên suối. Nay con đón chờ Ngày Tình Yêu giáng thế, Chúa ơi xin giúp con giữ trọn niềm trông cậy.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(CN2) 2. Đây giờ Thiên Chúa cứu độ này Si-on hãy nhớ, mùa yêu thương bừng lên chan chứa. Những lời Ngài phán dạy tuân giữ đừng sai, để vinh quang của Ngài chói ngời trần ai.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266362936"/>
      </p:ext>
    </p:extLst>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6740307"/>
          </a:xfrm>
          <a:prstGeom prst="rect">
            <a:avLst/>
          </a:prstGeom>
          <a:noFill/>
        </p:spPr>
        <p:txBody>
          <a:bodyPr wrap="square" rtlCol="0">
            <a:spAutoFit/>
          </a:bodyPr>
          <a:lstStyle/>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Nay con bước vào mùa hồng ân cứu độ. Thỏa lòng khát khao như nai rừng bên suối. Nay con đón chờ Ngày Tình Yêu giáng thế, Chúa ơi xin giúp con giữ trọn niềm trông cậy.</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(CN3) 3. Xin người cùng tôi nhảy mừng nào vui lên người hỡi, hãy vui trong tình yêu Thiên Chúa. Chúa đã gần đến rồi thăm viếng mọi nơi, nào mau mau dâng lời hát mừng người ơi.</a:t>
            </a:r>
            <a:endParaRPr lang="en-US" sz="3600" kern="100" dirty="0">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(CN4) 4. Hỡi tầng trời cao hãy đổ làn sương mai hồng phúc, và mây ơi hãy mưa Đấng Công Chính. Đất hãy trổ sinh nào Đấng Cứu trần ai, nguyện xin ơn an bình chứa chan lòng con.</a:t>
            </a:r>
            <a:endParaRPr lang="en-US" sz="36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13182838"/>
      </p:ext>
    </p:extLst>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538609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Chúa Sẽ Đến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Dao Kim</a:t>
            </a:r>
            <a:endParaRPr lang="en-US" sz="24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sẽ đến trong ánh quang huy hoàng,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ban</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hồng ân cho những người công chính, biết xứng đáng mong lãnh nhận ơn lành và vun xới mảnh tâm hồn chờ mong.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en-US" sz="4000" kern="100" dirty="0">
                <a:latin typeface="Arial" panose="020B0604020202020204" pitchFamily="34" charset="0"/>
                <a:cs typeface="Times New Roman" panose="02020603050405020304" pitchFamily="18" charset="0"/>
              </a:rPr>
              <a:t>1. </a:t>
            </a:r>
            <a:r>
              <a:rPr lang="vi-VN" sz="4000" kern="100" dirty="0">
                <a:latin typeface="Arial" panose="020B0604020202020204" pitchFamily="34" charset="0"/>
                <a:cs typeface="Times New Roman" panose="02020603050405020304" pitchFamily="18" charset="0"/>
              </a:rPr>
              <a:t>Này đây thân phận con hèn yếu Chúa ơi! Đâu xứng đáng đến lãnh nhận ơn trời. Vì tội lỗi đã làm con chới với. Nguyện xin Chúa giúp con nhận hồng ân.</a:t>
            </a:r>
            <a:endParaRPr lang="vi-VN" sz="4000" b="0" i="0" dirty="0">
              <a:solidFill>
                <a:srgbClr val="000080"/>
              </a:solidFill>
              <a:effectLst/>
              <a:highlight>
                <a:srgbClr val="FFFFF5"/>
              </a:highlight>
              <a:latin typeface="Verdana" panose="020B0604030504040204" pitchFamily="34" charset="0"/>
            </a:endParaRPr>
          </a:p>
        </p:txBody>
      </p:sp>
      <p:sp>
        <p:nvSpPr>
          <p:cNvPr id="2" name="TextBox 1">
            <a:extLst>
              <a:ext uri="{FF2B5EF4-FFF2-40B4-BE49-F238E27FC236}">
                <a16:creationId xmlns:a16="http://schemas.microsoft.com/office/drawing/2014/main" id="{7FD208BF-058A-2DF5-6C47-19CD6252BE56}"/>
              </a:ext>
            </a:extLst>
          </p:cNvPr>
          <p:cNvSpPr txBox="1"/>
          <p:nvPr/>
        </p:nvSpPr>
        <p:spPr>
          <a:xfrm>
            <a:off x="9982200" y="45532"/>
            <a:ext cx="1968500" cy="646331"/>
          </a:xfrm>
          <a:prstGeom prst="rect">
            <a:avLst/>
          </a:prstGeom>
          <a:noFill/>
        </p:spPr>
        <p:txBody>
          <a:bodyPr wrap="square" rtlCol="0">
            <a:spAutoFit/>
          </a:bodyPr>
          <a:lstStyle/>
          <a:p>
            <a:r>
              <a:rPr lang="en-US" dirty="0" err="1"/>
              <a:t>Laudato</a:t>
            </a:r>
            <a:r>
              <a:rPr lang="en-US" dirty="0"/>
              <a:t> Si’ 402</a:t>
            </a:r>
          </a:p>
          <a:p>
            <a:r>
              <a:rPr lang="en-US" dirty="0"/>
              <a:t>Am -2</a:t>
            </a:r>
          </a:p>
        </p:txBody>
      </p:sp>
    </p:spTree>
    <p:extLst>
      <p:ext uri="{BB962C8B-B14F-4D97-AF65-F5344CB8AC3E}">
        <p14:creationId xmlns:p14="http://schemas.microsoft.com/office/powerpoint/2010/main" val="856664920"/>
      </p:ext>
    </p:extLst>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7109639"/>
          </a:xfrm>
          <a:prstGeom prst="rect">
            <a:avLst/>
          </a:prstGeom>
          <a:noFill/>
        </p:spPr>
        <p:txBody>
          <a:bodyPr wrap="square" rtlCol="0">
            <a:spAutoFit/>
          </a:bodyPr>
          <a:lstStyle/>
          <a:p>
            <a:pPr algn="just"/>
            <a:r>
              <a:rPr lang="en-US" sz="3700" kern="100" dirty="0">
                <a:latin typeface="Arial" panose="020B0604020202020204" pitchFamily="34" charset="0"/>
                <a:cs typeface="Times New Roman" panose="02020603050405020304" pitchFamily="18" charset="0"/>
              </a:rPr>
              <a:t>2. </a:t>
            </a:r>
            <a:r>
              <a:rPr lang="vi-VN" sz="3700" kern="100" dirty="0">
                <a:latin typeface="Arial" panose="020B0604020202020204" pitchFamily="34" charset="0"/>
                <a:cs typeface="Times New Roman" panose="02020603050405020304" pitchFamily="18" charset="0"/>
              </a:rPr>
              <a:t>Vì con đã hoài thai từ chốn tối tăm, trong khóc lóc biết lấy chi đón chờ, ngày Chúa đến tỏa ngàn muôn tia sáng. Nguyện Chúa giúp ban ơn thiêng phù trợ.</a:t>
            </a:r>
            <a:endParaRPr lang="en-US" sz="3700" kern="100" dirty="0">
              <a:latin typeface="Arial" panose="020B0604020202020204" pitchFamily="34" charset="0"/>
              <a:cs typeface="Times New Roman" panose="02020603050405020304" pitchFamily="18" charset="0"/>
            </a:endParaRPr>
          </a:p>
          <a:p>
            <a:pPr algn="just"/>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ĐK: Chúa sẽ đến trong ánh quang huy hoàng, </a:t>
            </a:r>
            <a:r>
              <a:rPr lang="en-US" sz="3700" kern="100" dirty="0">
                <a:solidFill>
                  <a:schemeClr val="accent3">
                    <a:lumMod val="60000"/>
                    <a:lumOff val="40000"/>
                  </a:schemeClr>
                </a:solidFill>
                <a:latin typeface="Arial" panose="020B0604020202020204" pitchFamily="34" charset="0"/>
                <a:cs typeface="Times New Roman" panose="02020603050405020304" pitchFamily="18" charset="0"/>
              </a:rPr>
              <a:t>ban</a:t>
            </a:r>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 hồng ân cho những người công chính, biết xứng đáng mong lãnh nhận ơn lành và vun xới mảnh tâm hồn chờ mong.</a:t>
            </a:r>
            <a:endParaRPr lang="en-US" sz="37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en-US" sz="3700" kern="100" dirty="0">
                <a:latin typeface="Arial" panose="020B0604020202020204" pitchFamily="34" charset="0"/>
                <a:cs typeface="Times New Roman" panose="02020603050405020304" pitchFamily="18" charset="0"/>
              </a:rPr>
              <a:t>3. </a:t>
            </a:r>
            <a:r>
              <a:rPr lang="vi-VN" sz="3700" kern="100" dirty="0">
                <a:latin typeface="Arial" panose="020B0604020202020204" pitchFamily="34" charset="0"/>
                <a:cs typeface="Times New Roman" panose="02020603050405020304" pitchFamily="18" charset="0"/>
              </a:rPr>
              <a:t>Giờ đây con cậy trông lòng Chúa nhân từ. Xin Chúa hãy tẩy sạch mọi lỗi lầm. Để xứng đáng đón nhận mưa ân phúc, ơn cứu rỗi phá tan đi tiền khiêm</a:t>
            </a:r>
            <a:endParaRPr lang="vi-VN" sz="3700" b="0" i="0" dirty="0">
              <a:solidFill>
                <a:srgbClr val="000080"/>
              </a:solidFill>
              <a:effectLst/>
              <a:highlight>
                <a:srgbClr val="FFFFF5"/>
              </a:highlight>
              <a:latin typeface="Verdana" panose="020B0604030504040204" pitchFamily="34" charset="0"/>
            </a:endParaRPr>
          </a:p>
        </p:txBody>
      </p:sp>
    </p:spTree>
    <p:extLst>
      <p:ext uri="{BB962C8B-B14F-4D97-AF65-F5344CB8AC3E}">
        <p14:creationId xmlns:p14="http://schemas.microsoft.com/office/powerpoint/2010/main" val="145698900"/>
      </p:ext>
    </p:extLst>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Lễ Dâng Trông Đợi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Viết Chung</a:t>
            </a:r>
          </a:p>
          <a:p>
            <a:pPr algn="just"/>
            <a:r>
              <a:rPr lang="vi-VN" sz="3800" kern="100" dirty="0">
                <a:latin typeface="Arial" panose="020B0604020202020204" pitchFamily="34" charset="0"/>
                <a:cs typeface="Times New Roman" panose="02020603050405020304" pitchFamily="18" charset="0"/>
              </a:rPr>
              <a:t>1. Với tháng ngày trông đợi con dâng lên lễ mọn này, là thành tâm ăn năn thống hối, Chúa ơi Chúa ơi giúp con đổi thay. Hướng trông về ngày mai, con dâng lên bánh rượu đây, tựa dòng lệ thao thức vơi đầy. Chúa ơi Chúa ơi con mong Ngài từng giây.</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Lòng thành con kính dâng lễ vật cậy trông mến tin. Chờ đợi ơn giáng sinh, Chúa Trời cứu chuộc tội khiên. Lòng thành con kính dâng lễ vật cậy trông mến tin. Chờ đợi ơn giáng sinh, Chúa Trời xuống ở cùng con.</a:t>
            </a: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0BF788B-4C9B-6F59-5F0D-8087D7775CCD}"/>
              </a:ext>
            </a:extLst>
          </p:cNvPr>
          <p:cNvSpPr txBox="1"/>
          <p:nvPr/>
        </p:nvSpPr>
        <p:spPr>
          <a:xfrm>
            <a:off x="9982200" y="-56068"/>
            <a:ext cx="1968500" cy="646331"/>
          </a:xfrm>
          <a:prstGeom prst="rect">
            <a:avLst/>
          </a:prstGeom>
          <a:noFill/>
        </p:spPr>
        <p:txBody>
          <a:bodyPr wrap="square" rtlCol="0">
            <a:spAutoFit/>
          </a:bodyPr>
          <a:lstStyle/>
          <a:p>
            <a:r>
              <a:rPr lang="en-US" dirty="0" err="1"/>
              <a:t>Laudato</a:t>
            </a:r>
            <a:r>
              <a:rPr lang="en-US" dirty="0"/>
              <a:t> Si’ 414</a:t>
            </a:r>
          </a:p>
          <a:p>
            <a:r>
              <a:rPr lang="en-US" dirty="0"/>
              <a:t>Dm - D</a:t>
            </a:r>
          </a:p>
        </p:txBody>
      </p:sp>
    </p:spTree>
    <p:extLst>
      <p:ext uri="{BB962C8B-B14F-4D97-AF65-F5344CB8AC3E}">
        <p14:creationId xmlns:p14="http://schemas.microsoft.com/office/powerpoint/2010/main" val="1143108375"/>
      </p:ext>
    </p:extLst>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Dám trông Ngài thương tình, tâm tư nô nức bồn chồn, ngọn đèn khuya không quên thắp sáng, Chúa ơi Chúa ơi con sẵn sàng luôn. Với trót niềm thủy chung, con đây canh thức chờ mong, nguyện trọn vẹn của lễ tâm tình. Chúa ơi Chúa ơi xin ban ngày hồng ân.</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Lòng thành con kính dâng lễ vật cậy trông mến tin. Chờ đợi ơn giáng sinh, Chúa Trời cứu chuộc tội khiên. Lòng thành con kính dâng lễ vật cậy trông mến tin. Chờ đợi ơn giáng sinh, Chúa Trời xuống ở cùng con.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240890261"/>
      </p:ext>
    </p:extLst>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Trông Chờ Chúa Đến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Lan Thanh</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trời cho sương rơi mây ngàn hạ làn mưa móc mưa Đấng cứu nhân gian nhân loại nhờ ơn cứu rỗi. Xin trời cho sương rơi mây ngàn hạ làn mưa móc, mưa chính Chúa Ngôi Hai trần gian nóng trông đêm ngày.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Con cô đơn bơ vơ đi trong gió sương lầm than tâm tư bao hoang mang con xin thiết tha nài van. Chúa thương đời con thiếu vui nhiều cay đắng, dẫn con về nơi nghĩ ngơi trong an bình.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5B00093-0915-7F3A-E528-F79BAB473B6B}"/>
              </a:ext>
            </a:extLst>
          </p:cNvPr>
          <p:cNvSpPr txBox="1"/>
          <p:nvPr/>
        </p:nvSpPr>
        <p:spPr>
          <a:xfrm>
            <a:off x="9982200" y="-56068"/>
            <a:ext cx="1968500" cy="646331"/>
          </a:xfrm>
          <a:prstGeom prst="rect">
            <a:avLst/>
          </a:prstGeom>
          <a:noFill/>
        </p:spPr>
        <p:txBody>
          <a:bodyPr wrap="square" rtlCol="0">
            <a:spAutoFit/>
          </a:bodyPr>
          <a:lstStyle/>
          <a:p>
            <a:r>
              <a:rPr lang="en-US" dirty="0" err="1"/>
              <a:t>Laudato</a:t>
            </a:r>
            <a:r>
              <a:rPr lang="en-US" dirty="0"/>
              <a:t> Si’ 428</a:t>
            </a:r>
          </a:p>
          <a:p>
            <a:r>
              <a:rPr lang="en-US" dirty="0"/>
              <a:t>F</a:t>
            </a:r>
          </a:p>
        </p:txBody>
      </p:sp>
    </p:spTree>
    <p:extLst>
      <p:ext uri="{BB962C8B-B14F-4D97-AF65-F5344CB8AC3E}">
        <p14:creationId xmlns:p14="http://schemas.microsoft.com/office/powerpoint/2010/main" val="3220081617"/>
      </p:ext>
    </p:extLst>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Con đây đã phạm biết bao tội nhơ nhớp van xin Chúa thương thứ tha tội lỗi con. Con xin sẵn sàng bước theo đường lối Chúa. Chúa dẫn đưa con sướng vui tràn tâm hồn.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trời cho sương rơi mây ngàn hạ làn mưa móc mưa Đấng cứu nhân gian nhân loại nhờ ơn cứu rỗi. Xin trời cho sương rơi mây ngàn hạ làn mưa móc, mưa chính Chúa Ngôi Hai trần gian nóng trông đêm ngày.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625181716"/>
      </p:ext>
    </p:extLst>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49408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Trung Tín Đợi Chờ</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Thái Nguyên</a:t>
            </a:r>
          </a:p>
          <a:p>
            <a:pPr algn="just"/>
            <a:r>
              <a:rPr lang="vi-VN" sz="4000" kern="100" dirty="0">
                <a:latin typeface="Arial" panose="020B0604020202020204" pitchFamily="34" charset="0"/>
                <a:cs typeface="Times New Roman" panose="02020603050405020304" pitchFamily="18" charset="0"/>
              </a:rPr>
              <a:t>1. Đời con luôn ao ước sống trong vòng tay Ngài với tình tha thiết, luôn sẵn sàng chờ đợi Ngài đến trong yêu thương. Đường đời con đi mang tình yêu sắt son với Ngài cho dù khi Chúa đến con chẳng ngờ thì tình con vẫn sẵn luôn đợi chờ.</a:t>
            </a:r>
            <a:endParaRPr lang="en-US" sz="40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Như người đầy tớ trung thành đợi chủ về vẫn còn tỉnh thức giữa đêm khuya. Như người quản lý khôn ngoan và trung tín biết luôn sẵn sàng chờ đón giờ Chúa đến trong niềm vui.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53672E9F-B7CD-ED45-9308-DAFE857EB71C}"/>
              </a:ext>
            </a:extLst>
          </p:cNvPr>
          <p:cNvSpPr txBox="1"/>
          <p:nvPr/>
        </p:nvSpPr>
        <p:spPr>
          <a:xfrm>
            <a:off x="9982200" y="-56068"/>
            <a:ext cx="1968500" cy="646331"/>
          </a:xfrm>
          <a:prstGeom prst="rect">
            <a:avLst/>
          </a:prstGeom>
          <a:noFill/>
        </p:spPr>
        <p:txBody>
          <a:bodyPr wrap="square" rtlCol="0">
            <a:spAutoFit/>
          </a:bodyPr>
          <a:lstStyle/>
          <a:p>
            <a:r>
              <a:rPr lang="en-US" dirty="0" err="1"/>
              <a:t>Laudato</a:t>
            </a:r>
            <a:r>
              <a:rPr lang="en-US" dirty="0"/>
              <a:t> Si’ 432</a:t>
            </a:r>
          </a:p>
          <a:p>
            <a:r>
              <a:rPr lang="en-US" dirty="0"/>
              <a:t>Am - A</a:t>
            </a:r>
          </a:p>
        </p:txBody>
      </p:sp>
    </p:spTree>
    <p:extLst>
      <p:ext uri="{BB962C8B-B14F-4D97-AF65-F5344CB8AC3E}">
        <p14:creationId xmlns:p14="http://schemas.microsoft.com/office/powerpoint/2010/main" val="1608941316"/>
      </p:ext>
    </p:extLst>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Đời con không mơ ước sống sang giàu danh vọng không màng nhung gấm, không thiết tha bon chen cuộc sống giữa anh em. Đời con chỉ mong đem niềm tin rắc gieo hy vọng đem tình thương thắp lên trong lòng người để chờ khi Chúa đến ôi đẹp tươi.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Như người đầy tớ trung thành đợi chủ về vẫn còn tỉnh thức giữa đêm khuya. Như người quản lý khôn ngoan và trung tín biết luôn sẵn sàng chờ đón giờ Chúa đến trong niềm vui.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236237098"/>
      </p:ext>
    </p:extLst>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Niềm tin con đôi lúc khuất che mờ giữa vời trong đêm tối, không ánh sao dọi đường từng bước con hoang mang. Cuộc đời lo toan dễ chìm tan trong khói sương mây ngàn ơn Ngài ban giúp con luôn vững vàng sẵn sàng khi Chúa đến ôi hòa chan.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Như người đầy tớ trung thành đợi chủ về vẫn còn tỉnh thức giữa đêm khuya. Như người quản lý khôn ngoan và trung tín biết luôn sẵn sàng chờ đón giờ Chúa đến trong niềm vui.</a:t>
            </a:r>
          </a:p>
        </p:txBody>
      </p:sp>
    </p:spTree>
    <p:extLst>
      <p:ext uri="{BB962C8B-B14F-4D97-AF65-F5344CB8AC3E}">
        <p14:creationId xmlns:p14="http://schemas.microsoft.com/office/powerpoint/2010/main" val="2309145590"/>
      </p:ext>
    </p:extLst>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49408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Vui Lên Anh Em</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Thành Tâm</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a:t>
            </a:r>
            <a:r>
              <a:rPr lang="vi-VN" sz="3800" kern="100" dirty="0">
                <a:latin typeface="Arial" panose="020B0604020202020204" pitchFamily="34" charset="0"/>
                <a:cs typeface="Times New Roman" panose="02020603050405020304" pitchFamily="18" charset="0"/>
              </a:rPr>
              <a:t>(A) </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Vui lên anh em, hãy mừng vui trong Chúa. Vui lên anh em, hãy cậy trông nơi Chúa. Dâng lên câu ca ta tạ ơn Thiên Chúa, Người đã đoái đến viếng thăm người chúng ta.</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(B)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Alle-Alleluia ! Alleluia ! Alle-Alleluia ! Alleluia ! Alle-Alleluia ! Alleluia ! Người đã đoái đến viếng thăm người chúng ta.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Này người ơi lo âu lắm chi, sao luôn nhớ nguyện cầu. Lời cầu xin trung kiên tha thiết sẽ được khấng nghe. (B)</a:t>
            </a:r>
          </a:p>
        </p:txBody>
      </p:sp>
      <p:sp>
        <p:nvSpPr>
          <p:cNvPr id="2" name="TextBox 1">
            <a:extLst>
              <a:ext uri="{FF2B5EF4-FFF2-40B4-BE49-F238E27FC236}">
                <a16:creationId xmlns:a16="http://schemas.microsoft.com/office/drawing/2014/main" id="{2B5E6A84-26A9-240B-C87B-AC2E19EACD3A}"/>
              </a:ext>
            </a:extLst>
          </p:cNvPr>
          <p:cNvSpPr txBox="1"/>
          <p:nvPr/>
        </p:nvSpPr>
        <p:spPr>
          <a:xfrm>
            <a:off x="9982200" y="-56068"/>
            <a:ext cx="1968500" cy="646331"/>
          </a:xfrm>
          <a:prstGeom prst="rect">
            <a:avLst/>
          </a:prstGeom>
          <a:noFill/>
        </p:spPr>
        <p:txBody>
          <a:bodyPr wrap="square" rtlCol="0">
            <a:spAutoFit/>
          </a:bodyPr>
          <a:lstStyle/>
          <a:p>
            <a:r>
              <a:rPr lang="en-US" dirty="0" err="1"/>
              <a:t>Laudato</a:t>
            </a:r>
            <a:r>
              <a:rPr lang="en-US" dirty="0"/>
              <a:t> Si’ 432</a:t>
            </a:r>
          </a:p>
          <a:p>
            <a:r>
              <a:rPr lang="en-US" dirty="0"/>
              <a:t>G</a:t>
            </a:r>
          </a:p>
        </p:txBody>
      </p:sp>
    </p:spTree>
    <p:extLst>
      <p:ext uri="{BB962C8B-B14F-4D97-AF65-F5344CB8AC3E}">
        <p14:creationId xmlns:p14="http://schemas.microsoft.com/office/powerpoint/2010/main" val="4237441628"/>
      </p:ext>
    </p:extLst>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49408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Vui Lên Anh Em</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Thành Tâm</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a:t>
            </a:r>
            <a:r>
              <a:rPr lang="vi-VN" sz="3800" kern="100" dirty="0">
                <a:latin typeface="Arial" panose="020B0604020202020204" pitchFamily="34" charset="0"/>
                <a:cs typeface="Times New Roman" panose="02020603050405020304" pitchFamily="18" charset="0"/>
              </a:rPr>
              <a:t>(A) </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Vui lên anh em, hãy mừng vui trong Chúa. Vui lên anh em, hãy cậy trông nơi Chúa. Dâng lên câu ca ta tạ ơn Thiên Chúa, Người đã đoái đến viếng thăm người chúng ta.</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(B)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Alle-Alleluia ! Alleluia ! Alle-Alleluia ! Alleluia ! Alle-Alleluia ! Alleluia ! Người đã đoái đến viếng thăm người chúng ta.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Phàm điều chi công minh thánh thiêng, lo mau mắn thực hành. Rồi bình an Thiên Chúa sẽ đến, giữ gìn anh em. (A)</a:t>
            </a:r>
          </a:p>
        </p:txBody>
      </p:sp>
      <p:sp>
        <p:nvSpPr>
          <p:cNvPr id="2" name="TextBox 1">
            <a:extLst>
              <a:ext uri="{FF2B5EF4-FFF2-40B4-BE49-F238E27FC236}">
                <a16:creationId xmlns:a16="http://schemas.microsoft.com/office/drawing/2014/main" id="{2B5E6A84-26A9-240B-C87B-AC2E19EACD3A}"/>
              </a:ext>
            </a:extLst>
          </p:cNvPr>
          <p:cNvSpPr txBox="1"/>
          <p:nvPr/>
        </p:nvSpPr>
        <p:spPr>
          <a:xfrm>
            <a:off x="9982200" y="-56068"/>
            <a:ext cx="1968500" cy="646331"/>
          </a:xfrm>
          <a:prstGeom prst="rect">
            <a:avLst/>
          </a:prstGeom>
          <a:noFill/>
        </p:spPr>
        <p:txBody>
          <a:bodyPr wrap="square" rtlCol="0">
            <a:spAutoFit/>
          </a:bodyPr>
          <a:lstStyle/>
          <a:p>
            <a:r>
              <a:rPr lang="en-US" dirty="0" err="1"/>
              <a:t>Laudato</a:t>
            </a:r>
            <a:r>
              <a:rPr lang="en-US" dirty="0"/>
              <a:t> Si’ 432</a:t>
            </a:r>
          </a:p>
          <a:p>
            <a:r>
              <a:rPr lang="en-US" dirty="0"/>
              <a:t>G</a:t>
            </a:r>
          </a:p>
        </p:txBody>
      </p:sp>
    </p:spTree>
    <p:extLst>
      <p:ext uri="{BB962C8B-B14F-4D97-AF65-F5344CB8AC3E}">
        <p14:creationId xmlns:p14="http://schemas.microsoft.com/office/powerpoint/2010/main" val="4007011073"/>
      </p:ext>
    </p:extLst>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49408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Vui Lên Anh Em</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Thành Tâm</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a:t>
            </a:r>
            <a:r>
              <a:rPr lang="vi-VN" sz="3800" kern="100" dirty="0">
                <a:latin typeface="Arial" panose="020B0604020202020204" pitchFamily="34" charset="0"/>
                <a:cs typeface="Times New Roman" panose="02020603050405020304" pitchFamily="18" charset="0"/>
              </a:rPr>
              <a:t>(A) </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Vui lên anh em, hãy mừng vui trong Chúa. Vui lên anh em, hãy cậy trông nơi Chúa. Dâng lên câu ca ta tạ ơn Thiên Chúa, Người đã đoái đến viếng thăm người chúng ta.</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(B)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Alle-Alleluia ! Alleluia ! Alle-Alleluia ! Alleluia ! Alle-Alleluia ! Alleluia ! Người đã đoái đến viếng thăm người chúng ta.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3. Này Người ơi mau đi chiếu soi đêm tăm tối hãi hùng. Cầu Ngài thương canh tân đổi mới trí lòng chúng con. (A+B)</a:t>
            </a:r>
          </a:p>
        </p:txBody>
      </p:sp>
      <p:sp>
        <p:nvSpPr>
          <p:cNvPr id="2" name="TextBox 1">
            <a:extLst>
              <a:ext uri="{FF2B5EF4-FFF2-40B4-BE49-F238E27FC236}">
                <a16:creationId xmlns:a16="http://schemas.microsoft.com/office/drawing/2014/main" id="{2B5E6A84-26A9-240B-C87B-AC2E19EACD3A}"/>
              </a:ext>
            </a:extLst>
          </p:cNvPr>
          <p:cNvSpPr txBox="1"/>
          <p:nvPr/>
        </p:nvSpPr>
        <p:spPr>
          <a:xfrm>
            <a:off x="9982200" y="-56068"/>
            <a:ext cx="1968500" cy="646331"/>
          </a:xfrm>
          <a:prstGeom prst="rect">
            <a:avLst/>
          </a:prstGeom>
          <a:noFill/>
        </p:spPr>
        <p:txBody>
          <a:bodyPr wrap="square" rtlCol="0">
            <a:spAutoFit/>
          </a:bodyPr>
          <a:lstStyle/>
          <a:p>
            <a:r>
              <a:rPr lang="en-US" dirty="0" err="1"/>
              <a:t>Laudato</a:t>
            </a:r>
            <a:r>
              <a:rPr lang="en-US" dirty="0"/>
              <a:t> Si’ 432</a:t>
            </a:r>
          </a:p>
          <a:p>
            <a:r>
              <a:rPr lang="en-US" dirty="0"/>
              <a:t>G</a:t>
            </a:r>
          </a:p>
        </p:txBody>
      </p:sp>
    </p:spTree>
    <p:extLst>
      <p:ext uri="{BB962C8B-B14F-4D97-AF65-F5344CB8AC3E}">
        <p14:creationId xmlns:p14="http://schemas.microsoft.com/office/powerpoint/2010/main" val="945696012"/>
      </p:ext>
    </p:extLst>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Xin Chúa Đến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Chúa xin mau đến cứu độ chúng con, xin mau đến cứu độ chúng con. Chúa thương sai Con Một Người đến chúng con nay hằng mong ước Chúa ơi. Lạy Chúa, xin mưa xuống muôn vàn thánh ân, xin mưa Đấng Cứu Độ chúng nhân.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Lạy Chúa xin đừng nhớ lỗi tội chúng con đã phạm bao lần. Thánh đô nay nên nơi lạnh vắng, tiếng ca xưa đền Gia-liêm ấy đã điêu tàn.</a:t>
            </a:r>
          </a:p>
        </p:txBody>
      </p:sp>
      <p:sp>
        <p:nvSpPr>
          <p:cNvPr id="2" name="TextBox 1">
            <a:extLst>
              <a:ext uri="{FF2B5EF4-FFF2-40B4-BE49-F238E27FC236}">
                <a16:creationId xmlns:a16="http://schemas.microsoft.com/office/drawing/2014/main" id="{2B5E6A84-26A9-240B-C87B-AC2E19EACD3A}"/>
              </a:ext>
            </a:extLst>
          </p:cNvPr>
          <p:cNvSpPr txBox="1"/>
          <p:nvPr/>
        </p:nvSpPr>
        <p:spPr>
          <a:xfrm>
            <a:off x="9982200" y="-56068"/>
            <a:ext cx="1968500" cy="646331"/>
          </a:xfrm>
          <a:prstGeom prst="rect">
            <a:avLst/>
          </a:prstGeom>
          <a:noFill/>
        </p:spPr>
        <p:txBody>
          <a:bodyPr wrap="square" rtlCol="0">
            <a:spAutoFit/>
          </a:bodyPr>
          <a:lstStyle/>
          <a:p>
            <a:r>
              <a:rPr lang="en-US" dirty="0" err="1"/>
              <a:t>Laudato</a:t>
            </a:r>
            <a:r>
              <a:rPr lang="en-US" dirty="0"/>
              <a:t> Si’ 440</a:t>
            </a:r>
          </a:p>
          <a:p>
            <a:r>
              <a:rPr lang="en-US" dirty="0"/>
              <a:t>Am</a:t>
            </a:r>
          </a:p>
        </p:txBody>
      </p:sp>
    </p:spTree>
    <p:extLst>
      <p:ext uri="{BB962C8B-B14F-4D97-AF65-F5344CB8AC3E}">
        <p14:creationId xmlns:p14="http://schemas.microsoft.com/office/powerpoint/2010/main" val="969703760"/>
      </p:ext>
    </p:extLst>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740307"/>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2. Lạy Chúa xin tha thứ chúng con, chúng con như lá rụng tiêu điều. Chúng con trông mong lượng từ ái. Chúa thương xem đoàn con thống hối Chúa nghe lời.</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Lạy Chúa xin mau đến cứu độ chúng con, xin mau đến cứu độ chúng con. Chúa thương sai Con Một Người đến chúng con nay hằng mong ước Chúa ơi. Lạy Chúa, xin mưa xuống muôn vàn thánh ân, xin mưa Đấng Cứu Độ chúng nhân.</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3. Lạy Chúa xin hãy nhớ chúng nhân đã bao năm đau khổ u sầu. Vững tin yêu nơi một mình Chúa sẽ ban muôn hồng ân chan chứa đến muôn đời.</a:t>
            </a:r>
          </a:p>
        </p:txBody>
      </p:sp>
    </p:spTree>
    <p:extLst>
      <p:ext uri="{BB962C8B-B14F-4D97-AF65-F5344CB8AC3E}">
        <p14:creationId xmlns:p14="http://schemas.microsoft.com/office/powerpoint/2010/main" val="1315512453"/>
      </p:ext>
    </p:extLst>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Dâng Hài Nhi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Ân Đức</a:t>
            </a:r>
          </a:p>
          <a:p>
            <a:pPr algn="just"/>
            <a:r>
              <a:rPr lang="vi-VN" sz="4000" kern="100" dirty="0">
                <a:latin typeface="Arial" panose="020B0604020202020204" pitchFamily="34" charset="0"/>
                <a:cs typeface="Times New Roman" panose="02020603050405020304" pitchFamily="18" charset="0"/>
              </a:rPr>
              <a:t>1. Biết lấy gì tiến dâng Hài Nhi. Vàng hương không có. Mộc dược cũng không. Như mục đồng Bê Lem năm xưa, chẳng lễ vật chi, quỳ ngắm Hài Nhi. Kính dâng niềm mến yêu tuyệt vời. </a:t>
            </a:r>
            <a:endParaRPr lang="en-US" sz="4000" kern="100" dirty="0">
              <a:latin typeface="Arial" panose="020B0604020202020204" pitchFamily="34" charset="0"/>
              <a:cs typeface="Times New Roman" panose="02020603050405020304" pitchFamily="18" charset="0"/>
            </a:endParaRPr>
          </a:p>
          <a:p>
            <a:pPr algn="just"/>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ĐK: X</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in dâng con tim làm hang đá nhỏ xinh cho Chúa ngự vào làm sống vui cuộc đời. Như đền vàng ngai vinh quang, như trầm hương con ca vang dâng lên niềm mến yêu tuyệt vời.</a:t>
            </a: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878C813-F5A2-6F81-880F-45AD2274D911}"/>
              </a:ext>
            </a:extLst>
          </p:cNvPr>
          <p:cNvSpPr txBox="1"/>
          <p:nvPr/>
        </p:nvSpPr>
        <p:spPr>
          <a:xfrm>
            <a:off x="9361714" y="20132"/>
            <a:ext cx="2249715" cy="369332"/>
          </a:xfrm>
          <a:prstGeom prst="rect">
            <a:avLst/>
          </a:prstGeom>
          <a:noFill/>
        </p:spPr>
        <p:txBody>
          <a:bodyPr wrap="square" rtlCol="0">
            <a:spAutoFit/>
          </a:bodyPr>
          <a:lstStyle/>
          <a:p>
            <a:r>
              <a:rPr lang="en-US" dirty="0"/>
              <a:t>TCCĐ 1: 339</a:t>
            </a:r>
          </a:p>
        </p:txBody>
      </p:sp>
    </p:spTree>
    <p:extLst>
      <p:ext uri="{BB962C8B-B14F-4D97-AF65-F5344CB8AC3E}">
        <p14:creationId xmlns:p14="http://schemas.microsoft.com/office/powerpoint/2010/main" val="158331202"/>
      </p:ext>
    </p:extLst>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53962"/>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Biết lấy gì tiến dâng Hài Nhi. Ðời con tay trắng, rày vẫn trắng tay. Dâng ngày qua hôm nay tương lai, cuộc thế nổi trôi, đời lắm buồn vui, dâng cho lòng xót thương trọn đời. </a:t>
            </a:r>
            <a:endParaRPr lang="en-US" sz="4000" kern="100" dirty="0">
              <a:latin typeface="Arial" panose="020B0604020202020204" pitchFamily="34" charset="0"/>
              <a:cs typeface="Times New Roman" panose="02020603050405020304" pitchFamily="18" charset="0"/>
            </a:endParaRPr>
          </a:p>
          <a:p>
            <a:pPr algn="just"/>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ĐK: X</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in dâng con tim làm hang đá nhỏ xinh cho Chúa ngự vào làm sống vui cuộc đời. Như đền vàng ngai vinh quang, như trầm hương con ca vang dâng lên niềm mến yêu tuyệt vời.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013284590"/>
      </p:ext>
    </p:extLst>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8190"/>
            <a:ext cx="10477500" cy="538609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Dâng Chúa Đêm Nay</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p>
          <a:p>
            <a:pPr algn="just"/>
            <a:r>
              <a:rPr lang="en-US" sz="4000" kern="100" dirty="0">
                <a:latin typeface="Arial" panose="020B0604020202020204" pitchFamily="34" charset="0"/>
                <a:cs typeface="Times New Roman" panose="02020603050405020304" pitchFamily="18" charset="0"/>
              </a:rPr>
              <a:t>1. </a:t>
            </a:r>
            <a:r>
              <a:rPr lang="vi-VN" sz="4000" kern="100" dirty="0">
                <a:latin typeface="Arial" panose="020B0604020202020204" pitchFamily="34" charset="0"/>
                <a:cs typeface="Times New Roman" panose="02020603050405020304" pitchFamily="18" charset="0"/>
              </a:rPr>
              <a:t>Con mở bàn tay dâng Chúa đêm nay. Chút sương đọng trên máng cỏ đọa đày, chút gió trong ngày tình yêu ngự đến, chút lời nỉ non tiếng Mẹ ru say.</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Dâng gió sương mùa đông, dâng hoa mùa xuân nồng. Một đời là bao mùa sống. Xin Chúa trên trời cao đêm nay vào cõi đời, đổ tràn ân phúc cho người.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03D5E6F3-E188-0AEF-4051-8CD1409225A5}"/>
              </a:ext>
            </a:extLst>
          </p:cNvPr>
          <p:cNvSpPr txBox="1"/>
          <p:nvPr/>
        </p:nvSpPr>
        <p:spPr>
          <a:xfrm>
            <a:off x="9840686" y="78190"/>
            <a:ext cx="1698171" cy="369332"/>
          </a:xfrm>
          <a:prstGeom prst="rect">
            <a:avLst/>
          </a:prstGeom>
          <a:noFill/>
        </p:spPr>
        <p:txBody>
          <a:bodyPr wrap="square" rtlCol="0">
            <a:spAutoFit/>
          </a:bodyPr>
          <a:lstStyle/>
          <a:p>
            <a:r>
              <a:rPr lang="en-US" dirty="0"/>
              <a:t>TCCĐ 1: 340</a:t>
            </a:r>
          </a:p>
        </p:txBody>
      </p:sp>
    </p:spTree>
    <p:extLst>
      <p:ext uri="{BB962C8B-B14F-4D97-AF65-F5344CB8AC3E}">
        <p14:creationId xmlns:p14="http://schemas.microsoft.com/office/powerpoint/2010/main" val="2966252171"/>
      </p:ext>
    </p:extLst>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36246"/>
            <a:ext cx="10477500" cy="5016758"/>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Con gửi hồn theo sương khói đêm vui, tiến dâng lời kinh bé nhỏ một đời. Xin ơn của trời dìu đưa ngày tháng, chút tình mùa đông sẽ nở xuân tươi.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Dâng gió sương mùa đông, dâng hoa mùa xuân nồng. Một đời là bao mùa sống. Xin Chúa trên trời cao đêm nay vào cõi đời, đổ tràn ân phúc cho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48380125"/>
      </p:ext>
    </p:extLst>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36246"/>
            <a:ext cx="104775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Cao Cung Lên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Nguyễn Khắc Xuyên – Lm. Hoài Đức</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Cao cung lên khúc nhạc thiên thần Chúa. Hòa trong làn gió nhè nhẹ vấn vương. Ôi linh thiêng lắng nghe thoang thoảng cung đàn, một đêm khuya vang, vẳng trong tuyết sương. Ðàn ơi, cứ rung những điệu réo rắt, hát khen Con Một Chúa Trời, rầy sinh xuống cõi đời. Hỡi người dương thế lặng nghe cung đàn, mau tìm cho tới, thờ kính Vua giáng trần.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0E9B3B8C-9433-0362-0F94-3813541154A4}"/>
              </a:ext>
            </a:extLst>
          </p:cNvPr>
          <p:cNvSpPr txBox="1"/>
          <p:nvPr/>
        </p:nvSpPr>
        <p:spPr>
          <a:xfrm>
            <a:off x="10579100" y="136246"/>
            <a:ext cx="1612900" cy="369332"/>
          </a:xfrm>
          <a:prstGeom prst="rect">
            <a:avLst/>
          </a:prstGeom>
          <a:noFill/>
        </p:spPr>
        <p:txBody>
          <a:bodyPr wrap="square" rtlCol="0">
            <a:spAutoFit/>
          </a:bodyPr>
          <a:lstStyle/>
          <a:p>
            <a:r>
              <a:rPr lang="en-US" dirty="0"/>
              <a:t>TCCĐ 1: 345</a:t>
            </a:r>
          </a:p>
        </p:txBody>
      </p:sp>
    </p:spTree>
    <p:extLst>
      <p:ext uri="{BB962C8B-B14F-4D97-AF65-F5344CB8AC3E}">
        <p14:creationId xmlns:p14="http://schemas.microsoft.com/office/powerpoint/2010/main" val="3272247278"/>
      </p:ext>
    </p:extLst>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36246"/>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1. Thôi hỡi trần gian im tiếng đi mà cung kính. Chúa Con sinh ra trong nắm cỏ máng lừa. Tuy Chúa là Vua muôn nước suy phục tôn kính. Chúa bỏ cõi trời sinh xuống trần đêm xưa.</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Thôi hỡi trần gian, bao tuyết sương cùng giá rét, cớ sao nỡ làm cho Chúa lạnh quá chừng ? Ôi Ðấng toàn năng xưa quá yêu người tha thiết, xuống chịu khổ hèn trong tuyết ngàn dặm sương.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863074423"/>
      </p:ext>
    </p:extLst>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36246"/>
            <a:ext cx="10477500" cy="5632311"/>
          </a:xfrm>
          <a:prstGeom prst="rect">
            <a:avLst/>
          </a:prstGeom>
          <a:noFill/>
        </p:spPr>
        <p:txBody>
          <a:bodyPr wrap="square" rtlCol="0">
            <a:spAutoFit/>
          </a:bodyPr>
          <a:lstStyle/>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Cao cung lên khúc nhạc thiên thần Chúa. Hòa trong làn gió nhè nhẹ vấn vương. Ôi linh thiêng lắng nghe thoang thoảng cung đàn, một đêm khuya vang, vẳng trong tuyết sương. Ðàn ơi, cứ rung những điệu réo rắt, hát khen Con Một Chúa Trời, rầy sinh xuống cõi đời. Hỡi người dương thế lặng nghe cung đàn, mau tìm cho tới, thờ kính Vua giáng trần.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2890780"/>
      </p:ext>
    </p:extLst>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36246"/>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Hội Nhạc Thiên Quốc</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Thánh Anphong</a:t>
            </a:r>
          </a:p>
          <a:p>
            <a:pPr algn="just"/>
            <a:r>
              <a:rPr lang="vi-VN" sz="4000" kern="100" dirty="0">
                <a:latin typeface="Arial" panose="020B0604020202020204" pitchFamily="34" charset="0"/>
                <a:cs typeface="Times New Roman" panose="02020603050405020304" pitchFamily="18" charset="0"/>
              </a:rPr>
              <a:t>1. Hội nhạc thiên quốc đắm say nghiêm quỳ. Dứt cung đàn hát lặng nghe cõi thế trần. Giọng Mẹ êm ái du dương trong ngần. Ru bên nôi thánh Hài Nhi.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Thiên cung thần phẩm vui mừng đắm say. Dứt cung nhạc thấy im lặng chín tầng. Khi nghe kề bên nôi hèn Chúa đây. Tiếng Ðức Mẹ cất lên nhẹ hát mừng. Vừa nghe kề sát nôi hèn, tiếng Mẹ nhẹ hát êm đềm. Vừa nghe kề sát nôi hèn, êm ái giọng Mẹ ru êm.</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E5F5FCC-3FF4-07AF-720D-CEB632737FC2}"/>
              </a:ext>
            </a:extLst>
          </p:cNvPr>
          <p:cNvSpPr txBox="1"/>
          <p:nvPr/>
        </p:nvSpPr>
        <p:spPr>
          <a:xfrm>
            <a:off x="9971314" y="136246"/>
            <a:ext cx="1959429" cy="369332"/>
          </a:xfrm>
          <a:prstGeom prst="rect">
            <a:avLst/>
          </a:prstGeom>
          <a:noFill/>
        </p:spPr>
        <p:txBody>
          <a:bodyPr wrap="square" rtlCol="0">
            <a:spAutoFit/>
          </a:bodyPr>
          <a:lstStyle/>
          <a:p>
            <a:r>
              <a:rPr lang="en-US" dirty="0"/>
              <a:t>TCCĐ 1: 346</a:t>
            </a:r>
          </a:p>
        </p:txBody>
      </p:sp>
    </p:spTree>
    <p:extLst>
      <p:ext uri="{BB962C8B-B14F-4D97-AF65-F5344CB8AC3E}">
        <p14:creationId xmlns:p14="http://schemas.microsoft.com/office/powerpoint/2010/main" val="2112555229"/>
      </p:ext>
    </p:extLst>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36246"/>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Quỳ kề bên Chúa Thơ Nhi cơ hàn. Thánh nhan rực rỡ tựa vì sao sáng ngời. Mẹ nhẹ lên tiếng thanh bai vô hồi, bên tai Giêsu Mẹ than.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Thiên cung thần phẩm vui mừng đắm say. Dứt cung nhạc thấy im lặng chín tầng. Khi nghe kề bên nôi hèn Chúa đây. Tiếng Ðức Mẹ cất lên nhẹ hát mừng. Vừa nghe kề sát nôi hèn, tiếng Mẹ nhẹ hát êm đềm. Vừa nghe kề sát nôi hèn, êm ái giọng Mẹ ru êm.</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159080839"/>
      </p:ext>
    </p:extLst>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36246"/>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Mẹ lặng chiêm ngắm con ngủ bên lòng, mắt chẳng còn ngó Mẹ khi con mỉm cười. Dầu vậy hơi thở con như lửa nồng, yêu đương nung đốt Mẹ thôi.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Thiên cung thần phẩm vui mừng đắm say. Dứt cung nhạc thấy im lặng chín tầng. Khi nghe kề bên nôi hèn Chúa đây. Tiếng Ðức Mẹ cất lên nhẹ hát mừng. Vừa nghe kề sát nôi hèn, tiếng Mẹ nhẹ hát êm đềm. Vừa nghe kề sát nôi hèn, êm ái giọng Mẹ ru êm.</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454677958"/>
      </p:ext>
    </p:extLst>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894195"/>
          </a:xfrm>
          <a:prstGeom prst="rect">
            <a:avLst/>
          </a:prstGeom>
          <a:noFill/>
        </p:spPr>
        <p:txBody>
          <a:bodyPr wrap="square" rtlCol="0">
            <a:spAutoFit/>
          </a:bodyPr>
          <a:lstStyle/>
          <a:p>
            <a:pPr algn="ctr" fontAlgn="base"/>
            <a:r>
              <a:rPr lang="vi-VN" sz="2400" kern="100" dirty="0">
                <a:latin typeface="Arial" panose="020B0604020202020204" pitchFamily="34" charset="0"/>
                <a:cs typeface="Times New Roman" panose="02020603050405020304" pitchFamily="18" charset="0"/>
              </a:rPr>
              <a:t>Ca Vang Lên Nào – Kim Long. </a:t>
            </a:r>
            <a:endParaRPr lang="en-US" sz="2400" kern="100" dirty="0">
              <a:latin typeface="Arial" panose="020B0604020202020204" pitchFamily="34" charset="0"/>
              <a:cs typeface="Times New Roman" panose="02020603050405020304" pitchFamily="18" charset="0"/>
            </a:endParaRPr>
          </a:p>
          <a:p>
            <a:pPr algn="just" fontAlgn="base"/>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Ca vang lên nào muôn dân hỡi. Ca vang lên cùng với cơ binh thiên đình mừng Đấng Cứu Tinh hạ sinh. Hôm nay trời đất giao hòa hãy vui mừng vì Chúa muôn trùng hiển vinh đã đến ở cùng chúng sinh.</a:t>
            </a:r>
          </a:p>
          <a:p>
            <a:pPr algn="just" fontAlgn="base"/>
            <a:r>
              <a:rPr lang="vi-VN" sz="3800" kern="100" dirty="0">
                <a:latin typeface="Arial" panose="020B0604020202020204" pitchFamily="34" charset="0"/>
                <a:cs typeface="Times New Roman" panose="02020603050405020304" pitchFamily="18" charset="0"/>
              </a:rPr>
              <a:t>1. Bao năm trôi qua gian trần ngợp trong bóng sầu, người người đợi trông nao nao lời khấn cầu luôn bay cao vút lên ngàn sao. Mây ơi mau mưa cho đời một Đấng Cứu Thế, van vái xin trời nhỏ sương cho biến tan mọi sầu vương: Chúa nay dủ thương.</a:t>
            </a: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ECD68A1-EF21-5F3B-0885-21AA5E13BE4C}"/>
              </a:ext>
            </a:extLst>
          </p:cNvPr>
          <p:cNvSpPr txBox="1"/>
          <p:nvPr/>
        </p:nvSpPr>
        <p:spPr>
          <a:xfrm>
            <a:off x="9840686" y="136246"/>
            <a:ext cx="2090057" cy="369332"/>
          </a:xfrm>
          <a:prstGeom prst="rect">
            <a:avLst/>
          </a:prstGeom>
          <a:noFill/>
        </p:spPr>
        <p:txBody>
          <a:bodyPr wrap="square" rtlCol="0">
            <a:spAutoFit/>
          </a:bodyPr>
          <a:lstStyle/>
          <a:p>
            <a:r>
              <a:rPr lang="en-US" dirty="0"/>
              <a:t>TCCĐ 1: 348</a:t>
            </a:r>
          </a:p>
        </p:txBody>
      </p:sp>
    </p:spTree>
    <p:extLst>
      <p:ext uri="{BB962C8B-B14F-4D97-AF65-F5344CB8AC3E}">
        <p14:creationId xmlns:p14="http://schemas.microsoft.com/office/powerpoint/2010/main" val="3921937271"/>
      </p:ext>
    </p:extLst>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863417"/>
          </a:xfrm>
          <a:prstGeom prst="rect">
            <a:avLst/>
          </a:prstGeom>
          <a:noFill/>
        </p:spPr>
        <p:txBody>
          <a:bodyPr wrap="square" rtlCol="0">
            <a:spAutoFit/>
          </a:bodyPr>
          <a:lstStyle/>
          <a:p>
            <a:pPr algn="just" fontAlgn="base"/>
            <a:r>
              <a:rPr lang="vi-VN" sz="4000" kern="100" dirty="0">
                <a:latin typeface="Arial" panose="020B0604020202020204" pitchFamily="34" charset="0"/>
                <a:cs typeface="Times New Roman" panose="02020603050405020304" pitchFamily="18" charset="0"/>
              </a:rPr>
              <a:t>2. Đêm đông âm u nay chợt rực lên sáng ngời, màn trời hửng lên tươi xinh rực rỡ ngàn sao lung linh sáng như bình minh. Muôn muôn cơ binh thiên thần hợp tiếng hát kính, Thiên Chúa trên trời rạng danh nhân thế ai được Ngài thương sống vui bình an.</a:t>
            </a:r>
          </a:p>
          <a:p>
            <a:pPr algn="just" fontAlgn="base"/>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Ca vang lên nào muôn dân hỡi. Ca vang lên cùng với cơ binh thiên đình mừng Đấng Cứu Tinh hạ sinh. Hôm nay trời đất giao hòa hãy vui mừng vì Chúa muôn trùng hiển vinh đã đến ở cùng chúng sinh.</a:t>
            </a:r>
            <a:endParaRPr lang="vi-VN"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416719181"/>
      </p:ext>
    </p:extLst>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863417"/>
          </a:xfrm>
          <a:prstGeom prst="rect">
            <a:avLst/>
          </a:prstGeom>
          <a:noFill/>
        </p:spPr>
        <p:txBody>
          <a:bodyPr wrap="square" rtlCol="0">
            <a:spAutoFit/>
          </a:bodyPr>
          <a:lstStyle/>
          <a:p>
            <a:pPr algn="just" fontAlgn="base"/>
            <a:r>
              <a:rPr lang="vi-VN" sz="4000" kern="100" dirty="0">
                <a:latin typeface="Arial" panose="020B0604020202020204" pitchFamily="34" charset="0"/>
                <a:cs typeface="Times New Roman" panose="02020603050405020304" pitchFamily="18" charset="0"/>
              </a:rPr>
              <a:t>3. Vui lên muôn dân mau cùng về đây kính thờ, hợp thời ngợi ca vang xa cảm mến hồng ân bao la chứa chan lòng ta. Dâng lên chi đây cho đẹp lòng Chúa chí ái, dâng tấm linh hồn thẳng ngay son sắt yêu Ngài nồng say quyết không đổi thay.</a:t>
            </a:r>
          </a:p>
          <a:p>
            <a:pPr algn="just" fontAlgn="base"/>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Ca vang lên nào muôn dân hỡi. Ca vang lên cùng với cơ binh thiên đình mừng Đấng Cứu Tinh hạ sinh. Hôm nay trời đất giao hòa hãy vui mừng vì Chúa muôn trùng hiển vinh đã đến ở cùng chúng sinh.</a:t>
            </a:r>
          </a:p>
        </p:txBody>
      </p:sp>
    </p:spTree>
    <p:extLst>
      <p:ext uri="{BB962C8B-B14F-4D97-AF65-F5344CB8AC3E}">
        <p14:creationId xmlns:p14="http://schemas.microsoft.com/office/powerpoint/2010/main" val="890056878"/>
      </p:ext>
    </p:extLst>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217087"/>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Bên Máng Cỏ</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endParaRPr lang="en-US" sz="2400" kern="100" dirty="0">
              <a:latin typeface="Arial" panose="020B0604020202020204" pitchFamily="34" charset="0"/>
              <a:cs typeface="Times New Roman" panose="02020603050405020304" pitchFamily="18" charset="0"/>
            </a:endParaRPr>
          </a:p>
          <a:p>
            <a:pPr algn="ctr"/>
            <a:endParaRPr lang="vi-VN" sz="14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Bên máng cỏ hôi tanh, con quỳ đây với cả lòng thành. Niệm suy và cảm </a:t>
            </a:r>
            <a:r>
              <a:rPr lang="en-US" sz="4000" kern="100" dirty="0">
                <a:latin typeface="Arial" panose="020B0604020202020204" pitchFamily="34" charset="0"/>
                <a:cs typeface="Times New Roman" panose="02020603050405020304" pitchFamily="18" charset="0"/>
              </a:rPr>
              <a:t>mến</a:t>
            </a:r>
            <a:r>
              <a:rPr lang="vi-VN" sz="4000" kern="100" dirty="0">
                <a:latin typeface="Arial" panose="020B0604020202020204" pitchFamily="34" charset="0"/>
                <a:cs typeface="Times New Roman" panose="02020603050405020304" pitchFamily="18" charset="0"/>
              </a:rPr>
              <a:t>: tình Chúa yêu con cao lút trời xanh, đành giáng sinh đây hiu hắt cô quạnh.</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Đất với trời giao duyên, Thiên Chúa ở với nhân trần. Qua hết rồi ngày tháng điêu linh. Hãy tiếp lời ca lên chung tiếng cùng các thiên thần xin tán tụng ngàn đời Chúa hiển vinh.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BEC53C0-6C77-FF41-967D-9421B0D1E8AD}"/>
              </a:ext>
            </a:extLst>
          </p:cNvPr>
          <p:cNvSpPr txBox="1"/>
          <p:nvPr/>
        </p:nvSpPr>
        <p:spPr>
          <a:xfrm>
            <a:off x="10000343" y="20134"/>
            <a:ext cx="1669143" cy="369332"/>
          </a:xfrm>
          <a:prstGeom prst="rect">
            <a:avLst/>
          </a:prstGeom>
          <a:noFill/>
        </p:spPr>
        <p:txBody>
          <a:bodyPr wrap="square" rtlCol="0">
            <a:spAutoFit/>
          </a:bodyPr>
          <a:lstStyle/>
          <a:p>
            <a:r>
              <a:rPr lang="en-US" dirty="0"/>
              <a:t>TCCĐ 1: 350</a:t>
            </a:r>
          </a:p>
        </p:txBody>
      </p:sp>
    </p:spTree>
    <p:extLst>
      <p:ext uri="{BB962C8B-B14F-4D97-AF65-F5344CB8AC3E}">
        <p14:creationId xmlns:p14="http://schemas.microsoft.com/office/powerpoint/2010/main" val="911615261"/>
      </p:ext>
    </p:extLst>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740307"/>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2. Sao Chúa bỏ thiên cung sinh hạ nơi máng cỏ bần cùng. Này con đã suy thấu: tình Chúa bao la như sóng đại dương, Ngài tới đem con lên cõi thiên đường.</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Đất với trời giao duyên, Thiên Chúa ở với nhân trần. Qua hết rồi ngày tháng điêu linh. Hãy tiếp lời ca lên chung tiếng cùng các thiên thần xin tán tụng ngàn đời Chúa hiển vinh.</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3. Dâng tiến quả tim con xin được yêu Chúa mãi vẹn tròn. Và luôn hằng ghi nhớ: tình Chúa yêu con kiên vững ngàn năm, dịu mát lung linh như ánh trăng rằm.</a:t>
            </a:r>
            <a:endParaRPr lang="en-US" sz="36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903404247"/>
      </p:ext>
    </p:extLst>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30942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Đêm Nay Noel</a:t>
            </a:r>
            <a:r>
              <a:rPr lang="en-US" sz="2400" kern="100" dirty="0">
                <a:latin typeface="Arial" panose="020B0604020202020204" pitchFamily="34" charset="0"/>
                <a:cs typeface="Times New Roman" panose="02020603050405020304" pitchFamily="18" charset="0"/>
              </a:rPr>
              <a:t> Về - </a:t>
            </a:r>
            <a:r>
              <a:rPr lang="vi-VN" sz="2400" kern="100" dirty="0">
                <a:latin typeface="Arial" panose="020B0604020202020204" pitchFamily="34" charset="0"/>
                <a:cs typeface="Times New Roman" panose="02020603050405020304" pitchFamily="18" charset="0"/>
              </a:rPr>
              <a:t>Lm. Xuân Thảo </a:t>
            </a:r>
            <a:r>
              <a:rPr lang="en-US" sz="2400" kern="100" dirty="0">
                <a:latin typeface="Arial" panose="020B0604020202020204" pitchFamily="34" charset="0"/>
                <a:cs typeface="Times New Roman" panose="02020603050405020304" pitchFamily="18" charset="0"/>
              </a:rPr>
              <a:t>- </a:t>
            </a:r>
            <a:r>
              <a:rPr lang="vi-VN" sz="2400" kern="100" dirty="0">
                <a:latin typeface="Arial" panose="020B0604020202020204" pitchFamily="34" charset="0"/>
                <a:cs typeface="Times New Roman" panose="02020603050405020304" pitchFamily="18" charset="0"/>
              </a:rPr>
              <a:t>Xuân Ly Băng</a:t>
            </a:r>
          </a:p>
          <a:p>
            <a:pPr algn="just"/>
            <a:r>
              <a:rPr lang="vi-VN" sz="3800" kern="100" dirty="0">
                <a:latin typeface="Arial" panose="020B0604020202020204" pitchFamily="34" charset="0"/>
                <a:cs typeface="Times New Roman" panose="02020603050405020304" pitchFamily="18" charset="0"/>
              </a:rPr>
              <a:t>1. Đêm nay No-el về, hồn ơi lắng tai nghe, đàn muôn cung réo rắt dồn dập tiếng chuông vàng. Đêm nay No-el về, hồn ơi ngước lên xem, ngàn sao đêm lấp lánh, rộn ràng khắp thiên cung.</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Ôi No-el No-el đêm trời nhiệm mầu cung nhạc an hòa. Ôi No-el No-el đêm trời nhiệm mầu lời thơ kính mến. Ôi đêm đông linh thiêng Chúa Trời làm Người, đất trời giao hòa. Ôi đêm đông linh thiêng Chúa Trời làm Người và ở cùng ta.</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DC91565-6B53-1EC1-AE55-BB08C35ACD51}"/>
              </a:ext>
            </a:extLst>
          </p:cNvPr>
          <p:cNvSpPr txBox="1"/>
          <p:nvPr/>
        </p:nvSpPr>
        <p:spPr>
          <a:xfrm>
            <a:off x="10604500" y="63500"/>
            <a:ext cx="1689100" cy="369332"/>
          </a:xfrm>
          <a:prstGeom prst="rect">
            <a:avLst/>
          </a:prstGeom>
          <a:noFill/>
        </p:spPr>
        <p:txBody>
          <a:bodyPr wrap="square" rtlCol="0">
            <a:spAutoFit/>
          </a:bodyPr>
          <a:lstStyle/>
          <a:p>
            <a:r>
              <a:rPr lang="en-US" dirty="0"/>
              <a:t>TCCĐ 1: 351</a:t>
            </a:r>
          </a:p>
        </p:txBody>
      </p:sp>
    </p:spTree>
    <p:extLst>
      <p:ext uri="{BB962C8B-B14F-4D97-AF65-F5344CB8AC3E}">
        <p14:creationId xmlns:p14="http://schemas.microsoft.com/office/powerpoint/2010/main" val="2981295216"/>
      </p:ext>
    </p:extLst>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Đêm nay No-el về, trần gian hãy vui lên, hợp câu kinh tiếng hát, hợp lòng với thiên triều. Đêm nay No-el về, người ơi hãy vui lên, bình an cho nhân thế, người người Chúa thương yêu.</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Ôi No-el No-el đêm trời nhiệm mầu cung nhạc an hòa. Ôi No-el No-el đêm trời nhiệm mầu lời thơ kính mến. Ôi đêm đông linh thiêng Chúa Trời làm Người, đất trời giao hòa. Ôi đêm đông linh thiêng Chúa Trời làm Người và ở cùng ta.</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265202598"/>
      </p:ext>
    </p:extLst>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Đêm nay No-el về, này ai chốn u mê nào mau mau cất bước, tìm về ánh huy hoàng. Đêm nay No-el về, này ai vẫn mong chờ, nào mau mau cất bước, tìm về chốn Bê-lem</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Ôi No-el No-el đêm trời nhiệm mầu cung nhạc an hòa. Ôi No-el No-el đêm trời nhiệm mầu lời thơ kính mến. Ôi đêm đông linh thiêng Chúa Trời làm Người, đất trời giao hòa. Ôi đêm đông linh thiêng Chúa Trời làm Người và ở cùng ta.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87068404"/>
      </p:ext>
    </p:extLst>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7109639"/>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Hang Bê-lem</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Hải Linh &amp; Minh Châu</a:t>
            </a:r>
          </a:p>
          <a:p>
            <a:pPr algn="just"/>
            <a:r>
              <a:rPr lang="vi-VN" sz="3500" kern="100" dirty="0">
                <a:solidFill>
                  <a:schemeClr val="accent3">
                    <a:lumMod val="60000"/>
                    <a:lumOff val="40000"/>
                  </a:schemeClr>
                </a:solidFill>
                <a:latin typeface="Arial" panose="020B0604020202020204" pitchFamily="34" charset="0"/>
                <a:cs typeface="Times New Roman" panose="02020603050405020304" pitchFamily="18" charset="0"/>
              </a:rPr>
              <a:t>ÐK. Hát khen mừng Chúa giáng sinh ra đời. Chúa sinh ra đời nằm trong hang đá nơi máng lừa. Trong hang Bê - lem ánh sáng tỏa lan tưng bừng. Nghe trên không trung tiếng hát Thiên thần vang lừng. Ðàn hát </a:t>
            </a:r>
            <a:r>
              <a:rPr lang="vi-VN" sz="3500" kern="100" dirty="0">
                <a:latin typeface="Arial" panose="020B0604020202020204" pitchFamily="34" charset="0"/>
                <a:cs typeface="Times New Roman" panose="02020603050405020304" pitchFamily="18" charset="0"/>
              </a:rPr>
              <a:t>(réo rắt tiếng hát)</a:t>
            </a:r>
            <a:r>
              <a:rPr lang="vi-VN" sz="3500" kern="100" dirty="0">
                <a:solidFill>
                  <a:schemeClr val="accent3">
                    <a:lumMod val="60000"/>
                    <a:lumOff val="40000"/>
                  </a:schemeClr>
                </a:solidFill>
                <a:latin typeface="Arial" panose="020B0604020202020204" pitchFamily="34" charset="0"/>
                <a:cs typeface="Times New Roman" panose="02020603050405020304" pitchFamily="18" charset="0"/>
              </a:rPr>
              <a:t>. Xướng ca </a:t>
            </a:r>
            <a:r>
              <a:rPr lang="vi-VN" sz="3500" kern="100" dirty="0">
                <a:latin typeface="Arial" panose="020B0604020202020204" pitchFamily="34" charset="0"/>
                <a:cs typeface="Times New Roman" panose="02020603050405020304" pitchFamily="18" charset="0"/>
              </a:rPr>
              <a:t>(dư âm vang xa)</a:t>
            </a:r>
            <a:r>
              <a:rPr lang="vi-VN" sz="3500" kern="100" dirty="0">
                <a:solidFill>
                  <a:schemeClr val="accent3">
                    <a:lumMod val="60000"/>
                    <a:lumOff val="40000"/>
                  </a:schemeClr>
                </a:solidFill>
                <a:latin typeface="Arial" panose="020B0604020202020204" pitchFamily="34" charset="0"/>
                <a:cs typeface="Times New Roman" panose="02020603050405020304" pitchFamily="18" charset="0"/>
              </a:rPr>
              <a:t>. Ðây Chúa thiên tòa giáng sinh vì ta. Người hỡi </a:t>
            </a:r>
            <a:r>
              <a:rPr lang="vi-VN" sz="3500" kern="100" dirty="0">
                <a:latin typeface="Arial" panose="020B0604020202020204" pitchFamily="34" charset="0"/>
                <a:cs typeface="Times New Roman" panose="02020603050405020304" pitchFamily="18" charset="0"/>
              </a:rPr>
              <a:t>(hãy kíp bước tới)</a:t>
            </a:r>
            <a:r>
              <a:rPr lang="vi-VN" sz="3500" kern="100" dirty="0">
                <a:solidFill>
                  <a:schemeClr val="accent3">
                    <a:lumMod val="60000"/>
                    <a:lumOff val="40000"/>
                  </a:schemeClr>
                </a:solidFill>
                <a:latin typeface="Arial" panose="020B0604020202020204" pitchFamily="34" charset="0"/>
                <a:cs typeface="Times New Roman" panose="02020603050405020304" pitchFamily="18" charset="0"/>
              </a:rPr>
              <a:t>. Ðến xem </a:t>
            </a:r>
            <a:r>
              <a:rPr lang="vi-VN" sz="3500" kern="100" dirty="0">
                <a:latin typeface="Arial" panose="020B0604020202020204" pitchFamily="34" charset="0"/>
                <a:cs typeface="Times New Roman" panose="02020603050405020304" pitchFamily="18" charset="0"/>
              </a:rPr>
              <a:t>(nơi hang Bê - lem)</a:t>
            </a:r>
            <a:r>
              <a:rPr lang="vi-VN" sz="3500" kern="100" dirty="0">
                <a:solidFill>
                  <a:schemeClr val="accent3">
                    <a:lumMod val="60000"/>
                    <a:lumOff val="40000"/>
                  </a:schemeClr>
                </a:solidFill>
                <a:latin typeface="Arial" panose="020B0604020202020204" pitchFamily="34" charset="0"/>
                <a:cs typeface="Times New Roman" panose="02020603050405020304" pitchFamily="18" charset="0"/>
              </a:rPr>
              <a:t>. Ôi Chúa giáng sinh khó khăn thấp hèn.</a:t>
            </a:r>
            <a:endParaRPr lang="en-US" sz="35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500" kern="100" dirty="0">
                <a:latin typeface="Arial" panose="020B0604020202020204" pitchFamily="34" charset="0"/>
                <a:cs typeface="Times New Roman" panose="02020603050405020304" pitchFamily="18" charset="0"/>
              </a:rPr>
              <a:t>1. Nửa đêm mừng Chúa giáng sinh ra chốn gian trần. Người đem ơn phúc xuống cho muôn dân lầm than. Nơi hang Bê - lem Thiên thần xướng ca. Thiên Chúa vinh danh chúng nhân an hòa.</a:t>
            </a:r>
            <a:endParaRPr lang="en-US" sz="35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EDF9075-E61F-B598-00AA-719CD613D928}"/>
              </a:ext>
            </a:extLst>
          </p:cNvPr>
          <p:cNvSpPr txBox="1"/>
          <p:nvPr/>
        </p:nvSpPr>
        <p:spPr>
          <a:xfrm>
            <a:off x="10325100" y="114300"/>
            <a:ext cx="1600200" cy="369332"/>
          </a:xfrm>
          <a:prstGeom prst="rect">
            <a:avLst/>
          </a:prstGeom>
          <a:noFill/>
        </p:spPr>
        <p:txBody>
          <a:bodyPr wrap="square" rtlCol="0">
            <a:spAutoFit/>
          </a:bodyPr>
          <a:lstStyle/>
          <a:p>
            <a:r>
              <a:rPr lang="en-US" dirty="0"/>
              <a:t>TCCĐ 1: 357</a:t>
            </a:r>
          </a:p>
        </p:txBody>
      </p:sp>
    </p:spTree>
    <p:extLst>
      <p:ext uri="{BB962C8B-B14F-4D97-AF65-F5344CB8AC3E}">
        <p14:creationId xmlns:p14="http://schemas.microsoft.com/office/powerpoint/2010/main" val="972826168"/>
      </p:ext>
    </p:extLst>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740307"/>
          </a:xfrm>
          <a:prstGeom prst="rect">
            <a:avLst/>
          </a:prstGeom>
          <a:noFill/>
        </p:spPr>
        <p:txBody>
          <a:bodyPr wrap="square" rtlCol="0">
            <a:spAutoFit/>
          </a:bodyPr>
          <a:lstStyle/>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ÐK. Hát khen mừng Chúa giáng sinh ra đời. Chúa sinh ra đời nằm trong hang đá nơi máng lừa. Trong hang Bê - lem ánh sáng tỏa lan tưng bừng. Nghe trên không trung tiếng hát Thiên thần vang lừng. Ðàn hát </a:t>
            </a:r>
            <a:r>
              <a:rPr lang="vi-VN" sz="3600" kern="100" dirty="0">
                <a:latin typeface="Arial" panose="020B0604020202020204" pitchFamily="34" charset="0"/>
                <a:cs typeface="Times New Roman" panose="02020603050405020304" pitchFamily="18" charset="0"/>
              </a:rPr>
              <a:t>(réo rắt tiếng hát)</a:t>
            </a:r>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 Xướng ca </a:t>
            </a:r>
            <a:r>
              <a:rPr lang="vi-VN" sz="3600" kern="100" dirty="0">
                <a:latin typeface="Arial" panose="020B0604020202020204" pitchFamily="34" charset="0"/>
                <a:cs typeface="Times New Roman" panose="02020603050405020304" pitchFamily="18" charset="0"/>
              </a:rPr>
              <a:t>(dư âm vang xa)</a:t>
            </a:r>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 Ðây Chúa thiên tòa giáng sinh vì ta. Người hỡi </a:t>
            </a:r>
            <a:r>
              <a:rPr lang="vi-VN" sz="3600" kern="100" dirty="0">
                <a:latin typeface="Arial" panose="020B0604020202020204" pitchFamily="34" charset="0"/>
                <a:cs typeface="Times New Roman" panose="02020603050405020304" pitchFamily="18" charset="0"/>
              </a:rPr>
              <a:t>(hãy kíp bước tới)</a:t>
            </a:r>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 Ðến xem </a:t>
            </a:r>
            <a:r>
              <a:rPr lang="vi-VN" sz="3600" kern="100" dirty="0">
                <a:latin typeface="Arial" panose="020B0604020202020204" pitchFamily="34" charset="0"/>
                <a:cs typeface="Times New Roman" panose="02020603050405020304" pitchFamily="18" charset="0"/>
              </a:rPr>
              <a:t>(nơi hang Bê - lem)</a:t>
            </a:r>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 Ôi Chúa giáng sinh khó khăn thấp hèn.</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2. Nửa đêm mừng Chúa giáng sinh ra chốn gian trần. Người đem ơn phúc xuống cho muôn dân lầm than. Nơi hang Bê - lem chiên lừa thở hơi, tan giá đêm đông ấm thân Con Người</a:t>
            </a:r>
            <a:endParaRPr lang="en-US" sz="36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724680906"/>
      </p:ext>
    </p:extLst>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266"/>
            <a:ext cx="104775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Loài Người Ơi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Văn Thiều</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Loài người ơi tới Belem kính thờ Ngôi Hai Chúa cao sang, Người sinh xuống cứu muôn dân đang lầm than. Nào Sion hãy ca lên nhịp nhàng tung hô, Chúa vinh quang, vì yêu thương đã sinh ra trong cảnh âm thầm.</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en-US" sz="3800" kern="100" dirty="0">
                <a:latin typeface="Arial" panose="020B0604020202020204" pitchFamily="34" charset="0"/>
                <a:cs typeface="Times New Roman" panose="02020603050405020304" pitchFamily="18" charset="0"/>
              </a:rPr>
              <a:t>1. </a:t>
            </a:r>
            <a:r>
              <a:rPr lang="vi-VN" sz="3800" kern="100" dirty="0">
                <a:latin typeface="Arial" panose="020B0604020202020204" pitchFamily="34" charset="0"/>
                <a:cs typeface="Times New Roman" panose="02020603050405020304" pitchFamily="18" charset="0"/>
              </a:rPr>
              <a:t>Belem năm ấy ánh sao chiếu soi giữa trời mùa đông. Vang trong tuyết sương bao nhiêu đàn ca dâng lên du dương. Bên trong hang đá khó khăn thấp hèn giữa trời đầy sương. Ngôi Hai giáng sinh làm người chuộc tội vì lòng xót thương.</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2FE02E7-80A1-9056-F456-9A7F14AC6457}"/>
              </a:ext>
            </a:extLst>
          </p:cNvPr>
          <p:cNvSpPr txBox="1"/>
          <p:nvPr/>
        </p:nvSpPr>
        <p:spPr>
          <a:xfrm>
            <a:off x="9804400" y="20134"/>
            <a:ext cx="1955800" cy="369332"/>
          </a:xfrm>
          <a:prstGeom prst="rect">
            <a:avLst/>
          </a:prstGeom>
          <a:noFill/>
        </p:spPr>
        <p:txBody>
          <a:bodyPr wrap="square" rtlCol="0">
            <a:spAutoFit/>
          </a:bodyPr>
          <a:lstStyle/>
          <a:p>
            <a:r>
              <a:rPr lang="en-US" dirty="0"/>
              <a:t>TCCĐ 1: 359</a:t>
            </a:r>
          </a:p>
        </p:txBody>
      </p:sp>
    </p:spTree>
    <p:extLst>
      <p:ext uri="{BB962C8B-B14F-4D97-AF65-F5344CB8AC3E}">
        <p14:creationId xmlns:p14="http://schemas.microsoft.com/office/powerpoint/2010/main" val="2045573566"/>
      </p:ext>
    </p:extLst>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863417"/>
          </a:xfrm>
          <a:prstGeom prst="rect">
            <a:avLst/>
          </a:prstGeom>
          <a:noFill/>
        </p:spPr>
        <p:txBody>
          <a:bodyPr wrap="square" rtlCol="0">
            <a:spAutoFit/>
          </a:bodyPr>
          <a:lstStyle/>
          <a:p>
            <a:pPr algn="just"/>
            <a:r>
              <a:rPr lang="en-US" sz="4000" kern="100" dirty="0">
                <a:latin typeface="Arial" panose="020B0604020202020204" pitchFamily="34" charset="0"/>
                <a:cs typeface="Times New Roman" panose="02020603050405020304" pitchFamily="18" charset="0"/>
              </a:rPr>
              <a:t>2. </a:t>
            </a:r>
            <a:r>
              <a:rPr lang="vi-VN" sz="4000" kern="100" dirty="0">
                <a:latin typeface="Arial" panose="020B0604020202020204" pitchFamily="34" charset="0"/>
                <a:cs typeface="Times New Roman" panose="02020603050405020304" pitchFamily="18" charset="0"/>
              </a:rPr>
              <a:t>Ta theo sao sáng dẫn đưa soi đường khác chi bình minh. Vui theo tiếng ca thiên thần hòa vang nhịp nhàng uy linh. Ta mau mau tới kính dâng tôn thờ cất cao lời kinh, noi theo tấm gương khiêm nhường nghèo hèn và luôn khiết trinh</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Loài người ơi tới Belem kính thờ Ngôi Hai Chúa cao sang, Người sinh xuống cứu muôn dân đang lầm than. Nào Sion hãy ca lên nhịp nhàng tung hô, Chúa vinh quang, vì yêu thương đã sinh ra trong cảnh âm thầm.</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359952043"/>
      </p:ext>
    </p:extLst>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Mùa Đông Năm Ấy</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Hoài Đức</a:t>
            </a:r>
          </a:p>
          <a:p>
            <a:pPr algn="just"/>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1. Mùa đông năm ấy sao sáng soi cuối trời. Mùa đông năm ấy Con Chúa sinh xuống đời. Nhịp ca véo von bao thiên thần vang hát. Tôn thờ Ngôi Hai giáng sinh trần ai.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Con hợp với thiên thần hòa vang câu hát, con hợp với thiên thần hòa vang câu hát, mừng sinh nhật Chúa vinh quang, mừng sinh nhật Ðấng yêu đương. Sinh nhật từ ái sáng như công bình.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C20DDB4-70EE-9C0B-CCAB-BE0B40B91C5B}"/>
              </a:ext>
            </a:extLst>
          </p:cNvPr>
          <p:cNvSpPr txBox="1"/>
          <p:nvPr/>
        </p:nvSpPr>
        <p:spPr>
          <a:xfrm>
            <a:off x="10248900" y="139700"/>
            <a:ext cx="1587500" cy="369332"/>
          </a:xfrm>
          <a:prstGeom prst="rect">
            <a:avLst/>
          </a:prstGeom>
          <a:noFill/>
        </p:spPr>
        <p:txBody>
          <a:bodyPr wrap="square" rtlCol="0">
            <a:spAutoFit/>
          </a:bodyPr>
          <a:lstStyle/>
          <a:p>
            <a:r>
              <a:rPr lang="en-US" dirty="0"/>
              <a:t>TCCĐ 1: 364</a:t>
            </a:r>
          </a:p>
        </p:txBody>
      </p:sp>
    </p:spTree>
    <p:extLst>
      <p:ext uri="{BB962C8B-B14F-4D97-AF65-F5344CB8AC3E}">
        <p14:creationId xmlns:p14="http://schemas.microsoft.com/office/powerpoint/2010/main" val="184716489"/>
      </p:ext>
    </p:extLst>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Mùa đông năm ấy vui tiếng ca nhịp nhàng. Mùa đông năm ấy theo ánh sao huy hoàng. Tìm hang Belem những mục đồng mau bước. Tôn thờ Ngôi Hai giáng sinh trần ai.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Con hợp với mục đồng cùng thờ lạy Chúa. Con hợp với mục đồng cùng thờ lạy Chúa. Mừng sinh nhật Ðấng Cứu Tinh. Mừng sinh nhật Ðấng uy linh. Sinh nhật, ngày Chúa xuống ơn thái bình.</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38960214"/>
      </p:ext>
    </p:extLst>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247864"/>
          </a:xfrm>
          <a:prstGeom prst="rect">
            <a:avLst/>
          </a:prstGeom>
          <a:noFill/>
        </p:spPr>
        <p:txBody>
          <a:bodyPr wrap="square" rtlCol="0">
            <a:spAutoFit/>
          </a:bodyPr>
          <a:lstStyle/>
          <a:p>
            <a:pPr algn="just"/>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3. Mùa đông năm ấy quên lắng lo ưu phiền. Mẹ Maria âu yếm cung kính nhìn. Nhìn Con mới sinh dâng tấm lòng kính mến. Tôn thờ Ngôi Hai giáng sinh trần ai.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Con hợp với Maria quỳ đây ngắm Chúa. Con hợp với Giuse quỳ đây ngắm Chúa. Mừng sinh nhật Chúa Ngôi Hai. Mừng sinh nhật Ðấng Thiên Sai. Sinh nhật một lễ đáng ghi muôn đời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234486812"/>
      </p:ext>
    </p:extLst>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5755422"/>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Tâm Tình Hòa Bình 1</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Lm.Mi Trầm</a:t>
            </a:r>
            <a:endParaRPr lang="en-US" sz="2400" kern="100" dirty="0">
              <a:latin typeface="Arial" panose="020B0604020202020204" pitchFamily="34" charset="0"/>
              <a:cs typeface="Times New Roman" panose="02020603050405020304" pitchFamily="18" charset="0"/>
            </a:endParaRPr>
          </a:p>
          <a:p>
            <a:pPr algn="ctr"/>
            <a:endParaRPr lang="vi-VN" sz="24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Từ đồng xa mục đồng tiến về hang đá dâng lên hơi ấm bò lừa lễ dâng hơi ấm bò lừa. Trời hừng đông bừng lên ánh sáng hy vọng, Ngôi Hai giáng sinh giữa đồng làm người đỗi mới muôn lòng.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Với bánh rượu con dâng Ngài này đây tấm lòng thành kính.Với bánh rượu con dâng Ngài này đây tâm tình hòa bình.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9FCF97A-672B-288B-B491-12BABC4B9284}"/>
              </a:ext>
            </a:extLst>
          </p:cNvPr>
          <p:cNvSpPr txBox="1"/>
          <p:nvPr/>
        </p:nvSpPr>
        <p:spPr>
          <a:xfrm>
            <a:off x="10236200" y="114300"/>
            <a:ext cx="1854200" cy="369332"/>
          </a:xfrm>
          <a:prstGeom prst="rect">
            <a:avLst/>
          </a:prstGeom>
          <a:noFill/>
        </p:spPr>
        <p:txBody>
          <a:bodyPr wrap="square" rtlCol="0">
            <a:spAutoFit/>
          </a:bodyPr>
          <a:lstStyle/>
          <a:p>
            <a:r>
              <a:rPr lang="en-US" dirty="0"/>
              <a:t>TCCĐ 1: 366</a:t>
            </a:r>
          </a:p>
        </p:txBody>
      </p:sp>
    </p:spTree>
    <p:extLst>
      <p:ext uri="{BB962C8B-B14F-4D97-AF65-F5344CB8AC3E}">
        <p14:creationId xmlns:p14="http://schemas.microsoft.com/office/powerpoint/2010/main" val="3038990353"/>
      </p:ext>
    </p:extLst>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8234"/>
            <a:ext cx="10477500" cy="5016758"/>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2.Từ miền đông Ba Vua quyết tìm lẽ sống Bê-lem dâng Chúa Hài Đồng vàng hương cùng với mộc dược. Này đoàn con giờ đây dâng lên tâm tình tôn vinh Chúa thương muôn nghìn khổ hình dẫn tới thiên đường.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Với bánh rượu con dâng Ngài này đây tấm lòng thành kính.Với bánh rượu con dâng Ngài này đây tâm tình hòa bình.</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399924038"/>
      </p:ext>
    </p:extLst>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0934"/>
            <a:ext cx="10477500" cy="5016758"/>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Dòng đời qua tin vui nở rộn lòng ta muôn dân muôn nước ca hòa dạt dào tình mến đậm đà. Nào về đây tình yêu nối kết đất trời. Ngôi Hai giáng sinh cứu đời cuộc đời bừng sáng tuyệt vời.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Với bánh rượu con dâng Ngài này đây tấm lòng thành kính.Với bánh rượu con dâng Ngài này đây tâm tình hòa bình.</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444514761"/>
      </p:ext>
    </p:extLst>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0934"/>
            <a:ext cx="10477500" cy="630942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Ngày Ánh Sáng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Nguyên Kha</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Hôm nay muôn dân đã được thấy ánh sáng. Hôm nay Thiên Chúa đến viếng thăm dân Người. Người là Vua uy quyền, là Vua vinh quang, là Vua thái bình, là Vua muôn đời.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Sự sống đã bừng lên, sự sáng đã lan tràn khắp nơi. Trần thế xưa nay chìm trong u tối đã tìm thấy ánh quang muôn đời.</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Người đã đến trần gian, sinh giữa chốn hang lừa khó khăn. Này chính Ðấng ngàn dân trông ngóng đến giải thoát chúng sinh mê lầm.</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E94D7F0-6FD6-BAF7-2A06-256C20EDC243}"/>
              </a:ext>
            </a:extLst>
          </p:cNvPr>
          <p:cNvSpPr txBox="1"/>
          <p:nvPr/>
        </p:nvSpPr>
        <p:spPr>
          <a:xfrm>
            <a:off x="10007600" y="70934"/>
            <a:ext cx="2082800" cy="369332"/>
          </a:xfrm>
          <a:prstGeom prst="rect">
            <a:avLst/>
          </a:prstGeom>
          <a:noFill/>
        </p:spPr>
        <p:txBody>
          <a:bodyPr wrap="square" rtlCol="0">
            <a:spAutoFit/>
          </a:bodyPr>
          <a:lstStyle/>
          <a:p>
            <a:r>
              <a:rPr lang="en-US" dirty="0"/>
              <a:t>TCCĐ 1: 367</a:t>
            </a:r>
          </a:p>
        </p:txBody>
      </p:sp>
    </p:spTree>
    <p:extLst>
      <p:ext uri="{BB962C8B-B14F-4D97-AF65-F5344CB8AC3E}">
        <p14:creationId xmlns:p14="http://schemas.microsoft.com/office/powerpoint/2010/main" val="1948945003"/>
      </p:ext>
    </p:extLst>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0934"/>
            <a:ext cx="104775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Noel Về</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4000" kern="100" dirty="0">
                <a:latin typeface="Arial" panose="020B0604020202020204" pitchFamily="34" charset="0"/>
                <a:cs typeface="Times New Roman" panose="02020603050405020304" pitchFamily="18" charset="0"/>
              </a:rPr>
              <a:t>1. No-el về No-el về, nhạc yêu thương vang réo rắt trời mơ. No-el về No-el về vạn ý thơ vamg lên khắp trần ai. No-el về No-el về nguồn bình an dào dạt trên dương thế. Chúa xuống trần đem ơn lành niềm ước mơ muôn dân đang đợi trông.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Nào cùng hát lên bài ca, mừng giáng sinh trong đêm say hồng ân, Ôi yêu thương tràn lan Chúa đến trong trần gian.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E94D7F0-6FD6-BAF7-2A06-256C20EDC243}"/>
              </a:ext>
            </a:extLst>
          </p:cNvPr>
          <p:cNvSpPr txBox="1"/>
          <p:nvPr/>
        </p:nvSpPr>
        <p:spPr>
          <a:xfrm>
            <a:off x="10007600" y="70934"/>
            <a:ext cx="2082800" cy="369332"/>
          </a:xfrm>
          <a:prstGeom prst="rect">
            <a:avLst/>
          </a:prstGeom>
          <a:noFill/>
        </p:spPr>
        <p:txBody>
          <a:bodyPr wrap="square" rtlCol="0">
            <a:spAutoFit/>
          </a:bodyPr>
          <a:lstStyle/>
          <a:p>
            <a:r>
              <a:rPr lang="en-US" dirty="0"/>
              <a:t>TCCĐ 1: 368</a:t>
            </a:r>
          </a:p>
        </p:txBody>
      </p:sp>
    </p:spTree>
    <p:extLst>
      <p:ext uri="{BB962C8B-B14F-4D97-AF65-F5344CB8AC3E}">
        <p14:creationId xmlns:p14="http://schemas.microsoft.com/office/powerpoint/2010/main" val="1115908241"/>
      </p:ext>
    </p:extLst>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0934"/>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Đêm an bình đêm hy vọng Người tặng ban cho nhân thế niềm tin. Chúa giáng trần ôi nhiệm mầu nào có ai hiểu được thấu tình sâu. Qua bao đời muôn con người hằng đợi trông nguồn tình yêu cứu thế. Nay con người đã thấy rồi này bé thơ chính Chúa đã tặng ban.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Nào cùng hát lên bài ca, mừng giáng sinh trong đêm say hồng ân, Ôi yêu thương tràn lan Chúa đến trong trần gian.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170392386"/>
      </p:ext>
    </p:extLst>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0934"/>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Say ân tình con nghiêng mình thờ lạy Chúa bên hang đá nhỏ xinh. Cho con hiểu giữ cảnh đời dù đổi thay luôn son sắt niềm tin. Xin soi đường như sao lạ dìu con đi về trời cao yêu dấu. Tri ân người đã xuống trần để dẫn con lên quê hương trường sinh.</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Nào cùng hát lên bài ca, mừng giáng sinh trong đêm say hồng ân, Ôi yêu thương tràn lan Chúa đến trong trần gian.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688890987"/>
      </p:ext>
    </p:extLst>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0934"/>
            <a:ext cx="10477500" cy="538609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Trời Hân Hoan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Trời hân hoan đất tưng bừng vui ca. Này giờ Con Chúa, Ðấng Cứu Tinh đã sinh ra. Từ non cao tới khơi nguồn bao la. Người hoan chúc đón tin vui thái hòa.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Thời gian qua nhân trần luôn ngóng trông. Lời giao ước vẫn âm vang trong muôn lòng. Cùng nguyện xin sương trời tỏa khắp nơi. Và mây mưa Ðấng Cứu Tinh cho đời.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AD0A3F7-9714-D49C-3989-95824B9B6643}"/>
              </a:ext>
            </a:extLst>
          </p:cNvPr>
          <p:cNvSpPr txBox="1"/>
          <p:nvPr/>
        </p:nvSpPr>
        <p:spPr>
          <a:xfrm>
            <a:off x="9893300" y="70934"/>
            <a:ext cx="2044700" cy="369332"/>
          </a:xfrm>
          <a:prstGeom prst="rect">
            <a:avLst/>
          </a:prstGeom>
          <a:noFill/>
        </p:spPr>
        <p:txBody>
          <a:bodyPr wrap="square" rtlCol="0">
            <a:spAutoFit/>
          </a:bodyPr>
          <a:lstStyle/>
          <a:p>
            <a:r>
              <a:rPr lang="en-US" dirty="0"/>
              <a:t>TCCĐ 1: 371</a:t>
            </a:r>
          </a:p>
        </p:txBody>
      </p:sp>
    </p:spTree>
    <p:extLst>
      <p:ext uri="{BB962C8B-B14F-4D97-AF65-F5344CB8AC3E}">
        <p14:creationId xmlns:p14="http://schemas.microsoft.com/office/powerpoint/2010/main" val="3331272131"/>
      </p:ext>
    </p:extLst>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1466"/>
            <a:ext cx="10477500" cy="7109639"/>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3. Trời đêm đ</a:t>
            </a:r>
            <a:r>
              <a:rPr lang="en-US" sz="3800" kern="100" dirty="0">
                <a:latin typeface="Arial" panose="020B0604020202020204" pitchFamily="34" charset="0"/>
                <a:cs typeface="Times New Roman" panose="02020603050405020304" pitchFamily="18" charset="0"/>
              </a:rPr>
              <a:t>ô</a:t>
            </a:r>
            <a:r>
              <a:rPr lang="vi-VN" sz="3800" kern="100" dirty="0">
                <a:latin typeface="Arial" panose="020B0604020202020204" pitchFamily="34" charset="0"/>
                <a:cs typeface="Times New Roman" panose="02020603050405020304" pitchFamily="18" charset="0"/>
              </a:rPr>
              <a:t>ng nay bừng lên ánh quang, và không trung lắng tiếng ca muôn thiên thần. Mừng Ngôi hai, Vua bình an giáng sinh. Nguồn ân thiêng Chúa ban cho nhân trần.</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Trời hân hoan đất tưng bừng vui ca. Này giờ Con Chúa, Ðấng Cứu Tinh đã sinh ra. Từ non cao tới khơi nguồn bao la. Người hoan chúc đón tin vui thái hòa.</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Một Hài Nhi sinh hạ cho chúng ta. Một Trẻ Thơ Chúa ân ban cho gian trần. Mừng vui lên muôn người trong khắp nơi, vì hôm nay Chúa viếng thăm dân Người.</a:t>
            </a:r>
            <a:endParaRPr lang="en-US" sz="38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658850915"/>
      </p:ext>
    </p:extLst>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4"/>
            <a:ext cx="104775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Trong Hang Đá Nhỏ</a:t>
            </a:r>
            <a:r>
              <a:rPr lang="en-US" sz="2400" kern="100" dirty="0">
                <a:latin typeface="Arial" panose="020B0604020202020204" pitchFamily="34" charset="0"/>
                <a:cs typeface="Times New Roman" panose="02020603050405020304" pitchFamily="18" charset="0"/>
              </a:rPr>
              <a:t> 1 - </a:t>
            </a:r>
            <a:r>
              <a:rPr lang="vi-VN" sz="2400" kern="100" dirty="0">
                <a:latin typeface="Arial" panose="020B0604020202020204" pitchFamily="34" charset="0"/>
                <a:cs typeface="Times New Roman" panose="02020603050405020304" pitchFamily="18" charset="0"/>
              </a:rPr>
              <a:t>Phanxicô</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Con dâng lễ vật hèn trong hang là hang đá nhỏ sương rơi, Chúa có lạnh không? Nguyện dâng Chúa lòng đơn sơ, đến tôn thờ. Làm hơi là hơi thở ấm che vừa, che vừa gió sương.</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Dâng Chúa buồn đau dâng Chúa an vui. Mùa đông sắp qua mùa xuân chưa về. Con xin ngồi kề gần bên máng cỏ, nói nhỏ với Người những chuyện trần gian.</a:t>
            </a:r>
            <a:endParaRPr lang="en-US" sz="3800" kern="100" dirty="0">
              <a:latin typeface="Arial" panose="020B0604020202020204" pitchFamily="34" charset="0"/>
              <a:cs typeface="Times New Roman" panose="02020603050405020304" pitchFamily="18" charset="0"/>
            </a:endParaRPr>
          </a:p>
          <a:p>
            <a:pPr algn="just"/>
            <a:r>
              <a:rPr lang="vi-VN" sz="3800" kern="100" spc="-150" dirty="0">
                <a:latin typeface="Arial" panose="020B0604020202020204" pitchFamily="34" charset="0"/>
                <a:cs typeface="Times New Roman" panose="02020603050405020304" pitchFamily="18" charset="0"/>
              </a:rPr>
              <a:t>2. Mây thắm trời xanh tinh tú long lanh, đèn ai thắp lên rực rỡ huy hoàng. Con xin được làm một cây nến nhỏ, cháy đỏ tâm tình cảm tạ trời cao.</a:t>
            </a:r>
            <a:endParaRPr lang="en-US" sz="3800" kern="100" spc="-15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FA3A5D7-FABF-76FF-AE43-045E1D952B14}"/>
              </a:ext>
            </a:extLst>
          </p:cNvPr>
          <p:cNvSpPr txBox="1"/>
          <p:nvPr/>
        </p:nvSpPr>
        <p:spPr>
          <a:xfrm>
            <a:off x="9906000" y="20134"/>
            <a:ext cx="2044700" cy="369332"/>
          </a:xfrm>
          <a:prstGeom prst="rect">
            <a:avLst/>
          </a:prstGeom>
          <a:noFill/>
        </p:spPr>
        <p:txBody>
          <a:bodyPr wrap="square" rtlCol="0">
            <a:spAutoFit/>
          </a:bodyPr>
          <a:lstStyle/>
          <a:p>
            <a:r>
              <a:rPr lang="en-US" dirty="0" err="1"/>
              <a:t>Laudato</a:t>
            </a:r>
            <a:r>
              <a:rPr lang="en-US" dirty="0"/>
              <a:t> Si’ 486</a:t>
            </a:r>
          </a:p>
        </p:txBody>
      </p:sp>
    </p:spTree>
    <p:extLst>
      <p:ext uri="{BB962C8B-B14F-4D97-AF65-F5344CB8AC3E}">
        <p14:creationId xmlns:p14="http://schemas.microsoft.com/office/powerpoint/2010/main" val="3209657000"/>
      </p:ext>
    </p:extLst>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8234"/>
            <a:ext cx="10477500" cy="6555641"/>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Trong Hang Đá Nhỏ</a:t>
            </a:r>
            <a:r>
              <a:rPr lang="en-US" sz="2400" kern="100" dirty="0">
                <a:latin typeface="Arial" panose="020B0604020202020204" pitchFamily="34" charset="0"/>
                <a:cs typeface="Times New Roman" panose="02020603050405020304" pitchFamily="18" charset="0"/>
              </a:rPr>
              <a:t> 2 - </a:t>
            </a:r>
            <a:r>
              <a:rPr lang="vi-VN" sz="2400" kern="100" dirty="0">
                <a:latin typeface="Arial" panose="020B0604020202020204" pitchFamily="34" charset="0"/>
                <a:cs typeface="Times New Roman" panose="02020603050405020304" pitchFamily="18" charset="0"/>
              </a:rPr>
              <a:t>Việt Khôi</a:t>
            </a:r>
          </a:p>
          <a:p>
            <a:pPr algn="just"/>
            <a:r>
              <a:rPr lang="vi-VN" sz="3600" kern="100" spc="-150" dirty="0">
                <a:latin typeface="Arial" panose="020B0604020202020204" pitchFamily="34" charset="0"/>
                <a:cs typeface="Times New Roman" panose="02020603050405020304" pitchFamily="18" charset="0"/>
              </a:rPr>
              <a:t>1/ Trong hang đá nhỏ đã sáng tỏ yêu thương. Đêm mùa đông Chúa sinh làm người. Sương tuyết rơi giá lạnh đất trời. Trong hang đá nhỏ con muốn ngỏ tâm tư. Xin nguyện như tiếng ca điệu đàn tặng tình yêu đến đã nhập thế với nhiều gian truân.</a:t>
            </a:r>
            <a:endParaRPr lang="en-US" sz="3600" kern="100" spc="-15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Nào con biết lấy gì tiến dâng. Nào con biết lấy gì đáp ơn. Tay không mộc dược tay không có vàng và cũng chẳng, chẳng có trầm hương. Đời con sống với muôn vàn ước mơ. Đời con sống với tâm tình bé thơ. Giêsu bé nhỏ yêu thương muôn thuở vầng tim con bừng cháy đỏ tình yêu.</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FA3A5D7-FABF-76FF-AE43-045E1D952B14}"/>
              </a:ext>
            </a:extLst>
          </p:cNvPr>
          <p:cNvSpPr txBox="1"/>
          <p:nvPr/>
        </p:nvSpPr>
        <p:spPr>
          <a:xfrm>
            <a:off x="9906000" y="20134"/>
            <a:ext cx="2044700" cy="369332"/>
          </a:xfrm>
          <a:prstGeom prst="rect">
            <a:avLst/>
          </a:prstGeom>
          <a:noFill/>
        </p:spPr>
        <p:txBody>
          <a:bodyPr wrap="square" rtlCol="0">
            <a:spAutoFit/>
          </a:bodyPr>
          <a:lstStyle/>
          <a:p>
            <a:r>
              <a:rPr lang="en-US" dirty="0"/>
              <a:t>TCCĐ 1: 374</a:t>
            </a:r>
          </a:p>
        </p:txBody>
      </p:sp>
    </p:spTree>
    <p:extLst>
      <p:ext uri="{BB962C8B-B14F-4D97-AF65-F5344CB8AC3E}">
        <p14:creationId xmlns:p14="http://schemas.microsoft.com/office/powerpoint/2010/main" val="3798251188"/>
      </p:ext>
    </p:extLst>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09034"/>
            <a:ext cx="10477500" cy="6186309"/>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2/ Trong hang đá nhỏ dâng Chúa lòng đơn sơ. Như trẻ thơ phó dâng về Ngài. Trong sướng vui có niềm u hoài. Trong hang đá nhỏ dâng Chúa trọn tim con. Xin được luôn sống cho một điều một điều sau trước là tình yêu hiến tặng tình yêu.</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Nào con biết lấy gì tiến dâng. Nào con biết lấy gì đáp ơn. Tay không mộc dược tay không có vàng và cũng chẳng, chẳng có trầm hương. Đời con sống với muôn vàn ước mơ. Đời con sống với tâm tình bé thơ. Giêsu bé nhỏ yêu thương muôn thuở vầng tim con bừng cháy đỏ tình yêu.</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837678617"/>
      </p:ext>
    </p:extLst>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09034"/>
            <a:ext cx="10477500" cy="6678751"/>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Màn Đêm Lung Linh</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Nhạc Quốc Tế - Lời Việt: Kim Long</a:t>
            </a:r>
            <a:endParaRPr lang="en-US" sz="2400" kern="100" dirty="0">
              <a:latin typeface="Arial" panose="020B0604020202020204" pitchFamily="34" charset="0"/>
              <a:cs typeface="Times New Roman" panose="02020603050405020304" pitchFamily="18" charset="0"/>
            </a:endParaRPr>
          </a:p>
          <a:p>
            <a:pPr algn="ctr"/>
            <a:endParaRPr lang="vi-VN" sz="24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Màn đêm lung linh, tinh tú lấp lánh, đây giờ Con Chúa Trời giáng sinh.</a:t>
            </a:r>
            <a:r>
              <a:rPr lang="en-US" sz="3800" kern="100" dirty="0">
                <a:latin typeface="Arial" panose="020B0604020202020204" pitchFamily="34" charset="0"/>
                <a:cs typeface="Times New Roman" panose="02020603050405020304" pitchFamily="18" charset="0"/>
              </a:rPr>
              <a:t> </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Vui lên trời đất, vui lên muôn dân, trong đêm hồng phúc, Chúa xuống thi ân.</a:t>
            </a:r>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Màn đêm lung linh, tinh tú lấp lánh, đây giờ con Chúa Trời giáng sinh.</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Cùng vui hân hoan, trong khúc hát mới, ca hòa cho đất trời kết thân.</a:t>
            </a:r>
            <a:r>
              <a:rPr lang="en-US" sz="3800" kern="100" dirty="0">
                <a:latin typeface="Arial" panose="020B0604020202020204" pitchFamily="34" charset="0"/>
                <a:cs typeface="Times New Roman" panose="02020603050405020304" pitchFamily="18" charset="0"/>
              </a:rPr>
              <a:t> </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Vinh Danh một Chúa trên nơi cao xanh, muôn dân trần thế hưởng phúc khang an.</a:t>
            </a:r>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Cùng vui hân hoan, trong khúc hát mới, ca hòa cho đất trời kết thân.</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0E15FEC-A8FD-62EB-2DE9-3F15D05AF826}"/>
              </a:ext>
            </a:extLst>
          </p:cNvPr>
          <p:cNvSpPr txBox="1"/>
          <p:nvPr/>
        </p:nvSpPr>
        <p:spPr>
          <a:xfrm>
            <a:off x="10071100" y="508000"/>
            <a:ext cx="2006600" cy="369332"/>
          </a:xfrm>
          <a:prstGeom prst="rect">
            <a:avLst/>
          </a:prstGeom>
          <a:noFill/>
        </p:spPr>
        <p:txBody>
          <a:bodyPr wrap="square" rtlCol="0">
            <a:spAutoFit/>
          </a:bodyPr>
          <a:lstStyle/>
          <a:p>
            <a:r>
              <a:rPr lang="en-US" dirty="0" err="1"/>
              <a:t>Laudato</a:t>
            </a:r>
            <a:r>
              <a:rPr lang="en-US" dirty="0"/>
              <a:t> Si’ 457</a:t>
            </a:r>
          </a:p>
        </p:txBody>
      </p:sp>
    </p:spTree>
    <p:extLst>
      <p:ext uri="{BB962C8B-B14F-4D97-AF65-F5344CB8AC3E}">
        <p14:creationId xmlns:p14="http://schemas.microsoft.com/office/powerpoint/2010/main" val="2511280039"/>
      </p:ext>
    </p:extLst>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09034"/>
            <a:ext cx="10477500" cy="3785652"/>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Quỳ dâng hương kinh, dâng tiếng hát kính, ca mừng Vua thái bình giáng sinh.</a:t>
            </a:r>
            <a:r>
              <a:rPr lang="en-US" sz="4000" kern="100" dirty="0">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Qua bao ngày tháng, nơi nơi trông mong, đêm nay bừng sáng, chiếu khắp muôn phương.</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Quỳ dâng hương kinh, dâng tiếng hát kính, ca mừng Vua thái bình giáng sinh</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179129619"/>
      </p:ext>
    </p:extLst>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09034"/>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Một Hài Nhi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Một hài nhi sinh hạ cho chúng ta, một trẻ thơ đã ban tặng cho chúng. Trên vai Ngài nặng mang vương quyền (muôn dân xưng tụng rằng) Ngài là quân sư ưu tú, là vị Thiên Chúa quyền linh, Cha muôn đời, là Vua an bình. Vương quyền Ngài tăng tiến trong an hòa vô biên.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Kìa đoàn dân đi trong u tối được thấy ánh sáng quang vinh. Dân bước lần trong bóng tử thần được rạng rỡ trong ánh bình minh.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0E15FEC-A8FD-62EB-2DE9-3F15D05AF826}"/>
              </a:ext>
            </a:extLst>
          </p:cNvPr>
          <p:cNvSpPr txBox="1"/>
          <p:nvPr/>
        </p:nvSpPr>
        <p:spPr>
          <a:xfrm>
            <a:off x="10083800" y="109034"/>
            <a:ext cx="2006600" cy="369332"/>
          </a:xfrm>
          <a:prstGeom prst="rect">
            <a:avLst/>
          </a:prstGeom>
          <a:noFill/>
        </p:spPr>
        <p:txBody>
          <a:bodyPr wrap="square" rtlCol="0">
            <a:spAutoFit/>
          </a:bodyPr>
          <a:lstStyle/>
          <a:p>
            <a:r>
              <a:rPr lang="en-US" dirty="0" err="1"/>
              <a:t>Laudato</a:t>
            </a:r>
            <a:r>
              <a:rPr lang="en-US" dirty="0"/>
              <a:t> Si’ 469</a:t>
            </a:r>
          </a:p>
        </p:txBody>
      </p:sp>
    </p:spTree>
    <p:extLst>
      <p:ext uri="{BB962C8B-B14F-4D97-AF65-F5344CB8AC3E}">
        <p14:creationId xmlns:p14="http://schemas.microsoft.com/office/powerpoint/2010/main" val="1337322745"/>
      </p:ext>
    </p:extLst>
  </p:cSld>
  <p:clrMapOvr>
    <a:masterClrMapping/>
  </p:clrMapOvr>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09034"/>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Nhờ hồng ân bao la Thiên Chúa, họ cất tiếng hát reo vang, vui sống tựa như lúc khải hoàn, và mừng rỡ như khi mùa sang.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Một hài nhi sinh hạ cho chúng ta, một trẻ thơ đã ban tặng cho chúng. Trên vai Ngài nặng mang vương quyền (muôn dân xưng tụng rằng) Ngài là quân sư ưu tú, là vị Thiên Chúa quyền linh, Cha muôn đời, là Vua an bình. Vương quyền Ngài tăng tiến trong an hòa vô biên.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838835688"/>
      </p:ext>
    </p:extLst>
  </p:cSld>
  <p:clrMapOvr>
    <a:masterClrMapping/>
  </p:clrMapOvr>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09034"/>
            <a:ext cx="10477500" cy="6555641"/>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Niềm Vui Giáng Sinh</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3600" kern="100" spc="-150" dirty="0">
                <a:latin typeface="Arial" panose="020B0604020202020204" pitchFamily="34" charset="0"/>
                <a:cs typeface="Times New Roman" panose="02020603050405020304" pitchFamily="18" charset="0"/>
              </a:rPr>
              <a:t>1. Con ngỡ rằng Ngài đến đêm nay trong huy hoàng ngời ánh thiên đàng, nên con đón Ngài bằng đèn sao muôn màu lấp lánh. Nhưng đêm nay Ngài đến nơi đây trong thân phân Hài nhi nhỏ bé. Ngài muốn con dâng Ngài chút cọng rơm khô mà ấm lên tình vui</a:t>
            </a:r>
            <a:endParaRPr lang="en-US" sz="3600" kern="100" spc="-15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Vâng con xin dâng Ngài tất cả những gì Ngài muốn trong đêm nay. Vâng con nghe lời Ngài con làm tất cả đẹp một mùa Giáng sinh. Vì Ngài đã đến cho con một trời đông an bình, Ngài đã đến cho con cả mùa xuân ân tình. Ngài ơi xin ban cho đời Niềm Vui Giáng Sinh.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0E15FEC-A8FD-62EB-2DE9-3F15D05AF826}"/>
              </a:ext>
            </a:extLst>
          </p:cNvPr>
          <p:cNvSpPr txBox="1"/>
          <p:nvPr/>
        </p:nvSpPr>
        <p:spPr>
          <a:xfrm>
            <a:off x="10083800" y="109034"/>
            <a:ext cx="2006600" cy="369332"/>
          </a:xfrm>
          <a:prstGeom prst="rect">
            <a:avLst/>
          </a:prstGeom>
          <a:noFill/>
        </p:spPr>
        <p:txBody>
          <a:bodyPr wrap="square" rtlCol="0">
            <a:spAutoFit/>
          </a:bodyPr>
          <a:lstStyle/>
          <a:p>
            <a:r>
              <a:rPr lang="en-US" dirty="0" err="1"/>
              <a:t>Laudato</a:t>
            </a:r>
            <a:r>
              <a:rPr lang="en-US" dirty="0"/>
              <a:t> Si’ 474</a:t>
            </a:r>
          </a:p>
        </p:txBody>
      </p:sp>
    </p:spTree>
    <p:extLst>
      <p:ext uri="{BB962C8B-B14F-4D97-AF65-F5344CB8AC3E}">
        <p14:creationId xmlns:p14="http://schemas.microsoft.com/office/powerpoint/2010/main" val="1712808452"/>
      </p:ext>
    </p:extLst>
  </p:cSld>
  <p:clrMapOvr>
    <a:masterClrMapping/>
  </p:clrMapOvr>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09034"/>
            <a:ext cx="10477500" cy="6247864"/>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2. Con ngỡ rằng Ngài đến đêm nay như Vua Trời kinh lý trần đời, nên đón Ngài bằng lời ca vang dậy sông núi. Nhưng đêm nay Ngài đến nơi đây trong hình hài loài người yếu đuối. Ngài muốn con dâng Ngài nỗi niềm trần ai như tiếng ru nồng say.</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Vâng con xin dâng Ngài tất cả những gì Ngài muốn trong đêm nay. Vâng con nghe lời Ngài con làm tất cả đẹp một mùa Giáng sinh. Vì Ngài đã đến cho con một trời đông an bình, Ngài đã đến cho con cả mùa xuân ân tình. Ngài ơi xin ban cho đời Niềm Vui Giáng Sinh.</a:t>
            </a:r>
            <a:r>
              <a:rPr lang="vi-VN" sz="4000" kern="100" dirty="0">
                <a:latin typeface="Arial" panose="020B0604020202020204" pitchFamily="34" charset="0"/>
                <a:cs typeface="Times New Roman" panose="02020603050405020304" pitchFamily="18" charset="0"/>
              </a:rPr>
              <a:t>.</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556936528"/>
      </p:ext>
    </p:extLst>
  </p:cSld>
  <p:clrMapOvr>
    <a:masterClrMapping/>
  </p:clrMapOvr>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09034"/>
            <a:ext cx="10477500" cy="6740307"/>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3. Con ngỡ rằng Ngài đẽn đêm nay để khai mạc mùa xuân tưng bùng, nên con đón Ngài bằng niềm vui bao lời hoan chúc. Nhưng đêm nay Ngài đến nơi đây mang hy vọng tình yêu thắp sáng. Ngài muốn con dâng Ngài tấm lòng cảm thông với những ai khổ đau.</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Vâng con xin dâng Ngài tất cả những gì Ngài muốn trong đêm nay. Vâng con nghe lời Ngài con làm tất cả đẹp một mùa Giáng sinh. Vì Ngài đã đến cho con một trời đông an bình, Ngài đã đến cho con cả mùa xuân ân tình. Ngài ơi xin ban cho đời Niềm Vui Giáng Sinh.</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570578073"/>
      </p:ext>
    </p:extLst>
  </p:cSld>
  <p:clrMapOvr>
    <a:masterClrMapping/>
  </p:clrMapOvr>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78882"/>
            <a:ext cx="10477500" cy="5909310"/>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Nguyện Chúa Chí Ái</a:t>
            </a:r>
            <a:r>
              <a:rPr lang="en-US" kern="100" dirty="0">
                <a:latin typeface="Arial" panose="020B0604020202020204" pitchFamily="34" charset="0"/>
                <a:cs typeface="Times New Roman" panose="02020603050405020304" pitchFamily="18" charset="0"/>
              </a:rPr>
              <a:t> - </a:t>
            </a:r>
            <a:r>
              <a:rPr lang="vi-VN" kern="100" dirty="0">
                <a:latin typeface="Arial" panose="020B0604020202020204" pitchFamily="34" charset="0"/>
                <a:cs typeface="Times New Roman" panose="02020603050405020304" pitchFamily="18" charset="0"/>
              </a:rPr>
              <a:t>Lm. Kim Long</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Nguyện Chúa chí ái hãy lắng nghe lời chúng con. Dủ tình thương xem vì chúng con phạm đến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Dòng suối lệ tuôn mãi, đoàn chúng con hướng lên Người. Lạy Chúa Trời vinh quang, nguyện thương đến lời van nài.</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Người chính đường vinh phúc, là cánh tay Chúa uy quyền. Chìa khóa trời cao quang, nguyện thương xóa sạch lỗi lầm.</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38974D7-7914-5E75-A41C-2E09D67D95FF}"/>
              </a:ext>
            </a:extLst>
          </p:cNvPr>
          <p:cNvSpPr txBox="1"/>
          <p:nvPr/>
        </p:nvSpPr>
        <p:spPr>
          <a:xfrm>
            <a:off x="9477375" y="152400"/>
            <a:ext cx="1828800" cy="369332"/>
          </a:xfrm>
          <a:prstGeom prst="rect">
            <a:avLst/>
          </a:prstGeom>
          <a:noFill/>
        </p:spPr>
        <p:txBody>
          <a:bodyPr wrap="square" rtlCol="0">
            <a:spAutoFit/>
          </a:bodyPr>
          <a:lstStyle/>
          <a:p>
            <a:r>
              <a:rPr lang="en-US" dirty="0"/>
              <a:t>TCCĐ 1 - 380</a:t>
            </a:r>
          </a:p>
        </p:txBody>
      </p:sp>
    </p:spTree>
    <p:extLst>
      <p:ext uri="{BB962C8B-B14F-4D97-AF65-F5344CB8AC3E}">
        <p14:creationId xmlns:p14="http://schemas.microsoft.com/office/powerpoint/2010/main" val="3582608163"/>
      </p:ext>
    </p:extLst>
  </p:cSld>
  <p:clrMapOvr>
    <a:masterClrMapping/>
  </p:clrMapOvr>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78882"/>
            <a:ext cx="10477500" cy="5632311"/>
          </a:xfrm>
          <a:prstGeom prst="rect">
            <a:avLst/>
          </a:prstGeom>
          <a:noFill/>
        </p:spPr>
        <p:txBody>
          <a:bodyPr wrap="square" rtlCol="0">
            <a:spAutoFit/>
          </a:bodyPr>
          <a:lstStyle/>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Nguyện Chúa chí ái hãy lắng nghe lời chúng con. Dủ tình thương xem vì chúng con phạm đến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3. Lạy Chúa Trời cao sáng, nguyện đoái thương lắng nghe lời. Lòng Chúa đầy khoan dung hằng tha thứ ngàn lỗi lầm.</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4. Này cõi lòng nhơ uế, tội ác che lấp tâm hồn. Cầu Chúa Trời khoan nhân, rửa cho tuyết trinh trắng ngần.</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473772948"/>
      </p:ext>
    </p:extLst>
  </p:cSld>
  <p:clrMapOvr>
    <a:masterClrMapping/>
  </p:clrMapOvr>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107"/>
            <a:ext cx="10477500" cy="6863417"/>
          </a:xfrm>
          <a:prstGeom prst="rect">
            <a:avLst/>
          </a:prstGeom>
          <a:noFill/>
        </p:spPr>
        <p:txBody>
          <a:bodyPr wrap="square" rtlCol="0">
            <a:spAutoFit/>
          </a:bodyPr>
          <a:lstStyle/>
          <a:p>
            <a:pPr algn="ctr"/>
            <a:r>
              <a:rPr lang="vi-VN" sz="2000" kern="100" dirty="0">
                <a:latin typeface="Arial" panose="020B0604020202020204" pitchFamily="34" charset="0"/>
                <a:cs typeface="Times New Roman" panose="02020603050405020304" pitchFamily="18" charset="0"/>
              </a:rPr>
              <a:t>Quỳ Bên Cung Thánh</a:t>
            </a:r>
            <a:r>
              <a:rPr lang="en-US" sz="2000" kern="100" dirty="0">
                <a:latin typeface="Arial" panose="020B0604020202020204" pitchFamily="34" charset="0"/>
                <a:cs typeface="Times New Roman" panose="02020603050405020304" pitchFamily="18" charset="0"/>
              </a:rPr>
              <a:t> - </a:t>
            </a:r>
            <a:r>
              <a:rPr lang="vi-VN" sz="2000" kern="100" dirty="0">
                <a:latin typeface="Arial" panose="020B0604020202020204" pitchFamily="34" charset="0"/>
                <a:cs typeface="Times New Roman" panose="02020603050405020304" pitchFamily="18" charset="0"/>
              </a:rPr>
              <a:t>Lm. Kim Long</a:t>
            </a: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Quỳ bên cung thánh đoàn con thiết tha kêu cầu Chúa. Lời kinh thấm lệ, nguyện xin Chúa thứ tha tội nhơ. Vượt qua năm thán</a:t>
            </a:r>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g</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 tình yêu Chúa kiên trung bền vững. Ngàn muôn thế hệ cùng chung tiếng hát ca tôn thờ.</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Lệ sầu rưng rưng ngước nhìn lên Cha tiếng lòng thao thức. Chúa ơi dủ thương đừng minh xét bao tội tình.</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Một chiều xưa kia khắp đồi Can-Vê máu hồng chan chứa. Thế nhân tội nhơ được ân xá trong tình Cha.</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9976BBF-505E-0D5F-C148-CD5D81123041}"/>
              </a:ext>
            </a:extLst>
          </p:cNvPr>
          <p:cNvSpPr txBox="1"/>
          <p:nvPr/>
        </p:nvSpPr>
        <p:spPr>
          <a:xfrm>
            <a:off x="10147300" y="-28575"/>
            <a:ext cx="1943100" cy="584775"/>
          </a:xfrm>
          <a:prstGeom prst="rect">
            <a:avLst/>
          </a:prstGeom>
          <a:noFill/>
        </p:spPr>
        <p:txBody>
          <a:bodyPr wrap="square" rtlCol="0">
            <a:spAutoFit/>
          </a:bodyPr>
          <a:lstStyle/>
          <a:p>
            <a:r>
              <a:rPr lang="en-US" sz="1600" dirty="0"/>
              <a:t>TCCĐ 1 – 381</a:t>
            </a:r>
          </a:p>
          <a:p>
            <a:r>
              <a:rPr lang="en-US" sz="1600" dirty="0" err="1"/>
              <a:t>Laudato</a:t>
            </a:r>
            <a:r>
              <a:rPr lang="en-US" sz="1600" dirty="0"/>
              <a:t> Si’546</a:t>
            </a:r>
          </a:p>
        </p:txBody>
      </p:sp>
    </p:spTree>
    <p:extLst>
      <p:ext uri="{BB962C8B-B14F-4D97-AF65-F5344CB8AC3E}">
        <p14:creationId xmlns:p14="http://schemas.microsoft.com/office/powerpoint/2010/main" val="4089957621"/>
      </p:ext>
    </p:extLst>
  </p:cSld>
  <p:clrMapOvr>
    <a:masterClrMapping/>
  </p:clrMapOvr>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93182"/>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Ðường đời gai chông, cát bụi mênh mông, sức hèn kinh hãi. Chúng con cậy trông lòng thương Chúa như đại dương.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Quỳ bên cung thánh đoàn con thiết tha kêu cầu Chúa. Lời kinh thấm lệ, nguyện xin Chúa thứ tha tội nhơ. Vượt qua năm thán</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g</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tình yêu Chúa kiên trung bền vững. Ngàn muôn thế hệ cùng chung tiếng hát ca tôn thờ.</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52763266"/>
      </p:ext>
    </p:extLst>
  </p:cSld>
  <p:clrMapOvr>
    <a:masterClrMapping/>
  </p:clrMapOvr>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107"/>
            <a:ext cx="10477500" cy="6524863"/>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Xin Thương Con 2 - Lm. Kim Long </a:t>
            </a:r>
            <a:endParaRPr lang="en-US"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nhân từ xin lắng nghe linh hồn con tha thiết. Ăn năn kêu van lạy Chúa xin rủ thương. Ban xuống niềm tin ấp ủ cho tâm hồn. </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Lạy Chúa xin thương con, theo lượng từ bi Chúa. Chúa ơi xin xóa tội con, theo lòng lân tuất vô bờ. </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Rửa con nên trinh trong, giũ sạch mọi gian ác. Cứu con qua ách tội khiên, con thành tâm thú lỗi lầm. </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A244A04-4526-7B30-FF72-1E5B8646EC8E}"/>
              </a:ext>
            </a:extLst>
          </p:cNvPr>
          <p:cNvSpPr txBox="1"/>
          <p:nvPr/>
        </p:nvSpPr>
        <p:spPr>
          <a:xfrm>
            <a:off x="9745662" y="74107"/>
            <a:ext cx="1666875" cy="369332"/>
          </a:xfrm>
          <a:prstGeom prst="rect">
            <a:avLst/>
          </a:prstGeom>
          <a:noFill/>
        </p:spPr>
        <p:txBody>
          <a:bodyPr wrap="square" rtlCol="0">
            <a:spAutoFit/>
          </a:bodyPr>
          <a:lstStyle/>
          <a:p>
            <a:r>
              <a:rPr lang="en-US" dirty="0"/>
              <a:t>TCCĐ 1 - 380</a:t>
            </a:r>
          </a:p>
        </p:txBody>
      </p:sp>
    </p:spTree>
    <p:extLst>
      <p:ext uri="{BB962C8B-B14F-4D97-AF65-F5344CB8AC3E}">
        <p14:creationId xmlns:p14="http://schemas.microsoft.com/office/powerpoint/2010/main" val="2773476611"/>
      </p:ext>
    </p:extLst>
  </p:cSld>
  <p:clrMapOvr>
    <a:masterClrMapping/>
  </p:clrMapOvr>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107"/>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Ở ngay bên Thiên Nhan, con phạm tội nhơ nhớp. Chúa luôn công chính từ tâm, khi Ngài tuyên án nhân trần.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nhân từ xin lắng nghe linh hồn con tha thiết. Ăn năn kêu van lạy Chúa xin rủ thương. Ban xuống niềm tin ấp ủ cho tâm hồn. </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4. Mẹ con cưu mang con, trong nguồn mạch tội lỗi. Thoát sinh trong kiếp tội nhân, con hằng sợ hãi u sầu. </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924434610"/>
      </p:ext>
    </p:extLst>
  </p:cSld>
  <p:clrMapOvr>
    <a:masterClrMapping/>
  </p:clrMapOvr>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1143"/>
            <a:ext cx="10477500" cy="6955750"/>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Hỡi Người Hãy Nhớ</a:t>
            </a:r>
            <a:r>
              <a:rPr lang="en-US" kern="100" dirty="0">
                <a:latin typeface="Arial" panose="020B0604020202020204" pitchFamily="34" charset="0"/>
                <a:cs typeface="Times New Roman" panose="02020603050405020304" pitchFamily="18" charset="0"/>
              </a:rPr>
              <a:t> - </a:t>
            </a:r>
            <a:r>
              <a:rPr lang="vi-VN" kern="100" dirty="0">
                <a:latin typeface="Arial" panose="020B0604020202020204" pitchFamily="34" charset="0"/>
                <a:cs typeface="Times New Roman" panose="02020603050405020304" pitchFamily="18" charset="0"/>
              </a:rPr>
              <a:t>Lm. Kim Long</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Hỡi người hãy nhớ mình là bụi tro, một mai người sẽ trở về bụi tro.</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Ôi thân phận của con người tựa bông hoa nở tươi. Một làn gió nhẹ lung lay cũng biến tan sắc màu.</a:t>
            </a:r>
            <a:endParaRPr lang="en-US" sz="40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Hôm nay người người vui cười, rồi mai đây lệ rơi. Đời là giấc điệp qua mau, nuối tiếc chi bóng sầu.</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3. Ôi muôn sự đều hão huyền, giả trá và đảo điên. Một điều vững bền thiên thu: đức kính yêu Chúa Trời.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7A4BA39D-05BC-8386-4336-DB0724627C76}"/>
              </a:ext>
            </a:extLst>
          </p:cNvPr>
          <p:cNvSpPr txBox="1"/>
          <p:nvPr/>
        </p:nvSpPr>
        <p:spPr>
          <a:xfrm>
            <a:off x="9982200" y="0"/>
            <a:ext cx="2009775" cy="338554"/>
          </a:xfrm>
          <a:prstGeom prst="rect">
            <a:avLst/>
          </a:prstGeom>
          <a:noFill/>
        </p:spPr>
        <p:txBody>
          <a:bodyPr wrap="square" rtlCol="0">
            <a:spAutoFit/>
          </a:bodyPr>
          <a:lstStyle/>
          <a:p>
            <a:r>
              <a:rPr lang="en-US" sz="1600" b="1" dirty="0"/>
              <a:t>TCCĐ 1 - 382</a:t>
            </a:r>
          </a:p>
        </p:txBody>
      </p:sp>
    </p:spTree>
    <p:extLst>
      <p:ext uri="{BB962C8B-B14F-4D97-AF65-F5344CB8AC3E}">
        <p14:creationId xmlns:p14="http://schemas.microsoft.com/office/powerpoint/2010/main" val="2430623013"/>
      </p:ext>
    </p:extLst>
  </p:cSld>
  <p:clrMapOvr>
    <a:masterClrMapping/>
  </p:clrMapOvr>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1143"/>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4. Mau quay về cùng Chúa Trời, lòng hân hoan nhảy vui. Đường tội lỗi nguyện lui xa Chúa sẽ thương hải hà.</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Hỡi người hãy nhớ mình là bụi tro, một mai người sẽ trở về bụi tro.</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5. Ôi trên đời nào ai người lòng không vương tội khiên. Dù người chính trực truân chuyên cũng mấy phen yếu hèn.</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6. Ăn năn vì ngàn lỗi lầm, nguyện Chúa hãy rủ thương. Và đừng khép miệng con dân cất tiếng lên hát mừng.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817542170"/>
      </p:ext>
    </p:extLst>
  </p:cSld>
  <p:clrMapOvr>
    <a:masterClrMapping/>
  </p:clrMapOvr>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1143"/>
            <a:ext cx="10477500" cy="6863417"/>
          </a:xfrm>
          <a:prstGeom prst="rect">
            <a:avLst/>
          </a:prstGeom>
          <a:noFill/>
        </p:spPr>
        <p:txBody>
          <a:bodyPr wrap="square" rtlCol="0">
            <a:spAutoFit/>
          </a:bodyPr>
          <a:lstStyle/>
          <a:p>
            <a:pPr algn="ctr"/>
            <a:r>
              <a:rPr lang="vi-VN" sz="2000" kern="100" dirty="0">
                <a:latin typeface="Arial" panose="020B0604020202020204" pitchFamily="34" charset="0"/>
                <a:cs typeface="Times New Roman" panose="02020603050405020304" pitchFamily="18" charset="0"/>
              </a:rPr>
              <a:t>HÃY TRỖI DẬY</a:t>
            </a:r>
            <a:r>
              <a:rPr lang="en-US" sz="2000" kern="100" dirty="0">
                <a:latin typeface="Arial" panose="020B0604020202020204" pitchFamily="34" charset="0"/>
                <a:cs typeface="Times New Roman" panose="02020603050405020304" pitchFamily="18" charset="0"/>
              </a:rPr>
              <a:t> - </a:t>
            </a:r>
            <a:r>
              <a:rPr lang="vi-VN" sz="2000" kern="100" dirty="0">
                <a:latin typeface="Arial" panose="020B0604020202020204" pitchFamily="34" charset="0"/>
                <a:cs typeface="Times New Roman" panose="02020603050405020304" pitchFamily="18" charset="0"/>
              </a:rPr>
              <a:t>Lm. Kim Long</a:t>
            </a:r>
          </a:p>
          <a:p>
            <a:r>
              <a:rPr lang="en-US" sz="4000" b="1" kern="100" dirty="0">
                <a:latin typeface="Arial" panose="020B0604020202020204" pitchFamily="34" charset="0"/>
                <a:cs typeface="Times New Roman" panose="02020603050405020304" pitchFamily="18" charset="0"/>
              </a:rPr>
              <a:t> </a:t>
            </a:r>
            <a:r>
              <a:rPr lang="vi-VN" sz="4000" b="1" kern="100" dirty="0">
                <a:latin typeface="Arial" panose="020B0604020202020204" pitchFamily="34" charset="0"/>
                <a:cs typeface="Times New Roman" panose="02020603050405020304" pitchFamily="18" charset="0"/>
              </a:rPr>
              <a:t>Hãy trỗi dậy hỡi ai </a:t>
            </a:r>
            <a:r>
              <a:rPr lang="en-US" sz="4000" b="1" kern="100" dirty="0">
                <a:latin typeface="Arial" panose="020B0604020202020204" pitchFamily="34" charset="0"/>
                <a:cs typeface="Times New Roman" panose="02020603050405020304" pitchFamily="18" charset="0"/>
              </a:rPr>
              <a:t> </a:t>
            </a:r>
            <a:r>
              <a:rPr lang="vi-VN" sz="4000" b="1" kern="100" dirty="0">
                <a:latin typeface="Arial" panose="020B0604020202020204" pitchFamily="34" charset="0"/>
                <a:cs typeface="Times New Roman" panose="02020603050405020304" pitchFamily="18" charset="0"/>
              </a:rPr>
              <a:t>ngủ mê, </a:t>
            </a:r>
            <a:r>
              <a:rPr lang="en-US" sz="4000" b="1" kern="100" dirty="0">
                <a:latin typeface="Arial" panose="020B0604020202020204" pitchFamily="34" charset="0"/>
                <a:cs typeface="Times New Roman" panose="02020603050405020304" pitchFamily="18" charset="0"/>
              </a:rPr>
              <a:t>       </a:t>
            </a:r>
            <a:r>
              <a:rPr lang="vi-VN" sz="4000" b="1" kern="100" dirty="0">
                <a:latin typeface="Arial" panose="020B0604020202020204" pitchFamily="34" charset="0"/>
                <a:cs typeface="Times New Roman" panose="02020603050405020304" pitchFamily="18" charset="0"/>
              </a:rPr>
              <a:t>hãy </a:t>
            </a:r>
            <a:r>
              <a:rPr lang="en-US" sz="4000" b="1" kern="100" dirty="0">
                <a:latin typeface="Arial" panose="020B0604020202020204" pitchFamily="34" charset="0"/>
                <a:cs typeface="Times New Roman" panose="02020603050405020304" pitchFamily="18" charset="0"/>
              </a:rPr>
              <a:t> </a:t>
            </a:r>
            <a:r>
              <a:rPr lang="vi-VN" sz="4000" b="1" kern="100" dirty="0">
                <a:latin typeface="Arial" panose="020B0604020202020204" pitchFamily="34" charset="0"/>
                <a:cs typeface="Times New Roman" panose="02020603050405020304" pitchFamily="18" charset="0"/>
              </a:rPr>
              <a:t>trỗi </a:t>
            </a:r>
            <a:endParaRPr lang="en-US" sz="4000" b="1" kern="100" dirty="0">
              <a:latin typeface="Arial" panose="020B0604020202020204" pitchFamily="34" charset="0"/>
              <a:cs typeface="Times New Roman" panose="02020603050405020304" pitchFamily="18" charset="0"/>
            </a:endParaRPr>
          </a:p>
          <a:p>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Hãy </a:t>
            </a:r>
            <a:r>
              <a:rPr lang="en-US" sz="4000" u="sng" kern="100" dirty="0" err="1">
                <a:solidFill>
                  <a:schemeClr val="accent3">
                    <a:lumMod val="60000"/>
                    <a:lumOff val="40000"/>
                  </a:schemeClr>
                </a:solidFill>
                <a:latin typeface="Arial" panose="020B0604020202020204" pitchFamily="34" charset="0"/>
                <a:cs typeface="Times New Roman" panose="02020603050405020304" pitchFamily="18" charset="0"/>
              </a:rPr>
              <a:t>trỗi</a:t>
            </a:r>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dậy  hỡi  ai     ngủ</a:t>
            </a:r>
          </a:p>
          <a:p>
            <a:r>
              <a:rPr lang="en-US" sz="4000" b="1" kern="100" dirty="0">
                <a:latin typeface="Arial" panose="020B0604020202020204" pitchFamily="34" charset="0"/>
                <a:cs typeface="Times New Roman" panose="02020603050405020304" pitchFamily="18" charset="0"/>
              </a:rPr>
              <a:t> dậy từ cõi        </a:t>
            </a:r>
            <a:r>
              <a:rPr lang="vi-VN" sz="4000" b="1" kern="100" dirty="0">
                <a:latin typeface="Arial" panose="020B0604020202020204" pitchFamily="34" charset="0"/>
                <a:cs typeface="Times New Roman" panose="02020603050405020304" pitchFamily="18" charset="0"/>
              </a:rPr>
              <a:t>chết. </a:t>
            </a:r>
            <a:r>
              <a:rPr lang="en-US" sz="4000" b="1" kern="100" dirty="0">
                <a:latin typeface="Arial" panose="020B0604020202020204" pitchFamily="34" charset="0"/>
                <a:cs typeface="Times New Roman" panose="02020603050405020304" pitchFamily="18" charset="0"/>
              </a:rPr>
              <a:t>   </a:t>
            </a:r>
            <a:r>
              <a:rPr lang="vi-VN" sz="4000" b="1" kern="100" dirty="0">
                <a:latin typeface="Arial" panose="020B0604020202020204" pitchFamily="34" charset="0"/>
                <a:cs typeface="Times New Roman" panose="02020603050405020304" pitchFamily="18" charset="0"/>
              </a:rPr>
              <a:t>Chúa sẽ </a:t>
            </a:r>
            <a:r>
              <a:rPr lang="en-US" sz="4000" b="1" kern="100" dirty="0">
                <a:latin typeface="Arial" panose="020B0604020202020204" pitchFamily="34" charset="0"/>
                <a:cs typeface="Times New Roman" panose="02020603050405020304" pitchFamily="18" charset="0"/>
              </a:rPr>
              <a:t>        </a:t>
            </a:r>
            <a:r>
              <a:rPr lang="vi-VN" sz="4000" b="1" kern="100" dirty="0">
                <a:latin typeface="Arial" panose="020B0604020202020204" pitchFamily="34" charset="0"/>
                <a:cs typeface="Times New Roman" panose="02020603050405020304" pitchFamily="18" charset="0"/>
              </a:rPr>
              <a:t>chiếu</a:t>
            </a:r>
            <a:endParaRPr lang="en-US" sz="4000" kern="100" dirty="0">
              <a:latin typeface="Arial" panose="020B0604020202020204" pitchFamily="34" charset="0"/>
              <a:cs typeface="Times New Roman" panose="02020603050405020304" pitchFamily="18" charset="0"/>
            </a:endParaRPr>
          </a:p>
          <a:p>
            <a:r>
              <a:rPr lang="vi-VN" sz="4000" u="sng"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mê       hãy </a:t>
            </a:r>
            <a:r>
              <a:rPr lang="en-US" sz="4000" u="sng" kern="100" dirty="0" err="1">
                <a:solidFill>
                  <a:schemeClr val="accent3">
                    <a:lumMod val="60000"/>
                    <a:lumOff val="40000"/>
                  </a:schemeClr>
                </a:solidFill>
                <a:latin typeface="Arial" panose="020B0604020202020204" pitchFamily="34" charset="0"/>
                <a:cs typeface="Times New Roman" panose="02020603050405020304" pitchFamily="18" charset="0"/>
              </a:rPr>
              <a:t>trỗi</a:t>
            </a:r>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dậy kẻ chết        Chúa  sẽ</a:t>
            </a:r>
          </a:p>
          <a:p>
            <a:r>
              <a:rPr lang="en-US" sz="4000" kern="100" dirty="0">
                <a:latin typeface="Arial" panose="020B0604020202020204" pitchFamily="34" charset="0"/>
                <a:cs typeface="Times New Roman" panose="02020603050405020304" pitchFamily="18" charset="0"/>
              </a:rPr>
              <a:t>          </a:t>
            </a:r>
            <a:r>
              <a:rPr lang="en-US" sz="4000" b="1" kern="100" dirty="0">
                <a:latin typeface="Arial" panose="020B0604020202020204" pitchFamily="34" charset="0"/>
                <a:cs typeface="Times New Roman" panose="02020603050405020304" pitchFamily="18" charset="0"/>
              </a:rPr>
              <a:t>ngời </a:t>
            </a:r>
            <a:r>
              <a:rPr lang="en-US" sz="3800" b="1" kern="100" dirty="0">
                <a:latin typeface="Arial" panose="020B0604020202020204" pitchFamily="34" charset="0"/>
                <a:cs typeface="Times New Roman" panose="02020603050405020304" pitchFamily="18" charset="0"/>
              </a:rPr>
              <a:t>ánh quang vinh trên đầu  ngươi</a:t>
            </a:r>
          </a:p>
          <a:p>
            <a:r>
              <a:rPr lang="en-US" sz="4000" b="1" kern="100" dirty="0">
                <a:latin typeface="Arial" panose="020B0604020202020204" pitchFamily="34" charset="0"/>
                <a:cs typeface="Times New Roman" panose="02020603050405020304" pitchFamily="18" charset="0"/>
              </a:rPr>
              <a:t> </a:t>
            </a:r>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chiếu ngời ánh quang vinh trên đầu ngươi</a:t>
            </a:r>
            <a:br>
              <a:rPr lang="vi-VN" sz="4000" kern="100" dirty="0">
                <a:latin typeface="Arial" panose="020B0604020202020204" pitchFamily="34" charset="0"/>
                <a:cs typeface="Times New Roman" panose="02020603050405020304" pitchFamily="18" charset="0"/>
              </a:rPr>
            </a:br>
            <a:endParaRPr lang="en-US" sz="2000" kern="100" dirty="0">
              <a:latin typeface="Arial" panose="020B0604020202020204" pitchFamily="34" charset="0"/>
              <a:cs typeface="Times New Roman" panose="02020603050405020304" pitchFamily="18" charset="0"/>
            </a:endParaRPr>
          </a:p>
          <a:p>
            <a:pPr algn="just"/>
            <a:r>
              <a:rPr lang="en-US" sz="4000" kern="100" dirty="0">
                <a:latin typeface="Arial" panose="020B0604020202020204" pitchFamily="34" charset="0"/>
                <a:cs typeface="Times New Roman" panose="02020603050405020304" pitchFamily="18" charset="0"/>
              </a:rPr>
              <a:t>1</a:t>
            </a:r>
            <a:r>
              <a:rPr lang="vi-VN" sz="4000" kern="100" dirty="0">
                <a:latin typeface="Arial" panose="020B0604020202020204" pitchFamily="34" charset="0"/>
                <a:cs typeface="Times New Roman" panose="02020603050405020304" pitchFamily="18" charset="0"/>
              </a:rPr>
              <a:t>. Đã bao năm qua gian trần miệt mài sống trong vòng u tối, giờ được Chúa dẫn vào nguồn sáng ta hãy bước theo đường quang minh.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011A0A0-088C-37C1-E793-653C88CC5571}"/>
              </a:ext>
            </a:extLst>
          </p:cNvPr>
          <p:cNvSpPr txBox="1"/>
          <p:nvPr/>
        </p:nvSpPr>
        <p:spPr>
          <a:xfrm>
            <a:off x="9610725" y="-19050"/>
            <a:ext cx="2038350" cy="369332"/>
          </a:xfrm>
          <a:prstGeom prst="rect">
            <a:avLst/>
          </a:prstGeom>
          <a:noFill/>
        </p:spPr>
        <p:txBody>
          <a:bodyPr wrap="square" rtlCol="0">
            <a:spAutoFit/>
          </a:bodyPr>
          <a:lstStyle/>
          <a:p>
            <a:r>
              <a:rPr lang="en-US" dirty="0"/>
              <a:t>TCCĐ 1 - 383</a:t>
            </a:r>
          </a:p>
        </p:txBody>
      </p:sp>
      <p:sp>
        <p:nvSpPr>
          <p:cNvPr id="4" name="Left Bracket 3">
            <a:extLst>
              <a:ext uri="{FF2B5EF4-FFF2-40B4-BE49-F238E27FC236}">
                <a16:creationId xmlns:a16="http://schemas.microsoft.com/office/drawing/2014/main" id="{30A9F699-F081-9B5C-B647-2CA038B0AEBC}"/>
              </a:ext>
            </a:extLst>
          </p:cNvPr>
          <p:cNvSpPr/>
          <p:nvPr/>
        </p:nvSpPr>
        <p:spPr>
          <a:xfrm>
            <a:off x="1685924" y="600076"/>
            <a:ext cx="130175" cy="800100"/>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ket 4">
            <a:extLst>
              <a:ext uri="{FF2B5EF4-FFF2-40B4-BE49-F238E27FC236}">
                <a16:creationId xmlns:a16="http://schemas.microsoft.com/office/drawing/2014/main" id="{4D062627-04EB-906E-DA52-680C797F66DD}"/>
              </a:ext>
            </a:extLst>
          </p:cNvPr>
          <p:cNvSpPr/>
          <p:nvPr/>
        </p:nvSpPr>
        <p:spPr>
          <a:xfrm>
            <a:off x="1685922" y="3028949"/>
            <a:ext cx="130175" cy="904875"/>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ket 5">
            <a:extLst>
              <a:ext uri="{FF2B5EF4-FFF2-40B4-BE49-F238E27FC236}">
                <a16:creationId xmlns:a16="http://schemas.microsoft.com/office/drawing/2014/main" id="{6FAAD92F-C0CB-7C56-0FB5-3E45F366EF55}"/>
              </a:ext>
            </a:extLst>
          </p:cNvPr>
          <p:cNvSpPr/>
          <p:nvPr/>
        </p:nvSpPr>
        <p:spPr>
          <a:xfrm>
            <a:off x="1685923" y="1876426"/>
            <a:ext cx="130175" cy="800100"/>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a:extLst>
              <a:ext uri="{FF2B5EF4-FFF2-40B4-BE49-F238E27FC236}">
                <a16:creationId xmlns:a16="http://schemas.microsoft.com/office/drawing/2014/main" id="{F703ED8A-1467-DA53-FDC4-0F8720CDD0DA}"/>
              </a:ext>
            </a:extLst>
          </p:cNvPr>
          <p:cNvSpPr/>
          <p:nvPr/>
        </p:nvSpPr>
        <p:spPr>
          <a:xfrm flipH="1">
            <a:off x="11864974" y="600076"/>
            <a:ext cx="130175" cy="800100"/>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ket 7">
            <a:extLst>
              <a:ext uri="{FF2B5EF4-FFF2-40B4-BE49-F238E27FC236}">
                <a16:creationId xmlns:a16="http://schemas.microsoft.com/office/drawing/2014/main" id="{AB050DA1-7AD0-E36D-BF9B-599E3DB70FD5}"/>
              </a:ext>
            </a:extLst>
          </p:cNvPr>
          <p:cNvSpPr/>
          <p:nvPr/>
        </p:nvSpPr>
        <p:spPr>
          <a:xfrm flipH="1">
            <a:off x="11864973" y="3028950"/>
            <a:ext cx="130175" cy="800100"/>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ket 8">
            <a:extLst>
              <a:ext uri="{FF2B5EF4-FFF2-40B4-BE49-F238E27FC236}">
                <a16:creationId xmlns:a16="http://schemas.microsoft.com/office/drawing/2014/main" id="{E225B703-F641-1FB0-9FD1-B2232FA5BC24}"/>
              </a:ext>
            </a:extLst>
          </p:cNvPr>
          <p:cNvSpPr/>
          <p:nvPr/>
        </p:nvSpPr>
        <p:spPr>
          <a:xfrm flipH="1">
            <a:off x="11864973" y="1752601"/>
            <a:ext cx="130175" cy="800100"/>
          </a:xfrm>
          <a:prstGeom prst="leftBracket">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385098147"/>
      </p:ext>
    </p:extLst>
  </p:cSld>
  <p:clrMapOvr>
    <a:masterClrMapping/>
  </p:clrMapOvr>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1143"/>
            <a:ext cx="10477500" cy="5016758"/>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Hãy chung câu ca, chung lời nguyện cầu tán dương một Thiên Chúa, nguyện lòng trí muôn người hợp nhất trong một Đức Tin, một Tình Yêu.</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3. Ngước trông lên cao, thôi đừng miệt mài bước theo đường tội lỗi, hãy mặc lấy tâm tình của Chúa trong nguồn phúc ân ngày cứu rỗi.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771579231"/>
      </p:ext>
    </p:extLst>
  </p:cSld>
  <p:clrMapOvr>
    <a:masterClrMapping/>
  </p:clrMapOvr>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1A5FA-C6E7-9252-7C47-E95D29C99D5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8F1E9F8-1D54-DE4E-8F8B-CE138B12CAC7}"/>
              </a:ext>
            </a:extLst>
          </p:cNvPr>
          <p:cNvSpPr txBox="1"/>
          <p:nvPr/>
        </p:nvSpPr>
        <p:spPr>
          <a:xfrm>
            <a:off x="1612900" y="55057"/>
            <a:ext cx="10477500" cy="6001643"/>
          </a:xfrm>
          <a:prstGeom prst="rect">
            <a:avLst/>
          </a:prstGeom>
          <a:noFill/>
        </p:spPr>
        <p:txBody>
          <a:bodyPr wrap="square" rtlCol="0">
            <a:spAutoFit/>
          </a:bodyPr>
          <a:lstStyle/>
          <a:p>
            <a:pPr algn="ctr" fontAlgn="base"/>
            <a:r>
              <a:rPr lang="vi-VN" sz="2400" kern="100" dirty="0">
                <a:latin typeface="Arial" panose="020B0604020202020204" pitchFamily="34" charset="0"/>
                <a:cs typeface="Times New Roman" panose="02020603050405020304" pitchFamily="18" charset="0"/>
              </a:rPr>
              <a:t>Hãy xé lòng – Phương Anh.</a:t>
            </a:r>
            <a:endParaRPr lang="en-US" sz="2400" kern="100" dirty="0">
              <a:latin typeface="Arial" panose="020B0604020202020204" pitchFamily="34" charset="0"/>
              <a:cs typeface="Times New Roman" panose="02020603050405020304" pitchFamily="18" charset="0"/>
            </a:endParaRPr>
          </a:p>
          <a:p>
            <a:pPr algn="just" fontAlgn="base"/>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Hãy xé lòng đừng xé áo. Hãy trở về, về với Gia-vê. Hãy xé lòng đừng xé áo, hãy trở về, về với Gia-vê.</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fontAlgn="base"/>
            <a:r>
              <a:rPr lang="vi-VN" sz="4000" kern="100" dirty="0">
                <a:latin typeface="Arial" panose="020B0604020202020204" pitchFamily="34" charset="0"/>
                <a:cs typeface="Times New Roman" panose="02020603050405020304" pitchFamily="18" charset="0"/>
              </a:rPr>
              <a:t>1.</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Vì Người từ bi yêu thương và tha thứ với chúng ta. Này lòng người ơi hãy mau mau quay về với Chúa ta.</a:t>
            </a:r>
            <a:endParaRPr lang="en-US" sz="4000" kern="100" dirty="0">
              <a:latin typeface="Arial" panose="020B0604020202020204" pitchFamily="34" charset="0"/>
              <a:cs typeface="Times New Roman" panose="02020603050405020304" pitchFamily="18" charset="0"/>
            </a:endParaRPr>
          </a:p>
          <a:p>
            <a:pPr algn="just" fontAlgn="base"/>
            <a:r>
              <a:rPr lang="vi-VN" sz="4000" kern="100" dirty="0">
                <a:latin typeface="Arial" panose="020B0604020202020204" pitchFamily="34" charset="0"/>
                <a:cs typeface="Times New Roman" panose="02020603050405020304" pitchFamily="18" charset="0"/>
              </a:rPr>
              <a:t>2.</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Vì Người từ bi yêu thương và tha thứ với chúng ta. Này lòng người ơi hãy ăn chay hãm mình hãy khóc than.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BCF3377-8522-DDB6-7533-F8DAFB1F1281}"/>
              </a:ext>
            </a:extLst>
          </p:cNvPr>
          <p:cNvSpPr txBox="1"/>
          <p:nvPr/>
        </p:nvSpPr>
        <p:spPr>
          <a:xfrm>
            <a:off x="9207500" y="88900"/>
            <a:ext cx="2882900" cy="381000"/>
          </a:xfrm>
          <a:prstGeom prst="rect">
            <a:avLst/>
          </a:prstGeom>
          <a:noFill/>
        </p:spPr>
        <p:txBody>
          <a:bodyPr wrap="square" rtlCol="0">
            <a:spAutoFit/>
          </a:bodyPr>
          <a:lstStyle/>
          <a:p>
            <a:r>
              <a:rPr lang="en-US" dirty="0"/>
              <a:t>TC Chay – PS: 21</a:t>
            </a:r>
          </a:p>
        </p:txBody>
      </p:sp>
    </p:spTree>
    <p:extLst>
      <p:ext uri="{BB962C8B-B14F-4D97-AF65-F5344CB8AC3E}">
        <p14:creationId xmlns:p14="http://schemas.microsoft.com/office/powerpoint/2010/main" val="1268979065"/>
      </p:ext>
    </p:extLst>
  </p:cSld>
  <p:clrMapOvr>
    <a:masterClrMapping/>
  </p:clrMapOvr>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5057"/>
            <a:ext cx="104775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Giọt Lệ Sầu</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Lãng Tử</a:t>
            </a:r>
          </a:p>
          <a:p>
            <a:pPr algn="just"/>
            <a:br>
              <a:rPr lang="vi-VN" sz="4000" kern="100" dirty="0">
                <a:latin typeface="Arial" panose="020B0604020202020204" pitchFamily="34" charset="0"/>
                <a:cs typeface="Times New Roman" panose="02020603050405020304" pitchFamily="18" charset="0"/>
              </a:rPr>
            </a:b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Chúa, </a:t>
            </a:r>
            <a:r>
              <a:rPr lang="vi-VN" sz="4000" kern="100" dirty="0">
                <a:latin typeface="Arial" panose="020B0604020202020204" pitchFamily="34" charset="0"/>
                <a:cs typeface="Times New Roman" panose="02020603050405020304" pitchFamily="18" charset="0"/>
              </a:rPr>
              <a:t>(bao năm lưu lạc)</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nay con về đây, con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quỳ</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đây, xin Chúa thứ tha.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1. Con đã say mê trong bước đường lầm. Nay con quyết tâm: Quay gót trở về.</a:t>
            </a:r>
            <a:endParaRPr lang="en-US" sz="4000" kern="100" dirty="0">
              <a:latin typeface="Arial" panose="020B0604020202020204" pitchFamily="34" charset="0"/>
              <a:cs typeface="Times New Roman" panose="02020603050405020304" pitchFamily="18" charset="0"/>
            </a:endParaRPr>
          </a:p>
          <a:p>
            <a:pPr algn="just"/>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2. Con đã đi sâu trong chốn bụi đời. Nay con Chúa ơi mi đẫm lệ sầu.</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28DBCD7-8CE0-A179-92C5-8578F5A8DDE5}"/>
              </a:ext>
            </a:extLst>
          </p:cNvPr>
          <p:cNvSpPr txBox="1"/>
          <p:nvPr/>
        </p:nvSpPr>
        <p:spPr>
          <a:xfrm>
            <a:off x="9448800" y="171450"/>
            <a:ext cx="2171700" cy="369332"/>
          </a:xfrm>
          <a:prstGeom prst="rect">
            <a:avLst/>
          </a:prstGeom>
          <a:noFill/>
        </p:spPr>
        <p:txBody>
          <a:bodyPr wrap="square" rtlCol="0">
            <a:spAutoFit/>
          </a:bodyPr>
          <a:lstStyle/>
          <a:p>
            <a:r>
              <a:rPr lang="en-US" dirty="0"/>
              <a:t>TCCĐ 1 - 384</a:t>
            </a:r>
          </a:p>
        </p:txBody>
      </p:sp>
    </p:spTree>
    <p:extLst>
      <p:ext uri="{BB962C8B-B14F-4D97-AF65-F5344CB8AC3E}">
        <p14:creationId xmlns:p14="http://schemas.microsoft.com/office/powerpoint/2010/main" val="1554020331"/>
      </p:ext>
    </p:extLst>
  </p:cSld>
  <p:clrMapOvr>
    <a:masterClrMapping/>
  </p:clrMapOvr>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386364"/>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HÃY TIẾP NHẬN CON</a:t>
            </a:r>
            <a:r>
              <a:rPr lang="en-US" kern="100" dirty="0">
                <a:latin typeface="Arial" panose="020B0604020202020204" pitchFamily="34" charset="0"/>
                <a:cs typeface="Times New Roman" panose="02020603050405020304" pitchFamily="18" charset="0"/>
              </a:rPr>
              <a:t> - </a:t>
            </a:r>
            <a:r>
              <a:rPr lang="vi-VN" kern="100" dirty="0">
                <a:latin typeface="Arial" panose="020B0604020202020204" pitchFamily="34" charset="0"/>
                <a:cs typeface="Times New Roman" panose="02020603050405020304" pitchFamily="18" charset="0"/>
              </a:rPr>
              <a:t>Hùng Lân</a:t>
            </a:r>
          </a:p>
          <a:p>
            <a:pPr algn="just"/>
            <a:r>
              <a:rPr lang="vi-VN" sz="4000" kern="100" dirty="0">
                <a:latin typeface="Arial" panose="020B0604020202020204" pitchFamily="34" charset="0"/>
                <a:cs typeface="Times New Roman" panose="02020603050405020304" pitchFamily="18" charset="0"/>
              </a:rPr>
              <a:t>1. Hãy tiếp nhận con trong giây phút này. Đừng để cô đơn lạnh lùng u tối, cướp mất thời gian, chiếm hết trời mây, bàn tay Chúa đâu con đang </a:t>
            </a:r>
            <a:r>
              <a:rPr lang="en-US" sz="4000" kern="100" dirty="0">
                <a:latin typeface="Arial" panose="020B0604020202020204" pitchFamily="34" charset="0"/>
                <a:cs typeface="Times New Roman" panose="02020603050405020304" pitchFamily="18" charset="0"/>
              </a:rPr>
              <a:t>tìm</a:t>
            </a:r>
            <a:r>
              <a:rPr lang="vi-VN" sz="4000" kern="100" dirty="0">
                <a:latin typeface="Arial" panose="020B0604020202020204" pitchFamily="34" charset="0"/>
                <a:cs typeface="Times New Roman" panose="02020603050405020304" pitchFamily="18" charset="0"/>
              </a:rPr>
              <a:t> Ngài.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Hãy trông lại chỉ một giây thôi, hãy ban lời chỉ một câu thôi, Chúa đã từng dựng nên đất trời, tình Ngài một chút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là</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vui một đời.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Đã mấy mùa qua lang thang dãi dầu, tìm một an vui, tìm một nương náu, có thấy gì đâu, có thấy gì đâu, phù vân đấy thôi, hư vô một màu.</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28DBCD7-8CE0-A179-92C5-8578F5A8DDE5}"/>
              </a:ext>
            </a:extLst>
          </p:cNvPr>
          <p:cNvSpPr txBox="1"/>
          <p:nvPr/>
        </p:nvSpPr>
        <p:spPr>
          <a:xfrm>
            <a:off x="9493250" y="0"/>
            <a:ext cx="2171700" cy="369332"/>
          </a:xfrm>
          <a:prstGeom prst="rect">
            <a:avLst/>
          </a:prstGeom>
          <a:noFill/>
        </p:spPr>
        <p:txBody>
          <a:bodyPr wrap="square" rtlCol="0">
            <a:spAutoFit/>
          </a:bodyPr>
          <a:lstStyle/>
          <a:p>
            <a:r>
              <a:rPr lang="en-US" dirty="0"/>
              <a:t>TCCĐ 1 - 386</a:t>
            </a:r>
          </a:p>
        </p:txBody>
      </p:sp>
    </p:spTree>
    <p:extLst>
      <p:ext uri="{BB962C8B-B14F-4D97-AF65-F5344CB8AC3E}">
        <p14:creationId xmlns:p14="http://schemas.microsoft.com/office/powerpoint/2010/main" val="3518370343"/>
      </p:ext>
    </p:extLst>
  </p:cSld>
  <p:clrMapOvr>
    <a:masterClrMapping/>
  </p:clrMapOvr>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463308"/>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Con Quyết Về Với Cha</a:t>
            </a:r>
            <a:r>
              <a:rPr lang="en-US" kern="100" dirty="0">
                <a:latin typeface="Arial" panose="020B0604020202020204" pitchFamily="34" charset="0"/>
                <a:cs typeface="Times New Roman" panose="02020603050405020304" pitchFamily="18" charset="0"/>
              </a:rPr>
              <a:t> - </a:t>
            </a:r>
            <a:r>
              <a:rPr lang="vi-VN" kern="100" dirty="0">
                <a:latin typeface="Arial" panose="020B0604020202020204" pitchFamily="34" charset="0"/>
                <a:cs typeface="Times New Roman" panose="02020603050405020304" pitchFamily="18" charset="0"/>
              </a:rPr>
              <a:t>Martino</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Tin lòng Cha bao dung như khung trời bát ngát con ước mơ trở về xa lánh bao lỗi lầm. Tin lòng Cha thương con, như trăng tròn khôn ví, con quyết trở về nhà để sống trong tình Cha.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Xin nhìn con đau thương, xin nhìn con khốn đốn, xin nhìn con mọn hèn mà xoá đi tội khiên.</a:t>
            </a:r>
            <a:endParaRPr lang="en-US" sz="40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Xin dủ tình thương con, suối tình yêu bao la, theo lượng Chúa hải hà rửa con hết tội nhơ.</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28DBCD7-8CE0-A179-92C5-8578F5A8DDE5}"/>
              </a:ext>
            </a:extLst>
          </p:cNvPr>
          <p:cNvSpPr txBox="1"/>
          <p:nvPr/>
        </p:nvSpPr>
        <p:spPr>
          <a:xfrm>
            <a:off x="9493250" y="0"/>
            <a:ext cx="2171700" cy="369332"/>
          </a:xfrm>
          <a:prstGeom prst="rect">
            <a:avLst/>
          </a:prstGeom>
          <a:noFill/>
        </p:spPr>
        <p:txBody>
          <a:bodyPr wrap="square" rtlCol="0">
            <a:spAutoFit/>
          </a:bodyPr>
          <a:lstStyle/>
          <a:p>
            <a:r>
              <a:rPr lang="en-US" dirty="0"/>
              <a:t>TCCĐ 1 - 390</a:t>
            </a:r>
          </a:p>
        </p:txBody>
      </p:sp>
    </p:spTree>
    <p:extLst>
      <p:ext uri="{BB962C8B-B14F-4D97-AF65-F5344CB8AC3E}">
        <p14:creationId xmlns:p14="http://schemas.microsoft.com/office/powerpoint/2010/main" val="859762795"/>
      </p:ext>
    </p:extLst>
  </p:cSld>
  <p:clrMapOvr>
    <a:masterClrMapping/>
  </p:clrMapOvr>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Xin rửa con trinh trong, tinh tuyền hơn tuyết trắng, cho hồn vơi sầu buồn thần trí con mạnh tin.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Tin lòng Cha bao dung như khung trời bát ngát con ước mơ trở về xa lánh bao lỗi lầm. Tin lòng Cha thương con, như trăng tròn khôn ví, con quyết trở về nhà để sống trong tình Cha.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4. Cõi lòng con hân hoan, tim hằng mừng vui lên, lưỡi miệng con ngợi mừng, lòng Chúa như đại dương.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041207029"/>
      </p:ext>
    </p:extLst>
  </p:cSld>
  <p:clrMapOvr>
    <a:masterClrMapping/>
  </p:clrMapOvr>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5909310"/>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Sao Chúa Bỏ Con</a:t>
            </a:r>
            <a:r>
              <a:rPr lang="en-US" kern="100" dirty="0">
                <a:latin typeface="Arial" panose="020B0604020202020204" pitchFamily="34" charset="0"/>
                <a:cs typeface="Times New Roman" panose="02020603050405020304" pitchFamily="18" charset="0"/>
              </a:rPr>
              <a:t> - </a:t>
            </a:r>
            <a:r>
              <a:rPr lang="vi-VN" kern="100" dirty="0">
                <a:latin typeface="Arial" panose="020B0604020202020204" pitchFamily="34" charset="0"/>
                <a:cs typeface="Times New Roman" panose="02020603050405020304" pitchFamily="18" charset="0"/>
              </a:rPr>
              <a:t>Lm. Kim Long</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hỡi, Chúa ơi! Nhân sao Chúa bỏ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con</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Vì đâu tôi khấn xin, Người không khứng nhậm lời.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Suốt ngày tôi kêu van mà không lời đáp thưa. Khi đêm xuống Chúa ơi tôi vẫn bền vững nguyện cầu.</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Các bậc tiền nhân tôi hằng trông đợi Chúa liên. Kêu xin Chúa cứu nguy nên thoát dò lưới địch thù.</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28DBCD7-8CE0-A179-92C5-8578F5A8DDE5}"/>
              </a:ext>
            </a:extLst>
          </p:cNvPr>
          <p:cNvSpPr txBox="1"/>
          <p:nvPr/>
        </p:nvSpPr>
        <p:spPr>
          <a:xfrm>
            <a:off x="9493250" y="0"/>
            <a:ext cx="2171700" cy="369332"/>
          </a:xfrm>
          <a:prstGeom prst="rect">
            <a:avLst/>
          </a:prstGeom>
          <a:noFill/>
        </p:spPr>
        <p:txBody>
          <a:bodyPr wrap="square" rtlCol="0">
            <a:spAutoFit/>
          </a:bodyPr>
          <a:lstStyle/>
          <a:p>
            <a:r>
              <a:rPr lang="en-US" dirty="0"/>
              <a:t>TCCĐ 1 - 391</a:t>
            </a:r>
          </a:p>
        </p:txBody>
      </p:sp>
    </p:spTree>
    <p:extLst>
      <p:ext uri="{BB962C8B-B14F-4D97-AF65-F5344CB8AC3E}">
        <p14:creationId xmlns:p14="http://schemas.microsoft.com/office/powerpoint/2010/main" val="470089324"/>
      </p:ext>
    </p:extLst>
  </p:cSld>
  <p:clrMapOvr>
    <a:masterClrMapping/>
  </p:clrMapOvr>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063198"/>
          </a:xfrm>
          <a:prstGeom prst="rect">
            <a:avLst/>
          </a:prstGeom>
          <a:noFill/>
        </p:spPr>
        <p:txBody>
          <a:bodyPr wrap="square" rtlCol="0">
            <a:spAutoFit/>
          </a:bodyPr>
          <a:lstStyle/>
          <a:p>
            <a:pPr algn="just"/>
            <a:r>
              <a:rPr lang="en-US" sz="4000" kern="100" dirty="0">
                <a:latin typeface="Arial" panose="020B0604020202020204" pitchFamily="34" charset="0"/>
                <a:cs typeface="Times New Roman" panose="02020603050405020304" pitchFamily="18" charset="0"/>
              </a:rPr>
              <a:t>3. Số phận bao đau thương thù nhân nhạc báng con: mi tin Chúa trung kiên, sao Chúa chẳng đến độ trì</a:t>
            </a: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Chúa hỡi, Chúa ơi! Nhân sao Chúa bỏ </a:t>
            </a:r>
            <a:r>
              <a:rPr lang="en-US" sz="3600" kern="100" dirty="0">
                <a:solidFill>
                  <a:schemeClr val="accent3">
                    <a:lumMod val="60000"/>
                    <a:lumOff val="40000"/>
                  </a:schemeClr>
                </a:solidFill>
                <a:latin typeface="Arial" panose="020B0604020202020204" pitchFamily="34" charset="0"/>
                <a:cs typeface="Times New Roman" panose="02020603050405020304" pitchFamily="18" charset="0"/>
              </a:rPr>
              <a:t>con</a:t>
            </a:r>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 Vì đâu tôi khấn xin, Người không khứng nhậm lời.</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en-US" sz="3800" kern="100" dirty="0">
                <a:latin typeface="Arial" panose="020B0604020202020204" pitchFamily="34" charset="0"/>
                <a:cs typeface="Times New Roman" panose="02020603050405020304" pitchFamily="18" charset="0"/>
              </a:rPr>
              <a:t>4. Chúa đã chở che con từ trong lòng mẫu thân, khi con mới sinh ra, tay Chúa chờ sẵn hộ phù</a:t>
            </a:r>
          </a:p>
          <a:p>
            <a:pPr algn="just"/>
            <a:r>
              <a:rPr lang="en-US" sz="4000" kern="100" dirty="0">
                <a:latin typeface="Arial" panose="020B0604020202020204" pitchFamily="34" charset="0"/>
                <a:cs typeface="Times New Roman" panose="02020603050405020304" pitchFamily="18" charset="0"/>
              </a:rPr>
              <a:t>5. Chúa đừng lìa xa con vì ai người cứu nguy. Bao  muông thú vây quanh, đang thét gào đứng đợi chờ</a:t>
            </a:r>
          </a:p>
        </p:txBody>
      </p:sp>
    </p:spTree>
    <p:extLst>
      <p:ext uri="{BB962C8B-B14F-4D97-AF65-F5344CB8AC3E}">
        <p14:creationId xmlns:p14="http://schemas.microsoft.com/office/powerpoint/2010/main" val="424408664"/>
      </p:ext>
    </p:extLst>
  </p:cSld>
  <p:clrMapOvr>
    <a:masterClrMapping/>
  </p:clrMapOvr>
</p:sld>
</file>

<file path=ppt/slides/slide51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69357"/>
            <a:ext cx="10477500" cy="5878532"/>
          </a:xfrm>
          <a:prstGeom prst="rect">
            <a:avLst/>
          </a:prstGeom>
          <a:noFill/>
        </p:spPr>
        <p:txBody>
          <a:bodyPr wrap="square" rtlCol="0">
            <a:spAutoFit/>
          </a:bodyPr>
          <a:lstStyle/>
          <a:p>
            <a:pPr algn="ctr"/>
            <a:r>
              <a:rPr lang="vi-VN" sz="1600" kern="100" dirty="0">
                <a:latin typeface="Arial" panose="020B0604020202020204" pitchFamily="34" charset="0"/>
                <a:cs typeface="Times New Roman" panose="02020603050405020304" pitchFamily="18" charset="0"/>
              </a:rPr>
              <a:t>Vươn Cao Linh Hồn</a:t>
            </a:r>
            <a:r>
              <a:rPr lang="en-US" sz="1600" kern="100" dirty="0">
                <a:latin typeface="Arial" panose="020B0604020202020204" pitchFamily="34" charset="0"/>
                <a:cs typeface="Times New Roman" panose="02020603050405020304" pitchFamily="18" charset="0"/>
              </a:rPr>
              <a:t> - </a:t>
            </a:r>
            <a:r>
              <a:rPr lang="vi-VN" sz="1600" kern="100" dirty="0">
                <a:latin typeface="Arial" panose="020B0604020202020204" pitchFamily="34" charset="0"/>
                <a:cs typeface="Times New Roman" panose="02020603050405020304" pitchFamily="18" charset="0"/>
              </a:rPr>
              <a:t>Lm. Nguyễn Duy</a:t>
            </a:r>
          </a:p>
          <a:p>
            <a:pPr algn="just"/>
            <a:r>
              <a:rPr lang="vi-VN" sz="4000" kern="100" dirty="0">
                <a:latin typeface="Arial" panose="020B0604020202020204" pitchFamily="34" charset="0"/>
                <a:cs typeface="Times New Roman" panose="02020603050405020304" pitchFamily="18" charset="0"/>
              </a:rPr>
              <a:t>1. Nếu mãi đời con cứ ngủ vùi trong muôn tội tình, nếu mãi đời con mất đi rồi một niềm tin kính. Hãy đến cùng con, Chúa ơi! Một lần cho trí tâm bừng dậy, cho trái tim dâng nhịp thánh thiện.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Hãy thức dậy đi! Hãy thức dậy đi!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Để cho tâm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hồn sám hối. Bon chen giữa đời, đam mê rã rời, thôi nay hết rồi. Hãy về với Ch</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úa</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bao dung, cho lòng say giấc yêu thương.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28DBCD7-8CE0-A179-92C5-8578F5A8DDE5}"/>
              </a:ext>
            </a:extLst>
          </p:cNvPr>
          <p:cNvSpPr txBox="1"/>
          <p:nvPr/>
        </p:nvSpPr>
        <p:spPr>
          <a:xfrm>
            <a:off x="9493250" y="0"/>
            <a:ext cx="2171700" cy="584775"/>
          </a:xfrm>
          <a:prstGeom prst="rect">
            <a:avLst/>
          </a:prstGeom>
          <a:noFill/>
        </p:spPr>
        <p:txBody>
          <a:bodyPr wrap="square" rtlCol="0">
            <a:spAutoFit/>
          </a:bodyPr>
          <a:lstStyle/>
          <a:p>
            <a:r>
              <a:rPr lang="en-US" sz="1600" dirty="0"/>
              <a:t>TCCĐ 1 – 395</a:t>
            </a:r>
          </a:p>
          <a:p>
            <a:r>
              <a:rPr lang="en-US" sz="1600" dirty="0" err="1"/>
              <a:t>Laudato</a:t>
            </a:r>
            <a:r>
              <a:rPr lang="en-US" sz="1600" dirty="0"/>
              <a:t> Si’ - 570</a:t>
            </a:r>
          </a:p>
        </p:txBody>
      </p:sp>
    </p:spTree>
    <p:extLst>
      <p:ext uri="{BB962C8B-B14F-4D97-AF65-F5344CB8AC3E}">
        <p14:creationId xmlns:p14="http://schemas.microsoft.com/office/powerpoint/2010/main" val="2317783031"/>
      </p:ext>
    </p:extLst>
  </p:cSld>
  <p:clrMapOvr>
    <a:overrideClrMapping bg1="dk1" tx1="lt1" bg2="dk2" tx2="lt2" accent1="accent1" accent2="accent2" accent3="accent3" accent4="accent4" accent5="accent5" accent6="accent6" hlink="hlink" folHlink="folHlink"/>
  </p:clrMapOvr>
</p:sld>
</file>

<file path=ppt/slides/slide52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Nếu mãi </a:t>
            </a:r>
            <a:r>
              <a:rPr lang="en-US" sz="4000" kern="100" dirty="0">
                <a:latin typeface="Arial" panose="020B0604020202020204" pitchFamily="34" charset="0"/>
                <a:cs typeface="Times New Roman" panose="02020603050405020304" pitchFamily="18" charset="0"/>
              </a:rPr>
              <a:t>lòng</a:t>
            </a:r>
            <a:r>
              <a:rPr lang="vi-VN" sz="4000" kern="100" dirty="0">
                <a:latin typeface="Arial" panose="020B0604020202020204" pitchFamily="34" charset="0"/>
                <a:cs typeface="Times New Roman" panose="02020603050405020304" pitchFamily="18" charset="0"/>
              </a:rPr>
              <a:t> con đã quên Ngài khi say tình đời. Nếu mãi lòng con đã không còn tình yêu Thiên Chúa. Hãy đến cùng con, Chúa ơi! Một lần trong thiết tha, mời gọi đưa trái tim con về với Người.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Hãy thức dậy đi! Hãy thức dậy đi!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Để cho tâm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hồn sám hối. Bon chen giữa đời, đam mê rã rời, thôi nay hết rồi. Hãy về với Cha bao dung, cho lòng say giấc yêu thương.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224509260"/>
      </p:ext>
    </p:extLst>
  </p:cSld>
  <p:clrMapOvr>
    <a:overrideClrMapping bg1="dk1" tx1="lt1" bg2="dk2" tx2="lt2" accent1="accent1" accent2="accent2" accent3="accent3" accent4="accent4" accent5="accent5" accent6="accent6" hlink="hlink" folHlink="folHlink"/>
  </p:clrMapOvr>
</p:sld>
</file>

<file path=ppt/slides/slide52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Những bước đời con đi trên đời cô đơn miệt mài. Sống kiếp trần ai mang phận người trùng vây đen tối. Hãy đến cùng con, Chúa ơi! Một lần đi với con, một đường cho đến khi con về Thiên Đường.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Hãy thức dậy đi! Hãy thức dậy đi!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Để cho tâm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hồn sám hối. Bon chen giữa đời, đam mê rã rời, thôi nay hết rồi. Hãy về với Cha bao dung, cho lòng say giấc yêu thương.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287787141"/>
      </p:ext>
    </p:extLst>
  </p:cSld>
  <p:clrMapOvr>
    <a:overrideClrMapping bg1="dk1" tx1="lt1" bg2="dk2" tx2="lt2" accent1="accent1" accent2="accent2" accent3="accent3" accent4="accent4" accent5="accent5" accent6="accent6" hlink="hlink" folHlink="folHlink"/>
  </p:clrMapOvr>
</p:sld>
</file>

<file path=ppt/slides/slide52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64582"/>
            <a:ext cx="10477500" cy="6586418"/>
          </a:xfrm>
          <a:prstGeom prst="rect">
            <a:avLst/>
          </a:prstGeom>
          <a:noFill/>
        </p:spPr>
        <p:txBody>
          <a:bodyPr wrap="square" rtlCol="0">
            <a:spAutoFit/>
          </a:bodyPr>
          <a:lstStyle/>
          <a:p>
            <a:pPr algn="ctr"/>
            <a:r>
              <a:rPr lang="en-US" sz="2000" kern="100" dirty="0">
                <a:latin typeface="Arial" panose="020B0604020202020204" pitchFamily="34" charset="0"/>
                <a:cs typeface="Times New Roman" panose="02020603050405020304" pitchFamily="18" charset="0"/>
              </a:rPr>
              <a:t>Phó Thác – </a:t>
            </a:r>
            <a:r>
              <a:rPr lang="en-US" sz="2000" kern="100" dirty="0" err="1">
                <a:latin typeface="Arial" panose="020B0604020202020204" pitchFamily="34" charset="0"/>
                <a:cs typeface="Times New Roman" panose="02020603050405020304" pitchFamily="18" charset="0"/>
              </a:rPr>
              <a:t>Lm</a:t>
            </a:r>
            <a:r>
              <a:rPr lang="en-US" sz="2000" kern="100" dirty="0">
                <a:latin typeface="Arial" panose="020B0604020202020204" pitchFamily="34" charset="0"/>
                <a:cs typeface="Times New Roman" panose="02020603050405020304" pitchFamily="18" charset="0"/>
              </a:rPr>
              <a:t> </a:t>
            </a:r>
            <a:r>
              <a:rPr lang="en-US" sz="2000" kern="100" dirty="0" err="1">
                <a:latin typeface="Arial" panose="020B0604020202020204" pitchFamily="34" charset="0"/>
                <a:cs typeface="Times New Roman" panose="02020603050405020304" pitchFamily="18" charset="0"/>
              </a:rPr>
              <a:t>Nguyễn</a:t>
            </a:r>
            <a:r>
              <a:rPr lang="en-US" sz="2000" kern="100" dirty="0">
                <a:latin typeface="Arial" panose="020B0604020202020204" pitchFamily="34" charset="0"/>
                <a:cs typeface="Times New Roman" panose="02020603050405020304" pitchFamily="18" charset="0"/>
              </a:rPr>
              <a:t> Duy</a:t>
            </a:r>
          </a:p>
          <a:p>
            <a:pPr algn="just"/>
            <a:r>
              <a:rPr lang="vi-VN" sz="3600" kern="100" spc="-100" dirty="0">
                <a:latin typeface="Arial" panose="020B0604020202020204" pitchFamily="34" charset="0"/>
                <a:cs typeface="Times New Roman" panose="02020603050405020304" pitchFamily="18" charset="0"/>
              </a:rPr>
              <a:t>1. Này tấm thân con sao Cha đành tâm xa cách. Này tấm thân con đắng cay muôn vàn tê tái. Cha ơi sao nỡ quên con. Cha ơi sao Cha ngoảnh mặt nhẫn tâm nhìn con khổ đau, để quân thù chê trách con.</a:t>
            </a:r>
            <a:endParaRPr lang="en-US" sz="3600" kern="100" spc="-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Con xin phó thác nơi Cha, thân con với linh hồn con. Xin Cha thêm sức cho con, trọn vẹn theo ý Cha luôn.</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2. Là kiếp sâu bọ con nay là người đâu phải. Vậy đó Cha ơi thấy con muôn người khinh ghét. Nghe như nhức nhối tâm can, nghe như mắt ứa lệ tràn. Xót xa lòng con nát tan, có ai mà thương ủi an.</a:t>
            </a:r>
            <a:endParaRPr lang="en-US" sz="36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28DBCD7-8CE0-A179-92C5-8578F5A8DDE5}"/>
              </a:ext>
            </a:extLst>
          </p:cNvPr>
          <p:cNvSpPr txBox="1"/>
          <p:nvPr/>
        </p:nvSpPr>
        <p:spPr>
          <a:xfrm>
            <a:off x="9493250" y="0"/>
            <a:ext cx="2171700" cy="369332"/>
          </a:xfrm>
          <a:prstGeom prst="rect">
            <a:avLst/>
          </a:prstGeom>
          <a:noFill/>
        </p:spPr>
        <p:txBody>
          <a:bodyPr wrap="square" rtlCol="0">
            <a:spAutoFit/>
          </a:bodyPr>
          <a:lstStyle/>
          <a:p>
            <a:r>
              <a:rPr lang="en-US" dirty="0"/>
              <a:t>TCCĐ 1 - 396</a:t>
            </a:r>
          </a:p>
        </p:txBody>
      </p:sp>
    </p:spTree>
    <p:extLst>
      <p:ext uri="{BB962C8B-B14F-4D97-AF65-F5344CB8AC3E}">
        <p14:creationId xmlns:p14="http://schemas.microsoft.com/office/powerpoint/2010/main" val="2853722960"/>
      </p:ext>
    </p:extLst>
  </p:cSld>
  <p:clrMapOvr>
    <a:overrideClrMapping bg1="dk1" tx1="lt1" bg2="dk2" tx2="lt2" accent1="accent1" accent2="accent2" accent3="accent3" accent4="accent4" accent5="accent5" accent6="accent6" hlink="hlink" folHlink="folHlink"/>
  </p:clrMapOvr>
</p:sld>
</file>

<file path=ppt/slides/slide52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1618"/>
            <a:ext cx="10477500" cy="6894195"/>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3. Một chén Cha trao bao nhiêu sầu đau cay đắng. Tự ý con đây dám đâu tay cầm lên uống. Thưa Cha, con nay xin vâng, vâng theo như Cha mong chờ. Nếu Cha định con uống thôi, với con nguyện vâng ý Cha.</a:t>
            </a:r>
            <a:endParaRPr lang="en-US" sz="38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Con xin phó thác nơi Cha, thân con với linh hồn con. Xin Cha thêm sức cho con, trọn vẹn theo ý Cha luôn.</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4. Một tấm thân con xin dâng để được hiến tế. Để cứu nhân loại thoát xa khỏi vòng tăm tối. Cha ơi, thánh giá trên vai, con xin vác hết đường dài. Miễn sao đường thập giá kia trở nên hồng ân cứu độ.</a:t>
            </a:r>
            <a:endParaRPr lang="en-US" sz="36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811724151"/>
      </p:ext>
    </p:extLst>
  </p:cSld>
  <p:clrMapOvr>
    <a:overrideClrMapping bg1="dk1" tx1="lt1" bg2="dk2" tx2="lt2" accent1="accent1" accent2="accent2" accent3="accent3" accent4="accent4" accent5="accent5" accent6="accent6" hlink="hlink" folHlink="folHlink"/>
  </p:clrMapOvr>
</p:sld>
</file>

<file path=ppt/slides/slide52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1618"/>
            <a:ext cx="10477500" cy="6771084"/>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LỜI VỌNG TÌNH YÊU</a:t>
            </a:r>
            <a:r>
              <a:rPr lang="en-US" kern="100" dirty="0">
                <a:latin typeface="Arial" panose="020B0604020202020204" pitchFamily="34" charset="0"/>
                <a:cs typeface="Times New Roman" panose="02020603050405020304" pitchFamily="18" charset="0"/>
              </a:rPr>
              <a:t> - </a:t>
            </a:r>
            <a:r>
              <a:rPr lang="vi-VN" kern="100" dirty="0">
                <a:latin typeface="Arial" panose="020B0604020202020204" pitchFamily="34" charset="0"/>
                <a:cs typeface="Times New Roman" panose="02020603050405020304" pitchFamily="18" charset="0"/>
              </a:rPr>
              <a:t>Đỗ Vy Hạ</a:t>
            </a:r>
          </a:p>
          <a:p>
            <a:endParaRPr lang="en-US" sz="16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Trên đồi cao </a:t>
            </a:r>
            <a:r>
              <a:rPr lang="en-US" sz="4000" kern="100" dirty="0">
                <a:latin typeface="Arial" panose="020B0604020202020204" pitchFamily="34" charset="0"/>
                <a:cs typeface="Times New Roman" panose="02020603050405020304" pitchFamily="18" charset="0"/>
              </a:rPr>
              <a:t>trong gió lao xao gọi mời </a:t>
            </a:r>
            <a:r>
              <a:rPr lang="vi-VN" sz="4000" kern="100" dirty="0">
                <a:latin typeface="Arial" panose="020B0604020202020204" pitchFamily="34" charset="0"/>
                <a:cs typeface="Times New Roman" panose="02020603050405020304" pitchFamily="18" charset="0"/>
              </a:rPr>
              <a:t>tình yêu. Giê-su gục ngã treo </a:t>
            </a:r>
            <a:r>
              <a:rPr lang="en-US" sz="4000" kern="100" dirty="0">
                <a:latin typeface="Arial" panose="020B0604020202020204" pitchFamily="34" charset="0"/>
                <a:cs typeface="Times New Roman" panose="02020603050405020304" pitchFamily="18" charset="0"/>
              </a:rPr>
              <a:t>thân</a:t>
            </a:r>
            <a:r>
              <a:rPr lang="vi-VN" sz="4000" kern="100" dirty="0">
                <a:latin typeface="Arial" panose="020B0604020202020204" pitchFamily="34" charset="0"/>
                <a:cs typeface="Times New Roman" panose="02020603050405020304" pitchFamily="18" charset="0"/>
              </a:rPr>
              <a:t> Thập Giá, giang cánh tay ôm tội </a:t>
            </a:r>
            <a:r>
              <a:rPr lang="en-US" sz="4000" kern="100" dirty="0">
                <a:latin typeface="Arial" panose="020B0604020202020204" pitchFamily="34" charset="0"/>
                <a:cs typeface="Times New Roman" panose="02020603050405020304" pitchFamily="18" charset="0"/>
              </a:rPr>
              <a:t>đọa đày</a:t>
            </a:r>
            <a:r>
              <a:rPr lang="vi-VN" sz="4000" kern="100" dirty="0">
                <a:latin typeface="Arial" panose="020B0604020202020204" pitchFamily="34" charset="0"/>
                <a:cs typeface="Times New Roman" panose="02020603050405020304" pitchFamily="18" charset="0"/>
              </a:rPr>
              <a:t>. Thân tàn vơi, Con Chúa Trời nghe hồn chợt đơn côi. Ôi nhân loại hỡi sao chưa hoài tới mà nỡ quên ân tình biển khơi.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Chỉ vì tình yêu Chúa chịu nhục thân chết cho trần gian. Vì Ngài chỉ đến sống cho tình yêu chết cho tình yêu, để cứu nhân loại lỗi tội, đưa về trời đẹp tươi.</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28DBCD7-8CE0-A179-92C5-8578F5A8DDE5}"/>
              </a:ext>
            </a:extLst>
          </p:cNvPr>
          <p:cNvSpPr txBox="1"/>
          <p:nvPr/>
        </p:nvSpPr>
        <p:spPr>
          <a:xfrm>
            <a:off x="9493250" y="0"/>
            <a:ext cx="2171700" cy="369332"/>
          </a:xfrm>
          <a:prstGeom prst="rect">
            <a:avLst/>
          </a:prstGeom>
          <a:noFill/>
        </p:spPr>
        <p:txBody>
          <a:bodyPr wrap="square" rtlCol="0">
            <a:spAutoFit/>
          </a:bodyPr>
          <a:lstStyle/>
          <a:p>
            <a:r>
              <a:rPr lang="en-US" dirty="0"/>
              <a:t>TCCĐ 1 - 397</a:t>
            </a:r>
          </a:p>
        </p:txBody>
      </p:sp>
    </p:spTree>
    <p:extLst>
      <p:ext uri="{BB962C8B-B14F-4D97-AF65-F5344CB8AC3E}">
        <p14:creationId xmlns:p14="http://schemas.microsoft.com/office/powerpoint/2010/main" val="2521818230"/>
      </p:ext>
    </p:extLst>
  </p:cSld>
  <p:clrMapOvr>
    <a:overrideClrMapping bg1="dk1" tx1="lt1" bg2="dk2" tx2="lt2" accent1="accent1" accent2="accent2" accent3="accent3" accent4="accent4" accent5="accent5" accent6="accent6" hlink="hlink" folHlink="folHlink"/>
  </p:clrMapOvr>
</p:sld>
</file>

<file path=ppt/slides/slide52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1618"/>
            <a:ext cx="10477500" cy="6494085"/>
          </a:xfrm>
          <a:prstGeom prst="rect">
            <a:avLst/>
          </a:prstGeom>
          <a:noFill/>
        </p:spPr>
        <p:txBody>
          <a:bodyPr wrap="square" rtlCol="0">
            <a:spAutoFit/>
          </a:bodyPr>
          <a:lstStyle/>
          <a:p>
            <a:endParaRPr lang="en-US" sz="16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Trên đồi cao trong </a:t>
            </a:r>
            <a:r>
              <a:rPr lang="en-US" sz="4000" kern="100" dirty="0">
                <a:latin typeface="Arial" panose="020B0604020202020204" pitchFamily="34" charset="0"/>
                <a:cs typeface="Times New Roman" panose="02020603050405020304" pitchFamily="18" charset="0"/>
              </a:rPr>
              <a:t>gió</a:t>
            </a:r>
            <a:r>
              <a:rPr lang="vi-VN" sz="4000" kern="100" dirty="0">
                <a:latin typeface="Arial" panose="020B0604020202020204" pitchFamily="34" charset="0"/>
                <a:cs typeface="Times New Roman" panose="02020603050405020304" pitchFamily="18" charset="0"/>
              </a:rPr>
              <a:t> ngân chuông chiều vọng tình yêu. Giê-su lặng lẽ, môi khô bờ hé, tim nát tan gai nhọn bạo tàn. Ân tình sâu ai có mau quay về nguồn yêu thương. Ôi</a:t>
            </a:r>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Cha </a:t>
            </a:r>
            <a:r>
              <a:rPr lang="en-US" sz="4000" kern="100" dirty="0">
                <a:latin typeface="Arial" panose="020B0604020202020204" pitchFamily="34" charset="0"/>
                <a:cs typeface="Times New Roman" panose="02020603050405020304" pitchFamily="18" charset="0"/>
              </a:rPr>
              <a:t>người hỡi </a:t>
            </a:r>
            <a:r>
              <a:rPr lang="vi-VN" sz="4000" kern="100" dirty="0">
                <a:latin typeface="Arial" panose="020B0604020202020204" pitchFamily="34" charset="0"/>
                <a:cs typeface="Times New Roman" panose="02020603050405020304" pitchFamily="18" charset="0"/>
              </a:rPr>
              <a:t>xin tha lầm lỗi những tháng năm </a:t>
            </a:r>
            <a:r>
              <a:rPr lang="en-US" sz="4000" kern="100" dirty="0">
                <a:latin typeface="Arial" panose="020B0604020202020204" pitchFamily="34" charset="0"/>
                <a:cs typeface="Times New Roman" panose="02020603050405020304" pitchFamily="18" charset="0"/>
              </a:rPr>
              <a:t>dù đời biệt tăm</a:t>
            </a:r>
            <a:r>
              <a:rPr lang="vi-VN" sz="4000" kern="100" dirty="0">
                <a:latin typeface="Arial" panose="020B0604020202020204" pitchFamily="34" charset="0"/>
                <a:cs typeface="Times New Roman" panose="02020603050405020304" pitchFamily="18" charset="0"/>
              </a:rPr>
              <a:t>.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Chỉ vì tình yêu Chúa chịu nhục thân chết cho trần gian. Vì Ngài chỉ đến sống cho tình yêu chết cho tình yêu, để cứu nhân loại lỗi tội, đưa về trời đẹp tươi.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28921567"/>
      </p:ext>
    </p:extLst>
  </p:cSld>
  <p:clrMapOvr>
    <a:overrideClrMapping bg1="dk1" tx1="lt1" bg2="dk2" tx2="lt2" accent1="accent1" accent2="accent2" accent3="accent3" accent4="accent4" accent5="accent5" accent6="accent6" hlink="hlink" folHlink="folHlink"/>
  </p:clrMapOvr>
</p:sld>
</file>

<file path=ppt/slides/slide52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40193"/>
            <a:ext cx="10477500" cy="7063472"/>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Con Đường Chúa Đã Đi Qua</a:t>
            </a:r>
            <a:r>
              <a:rPr lang="en-US" kern="100" dirty="0">
                <a:latin typeface="Arial" panose="020B0604020202020204" pitchFamily="34" charset="0"/>
                <a:cs typeface="Times New Roman" panose="02020603050405020304" pitchFamily="18" charset="0"/>
              </a:rPr>
              <a:t> - </a:t>
            </a:r>
            <a:r>
              <a:rPr lang="vi-VN" kern="100" dirty="0">
                <a:latin typeface="Arial" panose="020B0604020202020204" pitchFamily="34" charset="0"/>
                <a:cs typeface="Times New Roman" panose="02020603050405020304" pitchFamily="18" charset="0"/>
              </a:rPr>
              <a:t>Lm. Văn Chi</a:t>
            </a:r>
          </a:p>
          <a:p>
            <a:pPr algn="just"/>
            <a:r>
              <a:rPr lang="vi-VN" sz="3900" kern="100" dirty="0">
                <a:latin typeface="Arial" panose="020B0604020202020204" pitchFamily="34" charset="0"/>
                <a:cs typeface="Times New Roman" panose="02020603050405020304" pitchFamily="18" charset="0"/>
              </a:rPr>
              <a:t>1. Lạy Chúa! con đường nào Chúa đã đi qua, con đường nào Ngài ra pháp trường, mão gai nào hằn lên đau xót .Lạy Chúa! Thánh giá nào Ngài vác trên vai đau thương nào phủ kín tâm tư, đường tình đó Ngài dành cho con.</a:t>
            </a:r>
            <a:endParaRPr lang="en-US" sz="3900" kern="100" dirty="0">
              <a:latin typeface="Arial" panose="020B0604020202020204" pitchFamily="34" charset="0"/>
              <a:cs typeface="Times New Roman" panose="02020603050405020304" pitchFamily="18" charset="0"/>
            </a:endParaRPr>
          </a:p>
          <a:p>
            <a:pPr algn="just"/>
            <a:r>
              <a:rPr lang="vi-VN" sz="3900" kern="100" dirty="0">
                <a:solidFill>
                  <a:schemeClr val="accent3">
                    <a:lumMod val="60000"/>
                    <a:lumOff val="40000"/>
                  </a:schemeClr>
                </a:solidFill>
                <a:latin typeface="Arial" panose="020B0604020202020204" pitchFamily="34" charset="0"/>
                <a:cs typeface="Times New Roman" panose="02020603050405020304" pitchFamily="18" charset="0"/>
              </a:rPr>
              <a:t>ĐK: Lạy chúa! xin cho con bước đi theo Ngài, xin cho con cùng vác với Ngài Thập giá trên đường đời con đi</a:t>
            </a:r>
            <a:r>
              <a:rPr lang="en-US" sz="39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900" kern="100" dirty="0">
                <a:latin typeface="Arial" panose="020B0604020202020204" pitchFamily="34" charset="0"/>
                <a:cs typeface="Times New Roman" panose="02020603050405020304" pitchFamily="18" charset="0"/>
              </a:rPr>
              <a:t>(</a:t>
            </a:r>
            <a:r>
              <a:rPr lang="vi-VN" sz="3900" kern="100" dirty="0">
                <a:latin typeface="Arial" panose="020B0604020202020204" pitchFamily="34" charset="0"/>
                <a:cs typeface="Times New Roman" panose="02020603050405020304" pitchFamily="18" charset="0"/>
              </a:rPr>
              <a:t>đường đời con đi</a:t>
            </a:r>
            <a:r>
              <a:rPr lang="en-US" sz="3900" kern="100" dirty="0">
                <a:latin typeface="Arial" panose="020B0604020202020204" pitchFamily="34" charset="0"/>
                <a:cs typeface="Times New Roman" panose="02020603050405020304" pitchFamily="18" charset="0"/>
              </a:rPr>
              <a:t>).</a:t>
            </a:r>
            <a:r>
              <a:rPr lang="vi-VN" sz="3900" kern="100" dirty="0">
                <a:solidFill>
                  <a:schemeClr val="accent3">
                    <a:lumMod val="60000"/>
                    <a:lumOff val="40000"/>
                  </a:schemeClr>
                </a:solidFill>
                <a:latin typeface="Arial" panose="020B0604020202020204" pitchFamily="34" charset="0"/>
                <a:cs typeface="Times New Roman" panose="02020603050405020304" pitchFamily="18" charset="0"/>
              </a:rPr>
              <a:t> Lạy chúa xin cho con đóng đinh với Ngài, Xin cho con cùng chết với Ngài, Để được sống với Ngài vinh quang.</a:t>
            </a:r>
            <a:endParaRPr lang="en-US" sz="39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28DBCD7-8CE0-A179-92C5-8578F5A8DDE5}"/>
              </a:ext>
            </a:extLst>
          </p:cNvPr>
          <p:cNvSpPr txBox="1"/>
          <p:nvPr/>
        </p:nvSpPr>
        <p:spPr>
          <a:xfrm>
            <a:off x="9493250" y="0"/>
            <a:ext cx="2171700" cy="369332"/>
          </a:xfrm>
          <a:prstGeom prst="rect">
            <a:avLst/>
          </a:prstGeom>
          <a:noFill/>
        </p:spPr>
        <p:txBody>
          <a:bodyPr wrap="square" rtlCol="0">
            <a:spAutoFit/>
          </a:bodyPr>
          <a:lstStyle/>
          <a:p>
            <a:r>
              <a:rPr lang="en-US" dirty="0"/>
              <a:t>TCCĐ 1 - 398</a:t>
            </a:r>
          </a:p>
        </p:txBody>
      </p:sp>
    </p:spTree>
    <p:extLst>
      <p:ext uri="{BB962C8B-B14F-4D97-AF65-F5344CB8AC3E}">
        <p14:creationId xmlns:p14="http://schemas.microsoft.com/office/powerpoint/2010/main" val="1606117310"/>
      </p:ext>
    </p:extLst>
  </p:cSld>
  <p:clrMapOvr>
    <a:overrideClrMapping bg1="dk1" tx1="lt1" bg2="dk2" tx2="lt2" accent1="accent1" accent2="accent2" accent3="accent3" accent4="accent4" accent5="accent5" accent6="accent6" hlink="hlink" folHlink="folHlink"/>
  </p:clrMapOvr>
</p:sld>
</file>

<file path=ppt/slides/slide52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5057"/>
            <a:ext cx="10477500" cy="6524863"/>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2. Lạy Chúa! mũi đồng nào đâm thấu con tim, đinh nhọn nào còn loang máu đào, tủi nhục nào còn vương trên mắt. Lạy Chúa! những bước nào gục ngã đau thương, bao roi đòn hằn vết thê lương đường tình đó Ngài dành cho con. </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Lạy chúa! xin cho con bước đi theo Ngài, xin cho con cùng vác với Ngài Thập giá trên đường đời con đi</a:t>
            </a:r>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800" kern="100" dirty="0">
                <a:latin typeface="Arial" panose="020B0604020202020204" pitchFamily="34" charset="0"/>
                <a:cs typeface="Times New Roman" panose="02020603050405020304" pitchFamily="18" charset="0"/>
              </a:rPr>
              <a:t>(</a:t>
            </a:r>
            <a:r>
              <a:rPr lang="vi-VN" sz="3800" kern="100" dirty="0">
                <a:latin typeface="Arial" panose="020B0604020202020204" pitchFamily="34" charset="0"/>
                <a:cs typeface="Times New Roman" panose="02020603050405020304" pitchFamily="18" charset="0"/>
              </a:rPr>
              <a:t>đường đời con đi</a:t>
            </a:r>
            <a:r>
              <a:rPr lang="en-US" sz="3800" kern="100" dirty="0">
                <a:latin typeface="Arial" panose="020B0604020202020204" pitchFamily="34" charset="0"/>
                <a:cs typeface="Times New Roman" panose="02020603050405020304" pitchFamily="18" charset="0"/>
              </a:rPr>
              <a:t>).</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 Lạy chúa xin cho con đóng đinh với Ngài, Xin cho con cùng chết với Ngài, Để được sống với Ngài vinh quang.</a:t>
            </a:r>
            <a:endParaRPr lang="en-US" sz="38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753844739"/>
      </p:ext>
    </p:extLst>
  </p:cSld>
  <p:clrMapOvr>
    <a:overrideClrMapping bg1="dk1" tx1="lt1" bg2="dk2" tx2="lt2" accent1="accent1" accent2="accent2" accent3="accent3" accent4="accent4" accent5="accent5" accent6="accent6" hlink="hlink" folHlink="folHlink"/>
  </p:clrMapOvr>
</p:sld>
</file>

<file path=ppt/slides/slide52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6218B534-6186-225A-625E-378D48AD744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0D1D1A6-322A-9560-3885-0C24F23320FD}"/>
              </a:ext>
            </a:extLst>
          </p:cNvPr>
          <p:cNvSpPr txBox="1"/>
          <p:nvPr/>
        </p:nvSpPr>
        <p:spPr>
          <a:xfrm>
            <a:off x="1612900" y="55057"/>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Con Nay Trở Về</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Hùng Lân</a:t>
            </a:r>
          </a:p>
          <a:p>
            <a:pPr algn="just"/>
            <a:r>
              <a:rPr lang="vi-VN" sz="4000" kern="100" dirty="0">
                <a:latin typeface="Arial" panose="020B0604020202020204" pitchFamily="34" charset="0"/>
                <a:cs typeface="Times New Roman" panose="02020603050405020304" pitchFamily="18" charset="0"/>
              </a:rPr>
              <a:t>1. Con nay trở về, trở về cùng Chúa, Chúa ơi. Con nay trở về, lòng sầu thống hối khôn nguôi. Muốn khóc cho một niềm tin đã trót bao phen ngả nghiêng. Bước chân hoang đàng, nay bến yêu thương tình đáp tình.</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Ngài là Thiên Chúa rất nhân hậu và hay tha thứ. Ngài dựng nên con không khi nào mặc con thoái hư. Vì là bụi đất con phải vương tục lụy yếu đuối. Dẫn con trên đường lành thủy chung ơn nghĩa muôn đời.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253845A-3F87-C14F-E7DE-072FCAB4777A}"/>
              </a:ext>
            </a:extLst>
          </p:cNvPr>
          <p:cNvSpPr txBox="1"/>
          <p:nvPr/>
        </p:nvSpPr>
        <p:spPr>
          <a:xfrm>
            <a:off x="10223500" y="0"/>
            <a:ext cx="2247900" cy="646331"/>
          </a:xfrm>
          <a:prstGeom prst="rect">
            <a:avLst/>
          </a:prstGeom>
          <a:noFill/>
        </p:spPr>
        <p:txBody>
          <a:bodyPr wrap="square" rtlCol="0">
            <a:spAutoFit/>
          </a:bodyPr>
          <a:lstStyle/>
          <a:p>
            <a:r>
              <a:rPr lang="en-US" dirty="0"/>
              <a:t>TCXL C</a:t>
            </a:r>
          </a:p>
          <a:p>
            <a:r>
              <a:rPr lang="en-US" dirty="0"/>
              <a:t>Fm - F</a:t>
            </a:r>
          </a:p>
        </p:txBody>
      </p:sp>
    </p:spTree>
    <p:extLst>
      <p:ext uri="{BB962C8B-B14F-4D97-AF65-F5344CB8AC3E}">
        <p14:creationId xmlns:p14="http://schemas.microsoft.com/office/powerpoint/2010/main" val="67257028"/>
      </p:ext>
    </p:extLst>
  </p:cSld>
  <p:clrMapOvr>
    <a:overrideClrMapping bg1="dk1" tx1="lt1" bg2="dk2" tx2="lt2" accent1="accent1" accent2="accent2" accent3="accent3" accent4="accent4" accent5="accent5" accent6="accent6" hlink="hlink" folHlink="folHlink"/>
  </p:clrMapOvr>
</p:sld>
</file>

<file path=ppt/slides/slide52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88C01FF8-5B3F-03BB-72A4-1226E85EE15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F7C543A-5A3F-4873-4E08-A1F6A2B4CD7F}"/>
              </a:ext>
            </a:extLst>
          </p:cNvPr>
          <p:cNvSpPr txBox="1"/>
          <p:nvPr/>
        </p:nvSpPr>
        <p:spPr>
          <a:xfrm>
            <a:off x="1612900" y="55057"/>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Con nay trở về, trở về miền đất tái sinh. Con nay trở về, về đường chính lý quang minh. Có suối nhân sinh tràn ứa, cỏ lá hoa không tàn úa. Lúa thơm trăm mùa, thêm trái ngon hoa ngọt có thừa.</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Ngài là Thiên Chúa rất nhân hậu và hay tha thứ. Ngài dựng nên con không khi nào mặc con thoái hư. Vì là bụi đất con phải vương tục lụy yếu đuối. Dẫn con trên đường lành thủy chung ơn nghĩa muôn đời.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420481812"/>
      </p:ext>
    </p:extLst>
  </p:cSld>
  <p:clrMapOvr>
    <a:overrideClrMapping bg1="dk1" tx1="lt1" bg2="dk2" tx2="lt2" accent1="accent1" accent2="accent2" accent3="accent3" accent4="accent4" accent5="accent5" accent6="accent6" hlink="hlink" folHlink="folHlink"/>
  </p:clrMapOvr>
</p:sld>
</file>

<file path=ppt/slides/slide53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678ADBD4-4B78-2EEC-0487-A7F06BF7EB1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1FDA85-6C5F-C870-4B86-D0024F13E051}"/>
              </a:ext>
            </a:extLst>
          </p:cNvPr>
          <p:cNvSpPr txBox="1"/>
          <p:nvPr/>
        </p:nvSpPr>
        <p:spPr>
          <a:xfrm>
            <a:off x="1612900" y="55057"/>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Con không trở về cùng nhiều nghi lễ nghênh ngang. Con không trở về, lòng còn bối rối hoang mang. Quyết chí ăn năn chừa lỗi, lánh hết nguy cơ lạc lối. Thắp hương chân thành, đây trái tim con tận hiến Ngài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Ngài là Thiên Chúa rất nhân hậu và hay tha thứ. Ngài dựng nên con không khi nào mặc con thoái hư. Vì là bụi đất con phải vương tục lụy yếu đuối. Dẫn con trên đường lành thủy chung ơn nghĩa muôn đời.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615982096"/>
      </p:ext>
    </p:extLst>
  </p:cSld>
  <p:clrMapOvr>
    <a:overrideClrMapping bg1="dk1" tx1="lt1" bg2="dk2" tx2="lt2" accent1="accent1" accent2="accent2" accent3="accent3" accent4="accent4" accent5="accent5" accent6="accent6" hlink="hlink" folHlink="folHlink"/>
  </p:clrMapOvr>
</p:sld>
</file>

<file path=ppt/slides/slide53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1B1FF7E0-BA15-6D9C-62FE-1643C8DA099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54CC8D-96FF-F97B-B3E1-2773339A5C73}"/>
              </a:ext>
            </a:extLst>
          </p:cNvPr>
          <p:cNvSpPr txBox="1"/>
          <p:nvPr/>
        </p:nvSpPr>
        <p:spPr>
          <a:xfrm>
            <a:off x="1612900" y="93157"/>
            <a:ext cx="10477500" cy="6555641"/>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Con Vươn Hồn Lên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Hùng Lân</a:t>
            </a:r>
          </a:p>
          <a:p>
            <a:pPr algn="just"/>
            <a:r>
              <a:rPr lang="vi-VN" sz="3600" kern="100" spc="-150" dirty="0">
                <a:latin typeface="Arial" panose="020B0604020202020204" pitchFamily="34" charset="0"/>
                <a:cs typeface="Times New Roman" panose="02020603050405020304" pitchFamily="18" charset="0"/>
              </a:rPr>
              <a:t>1. Con vươn hồn lên tới Chúa, cõi lòng tan nát khiêm cung. Ăn năn vì bao tội khiên, tỏ tường trước mắt thẹn thùng. Xin Chúa thứ tha theo lòng nhân hậu Chúa! Xin xóa mọi tội khiên theo lượng từ bi hải hà. Xin rửa hết lỗi lầm, tẩy sạch tội ác bợn nhơ. Gạn đục khơi trong hồn xác, đem con tới gần bàn thờ.</a:t>
            </a:r>
            <a:endParaRPr lang="en-US" sz="3600" kern="100" spc="-15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Cho con quả tim tinh khiết, mối tình yêu Chúa không phai. Cho con niềm tin cứu rỗi, tiến vào cung thánh đền Ngài. Như cây dừa xiêm bên suối, như rừng hương bá Li-băng, luôn luôn rờn xanh nhựa sống, giữa vườn thượng uyển địa đàng.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5364EBFB-8214-8C53-9444-999AC23864FF}"/>
              </a:ext>
            </a:extLst>
          </p:cNvPr>
          <p:cNvSpPr txBox="1"/>
          <p:nvPr/>
        </p:nvSpPr>
        <p:spPr>
          <a:xfrm>
            <a:off x="10223500" y="0"/>
            <a:ext cx="2247900" cy="646331"/>
          </a:xfrm>
          <a:prstGeom prst="rect">
            <a:avLst/>
          </a:prstGeom>
          <a:noFill/>
        </p:spPr>
        <p:txBody>
          <a:bodyPr wrap="square" rtlCol="0">
            <a:spAutoFit/>
          </a:bodyPr>
          <a:lstStyle/>
          <a:p>
            <a:r>
              <a:rPr lang="en-US" dirty="0"/>
              <a:t>TCXL C</a:t>
            </a:r>
          </a:p>
          <a:p>
            <a:r>
              <a:rPr lang="en-US" dirty="0"/>
              <a:t>Em - E</a:t>
            </a:r>
          </a:p>
        </p:txBody>
      </p:sp>
    </p:spTree>
    <p:extLst>
      <p:ext uri="{BB962C8B-B14F-4D97-AF65-F5344CB8AC3E}">
        <p14:creationId xmlns:p14="http://schemas.microsoft.com/office/powerpoint/2010/main" val="3289849370"/>
      </p:ext>
    </p:extLst>
  </p:cSld>
  <p:clrMapOvr>
    <a:overrideClrMapping bg1="dk1" tx1="lt1" bg2="dk2" tx2="lt2" accent1="accent1" accent2="accent2" accent3="accent3" accent4="accent4" accent5="accent5" accent6="accent6" hlink="hlink" folHlink="folHlink"/>
  </p:clrMapOvr>
</p:sld>
</file>

<file path=ppt/slides/slide53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56DB7F3C-6A8B-F27A-5C08-D6C7C4122C7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2CEFFE2-8DD6-FC71-EC4C-B8A735F0AA9B}"/>
              </a:ext>
            </a:extLst>
          </p:cNvPr>
          <p:cNvSpPr txBox="1"/>
          <p:nvPr/>
        </p:nvSpPr>
        <p:spPr>
          <a:xfrm>
            <a:off x="1612900" y="93157"/>
            <a:ext cx="10477500" cy="6740307"/>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2. Con vươn hồn lên tới Chúa, với niềm tin tưởng dâng cao. Tin nơi lượng cả bao dung chẳng hề chấp nhất tội nào. Xin Chúa lắng nghe, con thành tâm tự hối. Cương quyết chừa tội xưa, giữ lề luật Chúa trọn đời. Chúa chậm nỗi bất bình, lại giàu ân sủng từ tâm. Một lòng tựa nương vào Chúa, lo chi bước lạc đường lầm.</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Cho con trở thành mạch nước vươn về sự sống vô chung. Trong tinh thần trong chân lý, tôn thờ Thiên Chúa ngàn trùng. Canh tân lòng con cho mới, chớ loại con khỏi thiên nhan, với Chúa và luôn vì Chúa, con thề vui sống trọn lành</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64308651"/>
      </p:ext>
    </p:extLst>
  </p:cSld>
  <p:clrMapOvr>
    <a:overrideClrMapping bg1="dk1" tx1="lt1" bg2="dk2" tx2="lt2" accent1="accent1" accent2="accent2" accent3="accent3" accent4="accent4" accent5="accent5" accent6="accent6" hlink="hlink" folHlink="folHlink"/>
  </p:clrMapOvr>
</p:sld>
</file>

<file path=ppt/slides/slide53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541AD8A6-F134-39BE-BCD4-4B8254DB457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03F280-1C16-AD35-1E8F-7A8DD86E2977}"/>
              </a:ext>
            </a:extLst>
          </p:cNvPr>
          <p:cNvSpPr txBox="1"/>
          <p:nvPr/>
        </p:nvSpPr>
        <p:spPr>
          <a:xfrm>
            <a:off x="1612900" y="93157"/>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Hãy Thật Lòng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Mai Thiện</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Hãy thật lòng trở về với Chúa trong chay tịnh trong nước mắt và than van. Hãy xé tâm hồn đừng xé áo, hãy trở về với Chúa nhân lành từ bi nhẫn nại và giàu lòng xót thương.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Chúa sẽ dủ lòng thương, tuôn ban muôn hồng ân. Người hằng đón chờ những ai quay về với Người.</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Chúa luôn đầy từ tâm, không quay mặt lặng câm. Tình thương vô vàn thứ tha cho người lỡ lầm.</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82DC823-19BB-8550-02DC-8DAE3BC481F3}"/>
              </a:ext>
            </a:extLst>
          </p:cNvPr>
          <p:cNvSpPr txBox="1"/>
          <p:nvPr/>
        </p:nvSpPr>
        <p:spPr>
          <a:xfrm>
            <a:off x="10223500" y="0"/>
            <a:ext cx="1917700" cy="646331"/>
          </a:xfrm>
          <a:prstGeom prst="rect">
            <a:avLst/>
          </a:prstGeom>
          <a:noFill/>
        </p:spPr>
        <p:txBody>
          <a:bodyPr wrap="square" rtlCol="0">
            <a:spAutoFit/>
          </a:bodyPr>
          <a:lstStyle/>
          <a:p>
            <a:r>
              <a:rPr lang="en-US" dirty="0"/>
              <a:t>TCXL C</a:t>
            </a:r>
          </a:p>
          <a:p>
            <a:r>
              <a:rPr lang="en-US" dirty="0"/>
              <a:t>C</a:t>
            </a:r>
          </a:p>
        </p:txBody>
      </p:sp>
    </p:spTree>
    <p:extLst>
      <p:ext uri="{BB962C8B-B14F-4D97-AF65-F5344CB8AC3E}">
        <p14:creationId xmlns:p14="http://schemas.microsoft.com/office/powerpoint/2010/main" val="1489935973"/>
      </p:ext>
    </p:extLst>
  </p:cSld>
  <p:clrMapOvr>
    <a:overrideClrMapping bg1="dk1" tx1="lt1" bg2="dk2" tx2="lt2" accent1="accent1" accent2="accent2" accent3="accent3" accent4="accent4" accent5="accent5" accent6="accent6" hlink="hlink" folHlink="folHlink"/>
  </p:clrMapOvr>
</p:sld>
</file>

<file path=ppt/slides/slide53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08E920FC-0F49-C50B-D64C-21F9B1E73D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5FC7C1B-CDFF-81F9-9037-0965F3686769}"/>
              </a:ext>
            </a:extLst>
          </p:cNvPr>
          <p:cNvSpPr txBox="1"/>
          <p:nvPr/>
        </p:nvSpPr>
        <p:spPr>
          <a:xfrm>
            <a:off x="1612900" y="80457"/>
            <a:ext cx="10477500" cy="5001369"/>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Là Hạt Bụi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1. Là hạt bụi con chỉ là hạt bụi rồi mai này là hạt bụi thôi. Là hạt bụi con trông cậy vào tình yêu Chúa, Chúa ơi xin dủ lòng thương.</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a:t>
            </a:r>
            <a:r>
              <a:rPr lang="vi-VN" sz="4000" kern="100" dirty="0">
                <a:latin typeface="Arial" panose="020B0604020202020204" pitchFamily="34" charset="0"/>
                <a:cs typeface="Times New Roman" panose="02020603050405020304" pitchFamily="18" charset="0"/>
              </a:rPr>
              <a:t>(Nguyện)</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thương con tội lỗi Chúa ơi! Xin thương con thành tâm hối hận Xin thương Ban ơn cứu độ nâng đỡ con trong tình thứ tha.</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098B11E3-6EB2-6B6B-FC85-CDBC6C96E69C}"/>
              </a:ext>
            </a:extLst>
          </p:cNvPr>
          <p:cNvSpPr txBox="1"/>
          <p:nvPr/>
        </p:nvSpPr>
        <p:spPr>
          <a:xfrm>
            <a:off x="10223500" y="0"/>
            <a:ext cx="1917700" cy="646331"/>
          </a:xfrm>
          <a:prstGeom prst="rect">
            <a:avLst/>
          </a:prstGeom>
          <a:noFill/>
        </p:spPr>
        <p:txBody>
          <a:bodyPr wrap="square" rtlCol="0">
            <a:spAutoFit/>
          </a:bodyPr>
          <a:lstStyle/>
          <a:p>
            <a:r>
              <a:rPr lang="en-US" dirty="0"/>
              <a:t>TCXL C</a:t>
            </a:r>
          </a:p>
          <a:p>
            <a:r>
              <a:rPr lang="en-US" dirty="0"/>
              <a:t>Dm</a:t>
            </a:r>
          </a:p>
        </p:txBody>
      </p:sp>
    </p:spTree>
    <p:extLst>
      <p:ext uri="{BB962C8B-B14F-4D97-AF65-F5344CB8AC3E}">
        <p14:creationId xmlns:p14="http://schemas.microsoft.com/office/powerpoint/2010/main" val="597730820"/>
      </p:ext>
    </p:extLst>
  </p:cSld>
  <p:clrMapOvr>
    <a:overrideClrMapping bg1="dk1" tx1="lt1" bg2="dk2" tx2="lt2" accent1="accent1" accent2="accent2" accent3="accent3" accent4="accent4" accent5="accent5" accent6="accent6" hlink="hlink" folHlink="folHlink"/>
  </p:clrMapOvr>
</p:sld>
</file>

<file path=ppt/slides/slide53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09E7B60A-B8D9-6051-E7CE-7B7C44824E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C6E576F-2DCA-D1C2-7CCB-2ECE1D95CECB}"/>
              </a:ext>
            </a:extLst>
          </p:cNvPr>
          <p:cNvSpPr txBox="1"/>
          <p:nvPr/>
        </p:nvSpPr>
        <p:spPr>
          <a:xfrm>
            <a:off x="1612900" y="67757"/>
            <a:ext cx="10477500" cy="6678751"/>
          </a:xfrm>
          <a:prstGeom prst="rect">
            <a:avLst/>
          </a:prstGeom>
          <a:noFill/>
        </p:spPr>
        <p:txBody>
          <a:bodyPr wrap="square" rtlCol="0">
            <a:spAutoFit/>
          </a:bodyPr>
          <a:lstStyle/>
          <a:p>
            <a:pPr algn="just">
              <a:spcBef>
                <a:spcPts val="600"/>
              </a:spcBef>
            </a:pPr>
            <a:r>
              <a:rPr lang="vi-VN" sz="3800" kern="100" dirty="0">
                <a:latin typeface="Arial" panose="020B0604020202020204" pitchFamily="34" charset="0"/>
                <a:cs typeface="Times New Roman" panose="02020603050405020304" pitchFamily="18" charset="0"/>
              </a:rPr>
              <a:t>2. Về cội nguồn những ước mong trở về Con mong được trở về cùng Chúa. Vì Ngài là chính suối nguồn tình yêu chan chứa Sẽ thứ tha Lỗi tội của con.</a:t>
            </a:r>
            <a:endParaRPr lang="en-US" sz="3800" kern="100" dirty="0">
              <a:latin typeface="Arial" panose="020B0604020202020204" pitchFamily="34" charset="0"/>
              <a:cs typeface="Times New Roman" panose="02020603050405020304" pitchFamily="18" charset="0"/>
            </a:endParaRPr>
          </a:p>
          <a:p>
            <a:pPr algn="just">
              <a:spcBef>
                <a:spcPts val="600"/>
              </a:spcBef>
            </a:pP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Xin </a:t>
            </a:r>
            <a:r>
              <a:rPr lang="vi-VN" sz="3800" kern="100" dirty="0">
                <a:latin typeface="Arial" panose="020B0604020202020204" pitchFamily="34" charset="0"/>
                <a:cs typeface="Times New Roman" panose="02020603050405020304" pitchFamily="18" charset="0"/>
              </a:rPr>
              <a:t>(Nguyện)</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 thương con tội lỗi Chúa ơi! Xin thương con thành tâm hối hận Xin thương Ban ơn cứu độ nâng đỡ con trong tình thứ tha.</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spcBef>
                <a:spcPts val="600"/>
              </a:spcBef>
            </a:pPr>
            <a:r>
              <a:rPr lang="vi-VN" sz="3800" kern="100" dirty="0">
                <a:latin typeface="Arial" panose="020B0604020202020204" pitchFamily="34" charset="0"/>
                <a:cs typeface="Times New Roman" panose="02020603050405020304" pitchFamily="18" charset="0"/>
              </a:rPr>
              <a:t>3. Cả cuộc đời kiếp lãng du phiêu bạt Con phiêu bạt nẻo đời đam mê. Chợt một ngày con chán chê dặm tình dương thế Quyết quay về nương cửa từ bi.</a:t>
            </a:r>
            <a:endParaRPr lang="en-US" sz="38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890217824"/>
      </p:ext>
    </p:extLst>
  </p:cSld>
  <p:clrMapOvr>
    <a:overrideClrMapping bg1="dk1" tx1="lt1" bg2="dk2" tx2="lt2" accent1="accent1" accent2="accent2" accent3="accent3" accent4="accent4" accent5="accent5" accent6="accent6" hlink="hlink" folHlink="folHlink"/>
  </p:clrMapOvr>
</p:sld>
</file>

<file path=ppt/slides/slide53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4F2A3A96-1168-4094-1E83-B1A1B0AEF4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184177-BD9B-94E6-E12D-B15068873C63}"/>
              </a:ext>
            </a:extLst>
          </p:cNvPr>
          <p:cNvSpPr txBox="1"/>
          <p:nvPr/>
        </p:nvSpPr>
        <p:spPr>
          <a:xfrm>
            <a:off x="1612900" y="67757"/>
            <a:ext cx="10477500" cy="630942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 YÊU CHÚA VÚT CAO</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3800" kern="100" dirty="0">
                <a:latin typeface="Arial" panose="020B0604020202020204" pitchFamily="34" charset="0"/>
                <a:cs typeface="Times New Roman" panose="02020603050405020304" pitchFamily="18" charset="0"/>
              </a:rPr>
              <a:t>1. Tình yêu Chúa đóng đinh treo trên cây Thập tự. Tình yêu Chúa sáng soi trên muôn ngàn vì sao. Ôi yêu thương như nắng dạt dào. Ôi yêu thương như suối dâng trào. Ân trời ngàn năm ghi dấu trên đỉnh tình yêu vút cao.</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Ôi yêu thương là tiếng hát cho đời những giai điệu tình yêu, như muôn ngàn con sóng cho trùng dương thắm xanh. Ôi yêu thương là Thiên Chúa treo mình trên Thánh Giá, hiến thân vì nhân trần, mong trái tim Người thắm nồng.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2F92152-C4AC-F451-6954-97FC997B53CA}"/>
              </a:ext>
            </a:extLst>
          </p:cNvPr>
          <p:cNvSpPr txBox="1"/>
          <p:nvPr/>
        </p:nvSpPr>
        <p:spPr>
          <a:xfrm>
            <a:off x="10223500" y="0"/>
            <a:ext cx="1917700" cy="646331"/>
          </a:xfrm>
          <a:prstGeom prst="rect">
            <a:avLst/>
          </a:prstGeom>
          <a:noFill/>
        </p:spPr>
        <p:txBody>
          <a:bodyPr wrap="square" rtlCol="0">
            <a:spAutoFit/>
          </a:bodyPr>
          <a:lstStyle/>
          <a:p>
            <a:r>
              <a:rPr lang="en-US" dirty="0"/>
              <a:t>TCXL C</a:t>
            </a:r>
          </a:p>
          <a:p>
            <a:r>
              <a:rPr lang="en-US" dirty="0"/>
              <a:t>Dm</a:t>
            </a:r>
          </a:p>
        </p:txBody>
      </p:sp>
    </p:spTree>
    <p:extLst>
      <p:ext uri="{BB962C8B-B14F-4D97-AF65-F5344CB8AC3E}">
        <p14:creationId xmlns:p14="http://schemas.microsoft.com/office/powerpoint/2010/main" val="2137933067"/>
      </p:ext>
    </p:extLst>
  </p:cSld>
  <p:clrMapOvr>
    <a:overrideClrMapping bg1="dk1" tx1="lt1" bg2="dk2" tx2="lt2" accent1="accent1" accent2="accent2" accent3="accent3" accent4="accent4" accent5="accent5" accent6="accent6" hlink="hlink" folHlink="folHlink"/>
  </p:clrMapOvr>
</p:sld>
</file>

<file path=ppt/slides/slide53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FB30529C-E6B0-73C3-81DC-E1D4812E079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D335BC3-5687-2F25-F48F-3C51BE26E7AF}"/>
              </a:ext>
            </a:extLst>
          </p:cNvPr>
          <p:cNvSpPr txBox="1"/>
          <p:nvPr/>
        </p:nvSpPr>
        <p:spPr>
          <a:xfrm>
            <a:off x="1612900" y="67757"/>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Tình yêu Chúa chứa chan đi qua muôn thời gian. Và muôn lớp tháng năm vẫn xanh tình yêu Chúa. Ôi mênh mông trong trái tim Ngài. Ôi bao la trong tấm lòng Ngài. Xin Thập tự lên tiếng nói, xin một niềm tin sáng soi.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Ôi yêu thương là tiếng hát cho đời những giai điệu tình yêu, như muôn ngàn con sóng cho trùng dương thắm xanh. Ôi yêu thương là Thiên Chúa treo mình trên Thánh Giá, hiến thân vì nhân trần, mong trái tim Người thắm nồng.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843964993"/>
      </p:ext>
    </p:extLst>
  </p:cSld>
  <p:clrMapOvr>
    <a:overrideClrMapping bg1="dk1" tx1="lt1" bg2="dk2" tx2="lt2" accent1="accent1" accent2="accent2" accent3="accent3" accent4="accent4" accent5="accent5" accent6="accent6" hlink="hlink" folHlink="folHlink"/>
  </p:clrMapOvr>
</p:sld>
</file>

<file path=ppt/slides/slide53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00E3D5C6-2A4D-84C4-9946-5651FA376D0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C3A0A6D-D0B3-CB7A-061F-063A6E3867E3}"/>
              </a:ext>
            </a:extLst>
          </p:cNvPr>
          <p:cNvSpPr txBox="1"/>
          <p:nvPr/>
        </p:nvSpPr>
        <p:spPr>
          <a:xfrm>
            <a:off x="1612900" y="67757"/>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Tình yêu Chúa thiết tha như tim của mẹ cha. Từng đêm ru giấc mơ cho con lòng thương nhớ. Ôi yêu thương ai nói cho cùng. Ôi yêu thương ai nói cạn nguồn. Xin được niềm tin soi dẫn, xin được niềm tin đỡ nâng.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Ôi yêu thương là tiếng hát cho đời những giai điệu tình yêu, như muôn ngàn con sóng cho trùng dương thắm xanh. Ôi yêu thương là Thiên Chúa treo mình trên Thánh Giá, hiến thân vì nhân trần, mong trái tim Người thắm nồng.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836366276"/>
      </p:ext>
    </p:extLst>
  </p:cSld>
  <p:clrMapOvr>
    <a:overrideClrMapping bg1="dk1" tx1="lt1" bg2="dk2" tx2="lt2" accent1="accent1" accent2="accent2" accent3="accent3" accent4="accent4" accent5="accent5" accent6="accent6" hlink="hlink" folHlink="folHlink"/>
  </p:clrMapOvr>
</p:sld>
</file>

<file path=ppt/slides/slide53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13579397-F2E9-F37A-C024-BF19C9D70C4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F99E558-5EA5-FA47-643C-125C2DDD9028}"/>
              </a:ext>
            </a:extLst>
          </p:cNvPr>
          <p:cNvSpPr txBox="1"/>
          <p:nvPr/>
        </p:nvSpPr>
        <p:spPr>
          <a:xfrm>
            <a:off x="1612900" y="67757"/>
            <a:ext cx="10477500" cy="5940088"/>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4. Tình yêu con hiến dâng chút hương phai tuổi xuân. Tình yêu xin dấn thân cớ sao còn vương vấn. Ôi yêu thương trong trái tim đời, như sương tan dưới ánh mặt trời. Con nguyện tình con bước tới nép vào tình yêu Chúa thôi.</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Ôi yêu thương là tiếng hát cho đời những giai điệu tình yêu, như muôn ngàn con sóng cho trùng dương thắm xanh. Ôi yêu thương là Thiên Chúa treo mình trên Thánh Giá, hiến thân vì nhân trần, mong trái tim Người thắm nồng.</a:t>
            </a:r>
            <a:endParaRPr lang="en-US" sz="38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535312064"/>
      </p:ext>
    </p:extLst>
  </p:cSld>
  <p:clrMapOvr>
    <a:overrideClrMapping bg1="dk1" tx1="lt1" bg2="dk2" tx2="lt2" accent1="accent1" accent2="accent2" accent3="accent3" accent4="accent4" accent5="accent5" accent6="accent6" hlink="hlink" folHlink="folHlink"/>
  </p:clrMapOvr>
</p:sld>
</file>

<file path=ppt/slides/slide54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13579397-F2E9-F37A-C024-BF19C9D70C4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F99E558-5EA5-FA47-643C-125C2DDD9028}"/>
              </a:ext>
            </a:extLst>
          </p:cNvPr>
          <p:cNvSpPr txBox="1"/>
          <p:nvPr/>
        </p:nvSpPr>
        <p:spPr>
          <a:xfrm>
            <a:off x="1612900" y="67757"/>
            <a:ext cx="10477500" cy="538609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Thánh Giá Đời Con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Thế Thông</a:t>
            </a:r>
          </a:p>
          <a:p>
            <a:pPr algn="just"/>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Thánh giá đời con sao nặng quá! Vác suốt đường xa con gục ngã Chúa ơi! Chúa ở đâu? Chúa ơi! Chúa ở đâu? Xin đến bên con đồng hành cùng con nhé! Thánh giá đời con sao dài thế! Muốn cắt dần đi cho nhẹ bớt, đến khi tới vực sâu mới hay Thánh giá Ngài trao là cầu qua cõi đời bể dâu</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C0D5475-A67B-6402-791D-C05AE4691560}"/>
              </a:ext>
            </a:extLst>
          </p:cNvPr>
          <p:cNvSpPr txBox="1"/>
          <p:nvPr/>
        </p:nvSpPr>
        <p:spPr>
          <a:xfrm>
            <a:off x="9895438" y="67757"/>
            <a:ext cx="2109457" cy="369332"/>
          </a:xfrm>
          <a:prstGeom prst="rect">
            <a:avLst/>
          </a:prstGeom>
          <a:noFill/>
        </p:spPr>
        <p:txBody>
          <a:bodyPr wrap="square" rtlCol="0">
            <a:spAutoFit/>
          </a:bodyPr>
          <a:lstStyle/>
          <a:p>
            <a:r>
              <a:rPr lang="en-US" dirty="0"/>
              <a:t>Am</a:t>
            </a:r>
          </a:p>
        </p:txBody>
      </p:sp>
    </p:spTree>
    <p:extLst>
      <p:ext uri="{BB962C8B-B14F-4D97-AF65-F5344CB8AC3E}">
        <p14:creationId xmlns:p14="http://schemas.microsoft.com/office/powerpoint/2010/main" val="2608547554"/>
      </p:ext>
    </p:extLst>
  </p:cSld>
  <p:clrMapOvr>
    <a:overrideClrMapping bg1="dk1" tx1="lt1" bg2="dk2" tx2="lt2" accent1="accent1" accent2="accent2" accent3="accent3" accent4="accent4" accent5="accent5" accent6="accent6" hlink="hlink" folHlink="folHlink"/>
  </p:clrMapOvr>
</p:sld>
</file>

<file path=ppt/slides/slide54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13579397-F2E9-F37A-C024-BF19C9D70C4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F99E558-5EA5-FA47-643C-125C2DDD9028}"/>
              </a:ext>
            </a:extLst>
          </p:cNvPr>
          <p:cNvSpPr txBox="1"/>
          <p:nvPr/>
        </p:nvSpPr>
        <p:spPr>
          <a:xfrm>
            <a:off x="1612900" y="67757"/>
            <a:ext cx="10477500" cy="4401205"/>
          </a:xfrm>
          <a:prstGeom prst="rect">
            <a:avLst/>
          </a:prstGeom>
          <a:noFill/>
        </p:spPr>
        <p:txBody>
          <a:bodyPr wrap="square" rtlCol="0">
            <a:spAutoFit/>
          </a:bodyPr>
          <a:lstStyle/>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Theo Chúa là con phải từ bỏ mình, theo Chúa nguyện mang lấy khổ hình. Ai khát vọng tìm về nơi phúc vinh</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D</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ấn thân theo Ngài đời hy sinh. </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Theo Chúa là đón nhận Thánh giá đời, theo Chúa là lìa xa lỗi tội.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Vai v</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ác Thập tự mà Ngài đã trao</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V</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ững tin theo Ngài về trời cao</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a:t>
            </a:r>
            <a:endParaRPr lang="en-US" sz="38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002860160"/>
      </p:ext>
    </p:extLst>
  </p:cSld>
  <p:clrMapOvr>
    <a:overrideClrMapping bg1="dk1" tx1="lt1" bg2="dk2" tx2="lt2" accent1="accent1" accent2="accent2" accent3="accent3" accent4="accent4" accent5="accent5" accent6="accent6" hlink="hlink" folHlink="folHlink"/>
  </p:clrMapOvr>
</p:sld>
</file>

<file path=ppt/slides/slide54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13579397-F2E9-F37A-C024-BF19C9D70C4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F99E558-5EA5-FA47-643C-125C2DDD9028}"/>
              </a:ext>
            </a:extLst>
          </p:cNvPr>
          <p:cNvSpPr txBox="1"/>
          <p:nvPr/>
        </p:nvSpPr>
        <p:spPr>
          <a:xfrm>
            <a:off x="1612900" y="67757"/>
            <a:ext cx="10477500" cy="5016758"/>
          </a:xfrm>
          <a:prstGeom prst="rect">
            <a:avLst/>
          </a:prstGeom>
          <a:noFill/>
        </p:spPr>
        <p:txBody>
          <a:bodyPr wrap="square" rtlCol="0">
            <a:spAutoFit/>
          </a:bodyPr>
          <a:lstStyle/>
          <a:p>
            <a:pPr algn="just"/>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2. Thánh giá Ngài trao từ thuở ấy. Thánh giá Ngài trao xin nhận lấy bước theo Chúa từng giây. Chúa luôn mãi cầm tay, có Chúa với con đời bình an biết mấy. Thánh giá dìu con qua vực sâu. Thánh giá cùng con qua khổ đau. Tiếc chi chút lợi danh, tiếc chi thú trần gian, tìm về bên Chúa nguồn ủi an</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084365042"/>
      </p:ext>
    </p:extLst>
  </p:cSld>
  <p:clrMapOvr>
    <a:overrideClrMapping bg1="dk1" tx1="lt1" bg2="dk2" tx2="lt2" accent1="accent1" accent2="accent2" accent3="accent3" accent4="accent4" accent5="accent5" accent6="accent6" hlink="hlink" folHlink="folHlink"/>
  </p:clrMapOvr>
</p:sld>
</file>

<file path=ppt/slides/slide54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13579397-F2E9-F37A-C024-BF19C9D70C4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F99E558-5EA5-FA47-643C-125C2DDD9028}"/>
              </a:ext>
            </a:extLst>
          </p:cNvPr>
          <p:cNvSpPr txBox="1"/>
          <p:nvPr/>
        </p:nvSpPr>
        <p:spPr>
          <a:xfrm>
            <a:off x="1612900" y="67757"/>
            <a:ext cx="10477500" cy="4401205"/>
          </a:xfrm>
          <a:prstGeom prst="rect">
            <a:avLst/>
          </a:prstGeom>
          <a:noFill/>
        </p:spPr>
        <p:txBody>
          <a:bodyPr wrap="square" rtlCol="0">
            <a:spAutoFit/>
          </a:bodyPr>
          <a:lstStyle/>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Theo Chúa là con phải từ bỏ mình, theo Chúa nguyện mang lấy khổ hình. Ai khát vọng tìm về nơi phúc vinh</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D</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ấn thân theo Ngài đời hy sinh. </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Theo Chúa là đón nhận Thánh giá đời, theo Chúa là lìa xa lỗi tội.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Vai v</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ác Thập tự mà Ngài đã trao</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V</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ững tin theo Ngài về trời cao</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982752738"/>
      </p:ext>
    </p:extLst>
  </p:cSld>
  <p:clrMapOvr>
    <a:overrideClrMapping bg1="dk1" tx1="lt1" bg2="dk2" tx2="lt2" accent1="accent1" accent2="accent2" accent3="accent3" accent4="accent4" accent5="accent5" accent6="accent6" hlink="hlink" folHlink="folHlink"/>
  </p:clrMapOvr>
</p:sld>
</file>

<file path=ppt/slides/slide54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D47FDDB3-50B5-EBC9-4BAF-A151ECAE9F2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693BE9D-5009-8C1F-B371-DC6A4C594042}"/>
              </a:ext>
            </a:extLst>
          </p:cNvPr>
          <p:cNvSpPr txBox="1"/>
          <p:nvPr/>
        </p:nvSpPr>
        <p:spPr>
          <a:xfrm>
            <a:off x="1612900" y="67757"/>
            <a:ext cx="10477500" cy="538609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Xin Thứ Tha</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Đỗ Vy Hạ</a:t>
            </a:r>
          </a:p>
          <a:p>
            <a:pPr algn="just"/>
            <a:r>
              <a:rPr lang="vi-VN" sz="4000" kern="100" dirty="0">
                <a:latin typeface="Arial" panose="020B0604020202020204" pitchFamily="34" charset="0"/>
                <a:cs typeface="Times New Roman" panose="02020603050405020304" pitchFamily="18" charset="0"/>
              </a:rPr>
              <a:t>1. Từ chốn tối tăm con ngước mắt nguyện cầu. Lạy Chúa rất cao xin tha thứ tội sâu. Ðã bao năm con đắm đuối tủi sầu, vì đã lãng quyên tình Chúa yêu dạt dào.</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Xin thứ tha Ngài ơi xin thứ tha. Cho con quay về lòng Chúa rất bao la, xin đoái thương Ngài ơi xin đoái thương tim con say mến Ngài đã tỏ tường.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05EFF3E6-2373-B11C-5AD2-AB34D0128380}"/>
              </a:ext>
            </a:extLst>
          </p:cNvPr>
          <p:cNvSpPr txBox="1"/>
          <p:nvPr/>
        </p:nvSpPr>
        <p:spPr>
          <a:xfrm>
            <a:off x="10223500" y="0"/>
            <a:ext cx="1917700" cy="646331"/>
          </a:xfrm>
          <a:prstGeom prst="rect">
            <a:avLst/>
          </a:prstGeom>
          <a:noFill/>
        </p:spPr>
        <p:txBody>
          <a:bodyPr wrap="square" rtlCol="0">
            <a:spAutoFit/>
          </a:bodyPr>
          <a:lstStyle/>
          <a:p>
            <a:r>
              <a:rPr lang="en-US" dirty="0"/>
              <a:t>TCXL C</a:t>
            </a:r>
          </a:p>
          <a:p>
            <a:r>
              <a:rPr lang="en-US" dirty="0"/>
              <a:t>Gm</a:t>
            </a:r>
          </a:p>
        </p:txBody>
      </p:sp>
    </p:spTree>
    <p:extLst>
      <p:ext uri="{BB962C8B-B14F-4D97-AF65-F5344CB8AC3E}">
        <p14:creationId xmlns:p14="http://schemas.microsoft.com/office/powerpoint/2010/main" val="3665927279"/>
      </p:ext>
    </p:extLst>
  </p:cSld>
  <p:clrMapOvr>
    <a:overrideClrMapping bg1="dk1" tx1="lt1" bg2="dk2" tx2="lt2" accent1="accent1" accent2="accent2" accent3="accent3" accent4="accent4" accent5="accent5" accent6="accent6" hlink="hlink" folHlink="folHlink"/>
  </p:clrMapOvr>
</p:sld>
</file>

<file path=ppt/slides/slide54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9C0AB84A-D6BF-5F8A-A8BF-4BA14532FDF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BDF43D2-C2F8-D0ED-6518-895DBF4A4EDC}"/>
              </a:ext>
            </a:extLst>
          </p:cNvPr>
          <p:cNvSpPr txBox="1"/>
          <p:nvPr/>
        </p:nvSpPr>
        <p:spPr>
          <a:xfrm>
            <a:off x="1612900" y="-8443"/>
            <a:ext cx="10477500" cy="7109639"/>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2. Từ chốn khóc than con cất tiếng van nài. Nguyện Chúa lắng tai con xin hối từ nay Chúa đưa tay con thoái kiếp đọa đày và xin Chúa thương hộ giúp con từng ngày.</a:t>
            </a:r>
            <a:endParaRPr lang="en-US" sz="3800" kern="100" dirty="0">
              <a:latin typeface="Arial" panose="020B0604020202020204" pitchFamily="34" charset="0"/>
              <a:cs typeface="Times New Roman" panose="02020603050405020304" pitchFamily="18" charset="0"/>
            </a:endParaRPr>
          </a:p>
          <a:p>
            <a:pPr algn="just"/>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ÐK. Xin thứ tha Ngài ơi xin thứ tha. Cho con quay về lòng Chúa rất bao la, xin đoái thương Ngài ơi xin đoái thương tim con say mến Ngài đã tỏ tường.</a:t>
            </a:r>
            <a:endParaRPr lang="en-US" sz="37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700" kern="100" dirty="0">
                <a:latin typeface="Arial" panose="020B0604020202020204" pitchFamily="34" charset="0"/>
                <a:cs typeface="Times New Roman" panose="02020603050405020304" pitchFamily="18" charset="0"/>
              </a:rPr>
              <a:t>3. Từ những đớn đau con sám hối gục đầu. Lạy Chúa đến mau con sa vực sâu sóng tấp xô trong nỗi chết nghẹn ngào. Tội con ăn năn lạy Chúa con thật lòng</a:t>
            </a:r>
            <a:endParaRPr lang="en-US" sz="37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531116200"/>
      </p:ext>
    </p:extLst>
  </p:cSld>
  <p:clrMapOvr>
    <a:overrideClrMapping bg1="dk1" tx1="lt1" bg2="dk2" tx2="lt2" accent1="accent1" accent2="accent2" accent3="accent3" accent4="accent4" accent5="accent5" accent6="accent6" hlink="hlink" folHlink="folHlink"/>
  </p:clrMapOvr>
</p:sld>
</file>

<file path=ppt/slides/slide54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1618"/>
            <a:ext cx="10477500" cy="6663363"/>
          </a:xfrm>
          <a:prstGeom prst="rect">
            <a:avLst/>
          </a:prstGeom>
          <a:noFill/>
        </p:spPr>
        <p:txBody>
          <a:bodyPr wrap="square" rtlCol="0">
            <a:spAutoFit/>
          </a:bodyPr>
          <a:lstStyle/>
          <a:p>
            <a:pPr algn="ctr"/>
            <a:r>
              <a:rPr lang="vi-VN" sz="2000" kern="100" dirty="0">
                <a:latin typeface="Arial" panose="020B0604020202020204" pitchFamily="34" charset="0"/>
                <a:cs typeface="Times New Roman" panose="02020603050405020304" pitchFamily="18" charset="0"/>
              </a:rPr>
              <a:t>Xin Ngài Thương Con</a:t>
            </a:r>
            <a:r>
              <a:rPr lang="en-US" sz="2000" kern="100" dirty="0">
                <a:latin typeface="Arial" panose="020B0604020202020204" pitchFamily="34" charset="0"/>
                <a:cs typeface="Times New Roman" panose="02020603050405020304" pitchFamily="18" charset="0"/>
              </a:rPr>
              <a:t> - </a:t>
            </a:r>
            <a:r>
              <a:rPr lang="vi-VN" sz="2000" kern="100" dirty="0">
                <a:latin typeface="Arial" panose="020B0604020202020204" pitchFamily="34" charset="0"/>
                <a:cs typeface="Times New Roman" panose="02020603050405020304" pitchFamily="18" charset="0"/>
              </a:rPr>
              <a:t>Lm. Thành Tâm</a:t>
            </a:r>
          </a:p>
          <a:p>
            <a:pPr algn="just"/>
            <a:r>
              <a:rPr lang="vi-VN" sz="3700" kern="100" spc="-150" dirty="0">
                <a:latin typeface="Arial" panose="020B0604020202020204" pitchFamily="34" charset="0"/>
                <a:cs typeface="Times New Roman" panose="02020603050405020304" pitchFamily="18" charset="0"/>
              </a:rPr>
              <a:t>1. Từ vực sâu tối tăm con kêu cầu Người thương trông đến. Chúa ơi Lắng nghe lời con, con tìm nhan Chúa thiết tha nài van. Vì đời con lắm phen đã không tròn lời cam kết xưa. Chúa ơi! Chớ ghi trong lòng phút giây lỗi lầm con phụ lòng Người thương.</a:t>
            </a:r>
            <a:endParaRPr lang="en-US" sz="3700" kern="100" spc="-150" dirty="0">
              <a:latin typeface="Arial" panose="020B0604020202020204" pitchFamily="34" charset="0"/>
              <a:cs typeface="Times New Roman" panose="02020603050405020304" pitchFamily="18" charset="0"/>
            </a:endParaRPr>
          </a:p>
          <a:p>
            <a:pPr algn="just"/>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ĐK: Nhưng con tin nơi Chúa, Chúa thương con nhiều tình không biên giới. Con trông mong nơi Chúa đã quên tháng ngày tuổi xuân trót dại. Đây con tim rướm máu tấm thân gầy héo tình con hững hờ. Con xin dâng lên Chúa khúc ân tình này Người thương con đi.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28DBCD7-8CE0-A179-92C5-8578F5A8DDE5}"/>
              </a:ext>
            </a:extLst>
          </p:cNvPr>
          <p:cNvSpPr txBox="1"/>
          <p:nvPr/>
        </p:nvSpPr>
        <p:spPr>
          <a:xfrm>
            <a:off x="9493250" y="0"/>
            <a:ext cx="2171700" cy="369332"/>
          </a:xfrm>
          <a:prstGeom prst="rect">
            <a:avLst/>
          </a:prstGeom>
          <a:noFill/>
        </p:spPr>
        <p:txBody>
          <a:bodyPr wrap="square" rtlCol="0">
            <a:spAutoFit/>
          </a:bodyPr>
          <a:lstStyle/>
          <a:p>
            <a:r>
              <a:rPr lang="en-US" dirty="0"/>
              <a:t>TCCĐ 1 - 401</a:t>
            </a:r>
          </a:p>
        </p:txBody>
      </p:sp>
    </p:spTree>
    <p:extLst>
      <p:ext uri="{BB962C8B-B14F-4D97-AF65-F5344CB8AC3E}">
        <p14:creationId xmlns:p14="http://schemas.microsoft.com/office/powerpoint/2010/main" val="3563059072"/>
      </p:ext>
    </p:extLst>
  </p:cSld>
  <p:clrMapOvr>
    <a:overrideClrMapping bg1="dk1" tx1="lt1" bg2="dk2" tx2="lt2" accent1="accent1" accent2="accent2" accent3="accent3" accent4="accent4" accent5="accent5" accent6="accent6" hlink="hlink" folHlink="folHlink"/>
  </p:clrMapOvr>
</p:sld>
</file>

<file path=ppt/slides/slide54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1618"/>
            <a:ext cx="10477500" cy="7109639"/>
          </a:xfrm>
          <a:prstGeom prst="rect">
            <a:avLst/>
          </a:prstGeom>
          <a:noFill/>
        </p:spPr>
        <p:txBody>
          <a:bodyPr wrap="square" rtlCol="0">
            <a:spAutoFit/>
          </a:bodyPr>
          <a:lstStyle/>
          <a:p>
            <a:pPr algn="just"/>
            <a:r>
              <a:rPr lang="vi-VN" sz="3700" kern="100" dirty="0">
                <a:latin typeface="Arial" panose="020B0604020202020204" pitchFamily="34" charset="0"/>
                <a:cs typeface="Times New Roman" panose="02020603050405020304" pitchFamily="18" charset="0"/>
              </a:rPr>
              <a:t>2. Người người ơi thấu chăng đã bao lần hồn con cay đắng. Cố vươn lên thoát cảnh bùn nhơ mây mù che lối lưới giây tình oan, rồi đời đâu dễ chin thêm một lần lòng con vấn vương. Chúa ơi! Chớ ghi trong lòng phút giây lỗi lầm con phụ lòng Người thương.</a:t>
            </a:r>
            <a:r>
              <a:rPr lang="en-US" sz="3700" kern="100" dirty="0">
                <a:latin typeface="Arial" panose="020B0604020202020204" pitchFamily="34" charset="0"/>
                <a:cs typeface="Times New Roman" panose="02020603050405020304" pitchFamily="18" charset="0"/>
              </a:rPr>
              <a:t> </a:t>
            </a:r>
          </a:p>
          <a:p>
            <a:pPr algn="just"/>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ĐK: Nhưng con tin nơi Chúa, Chúa thương con nhiều tình không biên giới. Con trông mong nơi Chúa đã quên tháng ngày tuổi xuân trót dại. Đây con tim rướm máu tấm thân gầy héo tình con hững hờ. Con xin dâng lên Chúa khúc ân tình này Người thương con đi.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097967161"/>
      </p:ext>
    </p:extLst>
  </p:cSld>
  <p:clrMapOvr>
    <a:overrideClrMapping bg1="dk1" tx1="lt1" bg2="dk2" tx2="lt2" accent1="accent1" accent2="accent2" accent3="accent3" accent4="accent4" accent5="accent5" accent6="accent6" hlink="hlink" folHlink="folHlink"/>
  </p:clrMapOvr>
</p:sld>
</file>

<file path=ppt/slides/slide54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7E8B46A0-03EF-1B8B-68E5-8BBDD8BBF3C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AD5E4F0-57E9-7EAB-3EF6-80C795159C73}"/>
              </a:ext>
            </a:extLst>
          </p:cNvPr>
          <p:cNvSpPr txBox="1"/>
          <p:nvPr/>
        </p:nvSpPr>
        <p:spPr>
          <a:xfrm>
            <a:off x="1612900" y="-11618"/>
            <a:ext cx="10477500" cy="7494359"/>
          </a:xfrm>
          <a:prstGeom prst="rect">
            <a:avLst/>
          </a:prstGeom>
          <a:noFill/>
        </p:spPr>
        <p:txBody>
          <a:bodyPr wrap="square" rtlCol="0">
            <a:spAutoFit/>
          </a:bodyPr>
          <a:lstStyle/>
          <a:p>
            <a:pPr algn="just"/>
            <a:r>
              <a:rPr lang="vi-VN" sz="3700" kern="100" dirty="0">
                <a:latin typeface="Arial" panose="020B0604020202020204" pitchFamily="34" charset="0"/>
                <a:cs typeface="Times New Roman" panose="02020603050405020304" pitchFamily="18" charset="0"/>
              </a:rPr>
              <a:t>3. Thà làm thân cỏ cây đóa hoa rừng ngả nghiêng trước gió. Kiếp chim xanh cánh tung trời mây nơi miền xa tắp sóng xô ngoài khơi. Vì đời muôn cỏ cây không bao giờ làm ai oán than. Chúa ơi! chớ ghi trong lòng phút giây lỗi lấm con phụ lòng Người thương.</a:t>
            </a:r>
            <a:r>
              <a:rPr lang="en-US" sz="3700" kern="100" dirty="0">
                <a:latin typeface="Arial" panose="020B0604020202020204" pitchFamily="34" charset="0"/>
                <a:cs typeface="Times New Roman" panose="02020603050405020304" pitchFamily="18" charset="0"/>
              </a:rPr>
              <a:t> </a:t>
            </a:r>
          </a:p>
          <a:p>
            <a:pPr algn="just"/>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ĐK: Nhưng con tin nơi Chúa, Chúa thương con nhiều tình không biên giới. Con trông mong nơi Chúa đã quên tháng ngày tuổi xuân trót dại. Đây con tim rướm máu tấm thân gầy héo tình con hững hờ. Con xin dâng lên Chúa khúc ân tình này Người thương con đi.</a:t>
            </a:r>
            <a:endParaRPr lang="en-US" sz="4000" kern="100" dirty="0">
              <a:latin typeface="Arial" panose="020B0604020202020204" pitchFamily="34" charset="0"/>
              <a:cs typeface="Times New Roman" panose="02020603050405020304" pitchFamily="18" charset="0"/>
            </a:endParaRPr>
          </a:p>
          <a:p>
            <a:pPr algn="just"/>
            <a:endParaRPr lang="en-US" sz="37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289531002"/>
      </p:ext>
    </p:extLst>
  </p:cSld>
  <p:clrMapOvr>
    <a:overrideClrMapping bg1="dk1" tx1="lt1" bg2="dk2" tx2="lt2" accent1="accent1" accent2="accent2" accent3="accent3" accent4="accent4" accent5="accent5" accent6="accent6" hlink="hlink" folHlink="folHlink"/>
  </p:clrMapOvr>
</p:sld>
</file>

<file path=ppt/slides/slide54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555641"/>
          </a:xfrm>
          <a:prstGeom prst="rect">
            <a:avLst/>
          </a:prstGeom>
          <a:noFill/>
        </p:spPr>
        <p:txBody>
          <a:bodyPr wrap="square" rtlCol="0">
            <a:spAutoFit/>
          </a:bodyPr>
          <a:lstStyle/>
          <a:p>
            <a:pPr algn="ctr"/>
            <a:r>
              <a:rPr lang="vi-VN" sz="2000" kern="100" dirty="0">
                <a:latin typeface="Arial" panose="020B0604020202020204" pitchFamily="34" charset="0"/>
                <a:cs typeface="Times New Roman" panose="02020603050405020304" pitchFamily="18" charset="0"/>
              </a:rPr>
              <a:t>DÂN TA ƠI</a:t>
            </a:r>
            <a:r>
              <a:rPr lang="en-US" sz="2000" kern="100" dirty="0">
                <a:latin typeface="Arial" panose="020B0604020202020204" pitchFamily="34" charset="0"/>
                <a:cs typeface="Times New Roman" panose="02020603050405020304" pitchFamily="18" charset="0"/>
              </a:rPr>
              <a:t> - </a:t>
            </a:r>
            <a:r>
              <a:rPr lang="vi-VN" sz="2000" kern="100" dirty="0">
                <a:latin typeface="Arial" panose="020B0604020202020204" pitchFamily="34" charset="0"/>
                <a:cs typeface="Times New Roman" panose="02020603050405020304" pitchFamily="18" charset="0"/>
              </a:rPr>
              <a:t>Lm. Kim Long</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Dân ta ơi! Dân ta ơi! Ta đã làm gì cho ngươi? Hay Ta đã làm phiền chi ngươi? Hãy trả lời Ta đi.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Phải chăng vì Ta </a:t>
            </a:r>
            <a:r>
              <a:rPr lang="en-US" sz="4000" kern="100" dirty="0">
                <a:latin typeface="Arial" panose="020B0604020202020204" pitchFamily="34" charset="0"/>
                <a:cs typeface="Times New Roman" panose="02020603050405020304" pitchFamily="18" charset="0"/>
              </a:rPr>
              <a:t>dẫn</a:t>
            </a:r>
            <a:r>
              <a:rPr lang="vi-VN" sz="4000" kern="100" dirty="0">
                <a:latin typeface="Arial" panose="020B0604020202020204" pitchFamily="34" charset="0"/>
                <a:cs typeface="Times New Roman" panose="02020603050405020304" pitchFamily="18" charset="0"/>
              </a:rPr>
              <a:t> đưa ngươi ra khỏi đất Ai cập mà ngươi dọn thập tự cho Ðấng đã cứu ngươi?</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Phải chăng </a:t>
            </a:r>
            <a:r>
              <a:rPr lang="en-US" sz="4000" kern="100" dirty="0">
                <a:latin typeface="Arial" panose="020B0604020202020204" pitchFamily="34" charset="0"/>
                <a:cs typeface="Times New Roman" panose="02020603050405020304" pitchFamily="18" charset="0"/>
              </a:rPr>
              <a:t>vì </a:t>
            </a:r>
            <a:r>
              <a:rPr lang="vi-VN" sz="4000" kern="100" dirty="0">
                <a:latin typeface="Arial" panose="020B0604020202020204" pitchFamily="34" charset="0"/>
                <a:cs typeface="Times New Roman" panose="02020603050405020304" pitchFamily="18" charset="0"/>
              </a:rPr>
              <a:t>Ta đã dẫn ngươi qua sa mạc bốn mươi năm trường, cho ngươi ăn Mana, và đưa ngươi vào Ðất Hứa mà ngươi dọn thập tự cho Ðấng đã cứu ngươi?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28DBCD7-8CE0-A179-92C5-8578F5A8DDE5}"/>
              </a:ext>
            </a:extLst>
          </p:cNvPr>
          <p:cNvSpPr txBox="1"/>
          <p:nvPr/>
        </p:nvSpPr>
        <p:spPr>
          <a:xfrm>
            <a:off x="9493250" y="0"/>
            <a:ext cx="2171700" cy="369332"/>
          </a:xfrm>
          <a:prstGeom prst="rect">
            <a:avLst/>
          </a:prstGeom>
          <a:noFill/>
        </p:spPr>
        <p:txBody>
          <a:bodyPr wrap="square" rtlCol="0">
            <a:spAutoFit/>
          </a:bodyPr>
          <a:lstStyle/>
          <a:p>
            <a:r>
              <a:rPr lang="en-US" dirty="0"/>
              <a:t>TCCĐ 1 - 400</a:t>
            </a:r>
          </a:p>
        </p:txBody>
      </p:sp>
    </p:spTree>
    <p:extLst>
      <p:ext uri="{BB962C8B-B14F-4D97-AF65-F5344CB8AC3E}">
        <p14:creationId xmlns:p14="http://schemas.microsoft.com/office/powerpoint/2010/main" val="1856127705"/>
      </p:ext>
    </p:extLst>
  </p:cSld>
  <p:clrMapOvr>
    <a:overrideClrMapping bg1="dk1" tx1="lt1" bg2="dk2" tx2="lt2" accent1="accent1" accent2="accent2" accent3="accent3" accent4="accent4" accent5="accent5" accent6="accent6" hlink="hlink" folHlink="folHlink"/>
  </p:clrMapOvr>
</p:sld>
</file>

<file path=ppt/slides/slide55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6482"/>
            <a:ext cx="10477500" cy="4401205"/>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Có chi phải làm mà Ta đã không làm cho ngươi? Ta trồng ngươi như vun trồng cây nho quý, mà ngươi lấy đòng đâm thấu tim ta, cùng dâng Ta của cay đắng với dấm chua.</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Dân ta ơi! Dân ta ơi! Ta đã làm gì cho ngươi? Hay Ta đã làm phiền chi ngươi? Hãy trả lời Ta đi.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21495253"/>
      </p:ext>
    </p:extLst>
  </p:cSld>
  <p:clrMapOvr>
    <a:overrideClrMapping bg1="dk1" tx1="lt1" bg2="dk2" tx2="lt2" accent1="accent1" accent2="accent2" accent3="accent3" accent4="accent4" accent5="accent5" accent6="accent6" hlink="hlink" folHlink="folHlink"/>
  </p:clrMapOvr>
</p:sld>
</file>

<file path=ppt/slides/slide55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524863"/>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TRÊN CON ĐƯỜNG TRỞ VỀ</a:t>
            </a:r>
            <a:r>
              <a:rPr lang="en-US" kern="100" dirty="0">
                <a:latin typeface="Arial" panose="020B0604020202020204" pitchFamily="34" charset="0"/>
                <a:cs typeface="Times New Roman" panose="02020603050405020304" pitchFamily="18" charset="0"/>
              </a:rPr>
              <a:t> - </a:t>
            </a:r>
            <a:r>
              <a:rPr lang="vi-VN" kern="100" dirty="0">
                <a:latin typeface="Arial" panose="020B0604020202020204" pitchFamily="34" charset="0"/>
                <a:cs typeface="Times New Roman" panose="02020603050405020304" pitchFamily="18" charset="0"/>
              </a:rPr>
              <a:t>Lm. Mi Trầm</a:t>
            </a:r>
          </a:p>
          <a:p>
            <a:pPr algn="just"/>
            <a:br>
              <a:rPr lang="vi-VN" sz="24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1. Trên con đường trở về, tâm hồn thấy băn khoăn. Trên con đường trở về, cuộc đời này ăn năn. Hãy bước nhanh trở về, tìm về chốn vinh quang. Đời nặng gánh vai mang, tựa nhẹ cánh phượng hoàng.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xin trở về, về với Chúa là Cha. Con xin trở về, tội đời xin sám hối. Con xin trở về, về với Chúa là Cha. Con xin trở về, tội đời xin giã từ.</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28DBCD7-8CE0-A179-92C5-8578F5A8DDE5}"/>
              </a:ext>
            </a:extLst>
          </p:cNvPr>
          <p:cNvSpPr txBox="1"/>
          <p:nvPr/>
        </p:nvSpPr>
        <p:spPr>
          <a:xfrm>
            <a:off x="9493250" y="0"/>
            <a:ext cx="2171700" cy="369332"/>
          </a:xfrm>
          <a:prstGeom prst="rect">
            <a:avLst/>
          </a:prstGeom>
          <a:noFill/>
        </p:spPr>
        <p:txBody>
          <a:bodyPr wrap="square" rtlCol="0">
            <a:spAutoFit/>
          </a:bodyPr>
          <a:lstStyle/>
          <a:p>
            <a:r>
              <a:rPr lang="en-US" dirty="0"/>
              <a:t>TCCĐ 1 - 403</a:t>
            </a:r>
          </a:p>
        </p:txBody>
      </p:sp>
    </p:spTree>
    <p:extLst>
      <p:ext uri="{BB962C8B-B14F-4D97-AF65-F5344CB8AC3E}">
        <p14:creationId xmlns:p14="http://schemas.microsoft.com/office/powerpoint/2010/main" val="103969586"/>
      </p:ext>
    </p:extLst>
  </p:cSld>
  <p:clrMapOvr>
    <a:overrideClrMapping bg1="dk1" tx1="lt1" bg2="dk2" tx2="lt2" accent1="accent1" accent2="accent2" accent3="accent3" accent4="accent4" accent5="accent5" accent6="accent6" hlink="hlink" folHlink="folHlink"/>
  </p:clrMapOvr>
</p:sld>
</file>

<file path=ppt/slides/slide55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Trên con đường trở về, xin đừng xé áo thôi. Trên con đường trở về, lòng tà diệt không ngơi. Hãy bước nhanh trở về, tình Người rất bao la, đời đời mãi thương ta, tình trời đất giao hòa</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xin trở về, về với Chúa là Cha. Con xin trở về, tội đời xin sám hối. Con xin trở về, về với Chúa là Cha. Con xin trở về, tội đời xin giã từ.</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651945167"/>
      </p:ext>
    </p:extLst>
  </p:cSld>
  <p:clrMapOvr>
    <a:overrideClrMapping bg1="dk1" tx1="lt1" bg2="dk2" tx2="lt2" accent1="accent1" accent2="accent2" accent3="accent3" accent4="accent4" accent5="accent5" accent6="accent6" hlink="hlink" folHlink="folHlink"/>
  </p:clrMapOvr>
</p:sld>
</file>

<file path=ppt/slides/slide55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0DD3749-56F0-987E-AA8C-68CED2E672C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A41D542-29A5-6C46-48B9-D602F2023C76}"/>
              </a:ext>
            </a:extLst>
          </p:cNvPr>
          <p:cNvSpPr txBox="1"/>
          <p:nvPr/>
        </p:nvSpPr>
        <p:spPr>
          <a:xfrm>
            <a:off x="1612900" y="36007"/>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Trên con đường trở về, đây lời Chúa vâng nghe. Trên con đường trở về, rửa sạch đời đam mê. Hãy bước nhanh trở về, dù tội đỏ như son, sẽ được trắng như bông, vì tình Chúa khoan hồng.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xin trở về, về với Chúa là Cha. Con xin trở về, tội đời xin sám hối. Con xin trở về, về với Chúa là Cha. Con xin trở về, tội đời xin giã từ.</a:t>
            </a:r>
            <a:endParaRPr lang="en-US" sz="4000" kern="100" dirty="0">
              <a:latin typeface="Arial" panose="020B0604020202020204" pitchFamily="34" charset="0"/>
              <a:cs typeface="Times New Roman" panose="02020603050405020304" pitchFamily="18" charset="0"/>
            </a:endParaRPr>
          </a:p>
          <a:p>
            <a:pPr algn="just"/>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51322613"/>
      </p:ext>
    </p:extLst>
  </p:cSld>
  <p:clrMapOvr>
    <a:overrideClrMapping bg1="dk1" tx1="lt1" bg2="dk2" tx2="lt2" accent1="accent1" accent2="accent2" accent3="accent3" accent4="accent4" accent5="accent5" accent6="accent6" hlink="hlink" folHlink="folHlink"/>
  </p:clrMapOvr>
</p:sld>
</file>

<file path=ppt/slides/slide55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217087"/>
          </a:xfrm>
          <a:prstGeom prst="rect">
            <a:avLst/>
          </a:prstGeom>
          <a:noFill/>
        </p:spPr>
        <p:txBody>
          <a:bodyPr wrap="square" rtlCol="0">
            <a:spAutoFit/>
          </a:bodyPr>
          <a:lstStyle/>
          <a:p>
            <a:pPr algn="ctr"/>
            <a:r>
              <a:rPr lang="en-US" kern="100" dirty="0">
                <a:latin typeface="Arial" panose="020B0604020202020204" pitchFamily="34" charset="0"/>
                <a:cs typeface="Times New Roman" panose="02020603050405020304" pitchFamily="18" charset="0"/>
              </a:rPr>
              <a:t>Luật </a:t>
            </a:r>
            <a:r>
              <a:rPr lang="vi-VN" kern="100" dirty="0">
                <a:latin typeface="Arial" panose="020B0604020202020204" pitchFamily="34" charset="0"/>
                <a:cs typeface="Times New Roman" panose="02020603050405020304" pitchFamily="18" charset="0"/>
              </a:rPr>
              <a:t>Yêu Thương</a:t>
            </a:r>
            <a:r>
              <a:rPr lang="en-US" kern="100" dirty="0">
                <a:latin typeface="Arial" panose="020B0604020202020204" pitchFamily="34" charset="0"/>
                <a:cs typeface="Times New Roman" panose="02020603050405020304" pitchFamily="18" charset="0"/>
              </a:rPr>
              <a:t> - </a:t>
            </a:r>
            <a:r>
              <a:rPr lang="vi-VN" kern="100" dirty="0">
                <a:latin typeface="Arial" panose="020B0604020202020204" pitchFamily="34" charset="0"/>
                <a:cs typeface="Times New Roman" panose="02020603050405020304" pitchFamily="18" charset="0"/>
              </a:rPr>
              <a:t>Lm Nguyễn Duy</a:t>
            </a:r>
          </a:p>
          <a:p>
            <a:pPr algn="just"/>
            <a:endParaRPr lang="en-US" sz="2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Cho con một điều răn mới yêu thương luật Chúa muôn đời. Cho con một lời dấu yêu, con ơi hãy yêu mến nhau. Theo gương Thầy yêu thương trước, hy sinh mà hiến thân mình. Hy sinh vì người dấu yêu liều cả tấm thân tình yêu chính nhân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Yêu thương là điều răn mới, anh em hãy mến yêu nhau; Yêu thương người ta sẽ biết, anh em là môn đệ Thầy.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1D58286A-3FDA-9ECF-8A85-25902619ABDC}"/>
              </a:ext>
            </a:extLst>
          </p:cNvPr>
          <p:cNvSpPr txBox="1"/>
          <p:nvPr/>
        </p:nvSpPr>
        <p:spPr>
          <a:xfrm>
            <a:off x="9493250" y="0"/>
            <a:ext cx="2171700" cy="369332"/>
          </a:xfrm>
          <a:prstGeom prst="rect">
            <a:avLst/>
          </a:prstGeom>
          <a:noFill/>
        </p:spPr>
        <p:txBody>
          <a:bodyPr wrap="square" rtlCol="0">
            <a:spAutoFit/>
          </a:bodyPr>
          <a:lstStyle/>
          <a:p>
            <a:r>
              <a:rPr lang="en-US" dirty="0"/>
              <a:t>TCCĐ 1 - 218</a:t>
            </a:r>
          </a:p>
        </p:txBody>
      </p:sp>
    </p:spTree>
    <p:extLst>
      <p:ext uri="{BB962C8B-B14F-4D97-AF65-F5344CB8AC3E}">
        <p14:creationId xmlns:p14="http://schemas.microsoft.com/office/powerpoint/2010/main" val="564294619"/>
      </p:ext>
    </p:extLst>
  </p:cSld>
  <p:clrMapOvr>
    <a:overrideClrMapping bg1="dk1" tx1="lt1" bg2="dk2" tx2="lt2" accent1="accent1" accent2="accent2" accent3="accent3" accent4="accent4" accent5="accent5" accent6="accent6" hlink="hlink" folHlink="folHlink"/>
  </p:clrMapOvr>
</p:sld>
</file>

<file path=ppt/slides/slide55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64582"/>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Cho con ngàn lời yêu dấu vẫn không bằng chính gương Thầy, Hôm nay Thầy dùng nước đây, đôi tay rửa chân chúng con. Con ơi ngần ngại chi nữa nay con làm cũng như Thầy. Con xem Thầy là Chúa con mà Thầy rửa chân từng người chúng con.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Yêu thương là điều răn mới, anh em hãy mến yêu nhau; Yêu thương người ta sẽ biết, anh em là môn đệ Thầy.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45239601"/>
      </p:ext>
    </p:extLst>
  </p:cSld>
  <p:clrMapOvr>
    <a:overrideClrMapping bg1="dk1" tx1="lt1" bg2="dk2" tx2="lt2" accent1="accent1" accent2="accent2" accent3="accent3" accent4="accent4" accent5="accent5" accent6="accent6" hlink="hlink" folHlink="folHlink"/>
  </p:clrMapOvr>
</p:sld>
</file>

<file path=ppt/slides/slide55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377FAFCB-7273-544F-7857-AFBDB61712E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DA6771-19AE-6D53-B030-F4900641C686}"/>
              </a:ext>
            </a:extLst>
          </p:cNvPr>
          <p:cNvSpPr txBox="1"/>
          <p:nvPr/>
        </p:nvSpPr>
        <p:spPr>
          <a:xfrm>
            <a:off x="1612900" y="16957"/>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Yêu thương tìm nguồn vui đến cho nhau nặng nỗi ưu phiền. Yêu thương bừng lên xóa tan bao nhiêu hờn căm ghét ghen. Yêu thương dọi nguồn chân lý cho ai lầm lỡ ê chề. Yêu thương làm cho khắp nơi được luôn thắm tươi hạnh phúc mãi thôi.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Yêu thương là điều răn mới, anh em hãy mến yêu nhau; Yêu thương người ta sẽ biết, anh em là môn đệ Thầy.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703034680"/>
      </p:ext>
    </p:extLst>
  </p:cSld>
  <p:clrMapOvr>
    <a:overrideClrMapping bg1="dk1" tx1="lt1" bg2="dk2" tx2="lt2" accent1="accent1" accent2="accent2" accent3="accent3" accent4="accent4" accent5="accent5" accent6="accent6" hlink="hlink" folHlink="folHlink"/>
  </p:clrMapOvr>
</p:sld>
</file>

<file path=ppt/slides/slide55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771084"/>
          </a:xfrm>
          <a:prstGeom prst="rect">
            <a:avLst/>
          </a:prstGeom>
          <a:noFill/>
        </p:spPr>
        <p:txBody>
          <a:bodyPr wrap="square" rtlCol="0">
            <a:spAutoFit/>
          </a:bodyPr>
          <a:lstStyle/>
          <a:p>
            <a:pPr algn="ctr"/>
            <a:r>
              <a:rPr lang="vi-VN" sz="2000" kern="100" dirty="0">
                <a:latin typeface="Arial" panose="020B0604020202020204" pitchFamily="34" charset="0"/>
                <a:cs typeface="Times New Roman" panose="02020603050405020304" pitchFamily="18" charset="0"/>
              </a:rPr>
              <a:t>Hãy Quay Về</a:t>
            </a:r>
            <a:r>
              <a:rPr lang="en-US" sz="2000" kern="100" dirty="0">
                <a:latin typeface="Arial" panose="020B0604020202020204" pitchFamily="34" charset="0"/>
                <a:cs typeface="Times New Roman" panose="02020603050405020304" pitchFamily="18" charset="0"/>
              </a:rPr>
              <a:t> - </a:t>
            </a:r>
            <a:r>
              <a:rPr lang="vi-VN" sz="2000" kern="100" dirty="0">
                <a:latin typeface="Arial" panose="020B0604020202020204" pitchFamily="34" charset="0"/>
                <a:cs typeface="Times New Roman" panose="02020603050405020304" pitchFamily="18" charset="0"/>
              </a:rPr>
              <a:t>Lm Mi Trầm</a:t>
            </a:r>
            <a:endParaRPr lang="en-US" sz="2000" kern="100" dirty="0">
              <a:latin typeface="Arial" panose="020B0604020202020204" pitchFamily="34" charset="0"/>
              <a:cs typeface="Times New Roman" panose="02020603050405020304" pitchFamily="18" charset="0"/>
            </a:endParaRPr>
          </a:p>
          <a:p>
            <a:pPr algn="ctr"/>
            <a:endParaRPr lang="vi-VN" sz="2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Hãy quay về thật lòng ăn năn, hỡi những người lạc bước đường lầm! Hãy quay về, về cùng Chúa ta. Người thương ta tình thiết tha đậm đà.</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Hãy đổi mới tinh thần, hãy sống đúng Tin Mừng người ơi! Hãy đổi mới tinh thần, hãy sống đúng Tin Mừng hỡi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Hãy quay về này ngày cứu rỗi, Chúa thương tình tha thứ tội đời. Hãy quay về, về cùng Chúa ta. Người thương ta tình thiết tha đậm đà.</a:t>
            </a:r>
            <a:endParaRPr lang="en-US" sz="3800" kern="100" dirty="0">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1D58286A-3FDA-9ECF-8A85-25902619ABDC}"/>
              </a:ext>
            </a:extLst>
          </p:cNvPr>
          <p:cNvSpPr txBox="1"/>
          <p:nvPr/>
        </p:nvSpPr>
        <p:spPr>
          <a:xfrm>
            <a:off x="9220200" y="0"/>
            <a:ext cx="2444750" cy="646331"/>
          </a:xfrm>
          <a:prstGeom prst="rect">
            <a:avLst/>
          </a:prstGeom>
          <a:noFill/>
        </p:spPr>
        <p:txBody>
          <a:bodyPr wrap="square" rtlCol="0">
            <a:spAutoFit/>
          </a:bodyPr>
          <a:lstStyle/>
          <a:p>
            <a:r>
              <a:rPr lang="en-US" dirty="0" err="1"/>
              <a:t>Laudato</a:t>
            </a:r>
            <a:r>
              <a:rPr lang="en-US" dirty="0"/>
              <a:t> Si’ – 497</a:t>
            </a:r>
          </a:p>
          <a:p>
            <a:r>
              <a:rPr lang="en-US" dirty="0"/>
              <a:t>TC Chay – PS: 198</a:t>
            </a:r>
          </a:p>
        </p:txBody>
      </p:sp>
    </p:spTree>
    <p:extLst>
      <p:ext uri="{BB962C8B-B14F-4D97-AF65-F5344CB8AC3E}">
        <p14:creationId xmlns:p14="http://schemas.microsoft.com/office/powerpoint/2010/main" val="664194833"/>
      </p:ext>
    </p:extLst>
  </p:cSld>
  <p:clrMapOvr>
    <a:overrideClrMapping bg1="dk1" tx1="lt1" bg2="dk2" tx2="lt2" accent1="accent1" accent2="accent2" accent3="accent3" accent4="accent4" accent5="accent5" accent6="accent6" hlink="hlink" folHlink="folHlink"/>
  </p:clrMapOvr>
</p:sld>
</file>

<file path=ppt/slides/slide55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801862"/>
          </a:xfrm>
          <a:prstGeom prst="rect">
            <a:avLst/>
          </a:prstGeom>
          <a:noFill/>
        </p:spPr>
        <p:txBody>
          <a:bodyPr wrap="square" rtlCol="0">
            <a:spAutoFit/>
          </a:bodyPr>
          <a:lstStyle/>
          <a:p>
            <a:pPr algn="ctr"/>
            <a:r>
              <a:rPr lang="vi-VN" sz="2000" kern="100" dirty="0">
                <a:latin typeface="Arial" panose="020B0604020202020204" pitchFamily="34" charset="0"/>
                <a:cs typeface="Times New Roman" panose="02020603050405020304" pitchFamily="18" charset="0"/>
              </a:rPr>
              <a:t>HÃY TRỞ VỀ</a:t>
            </a:r>
            <a:r>
              <a:rPr lang="en-US" sz="2000" kern="100" dirty="0">
                <a:latin typeface="Arial" panose="020B0604020202020204" pitchFamily="34" charset="0"/>
                <a:cs typeface="Times New Roman" panose="02020603050405020304" pitchFamily="18" charset="0"/>
              </a:rPr>
              <a:t> - </a:t>
            </a:r>
            <a:r>
              <a:rPr lang="vi-VN" sz="2000" kern="100" dirty="0">
                <a:latin typeface="Arial" panose="020B0604020202020204" pitchFamily="34" charset="0"/>
                <a:cs typeface="Times New Roman" panose="02020603050405020304" pitchFamily="18" charset="0"/>
              </a:rPr>
              <a:t>Ngọc Kôn</a:t>
            </a:r>
            <a:endParaRPr lang="en-US" sz="2000" kern="100" dirty="0">
              <a:latin typeface="Arial" panose="020B0604020202020204" pitchFamily="34" charset="0"/>
              <a:cs typeface="Times New Roman" panose="02020603050405020304" pitchFamily="18" charset="0"/>
            </a:endParaRPr>
          </a:p>
          <a:p>
            <a:pPr algn="ctr"/>
            <a:endParaRPr lang="vi-VN" sz="2000" kern="100" dirty="0">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1. Bao năm trôi qua hồn con lạc bước đi xa, quên bao ơn Cha trầm kha bể đắm bao la. Nay con ăn năn hồi tâm thống hối bao lỗi lầm, đền bù bất xứng bao năm, quyết tâm trở về Cha lành.</a:t>
            </a:r>
            <a:endParaRPr lang="en-US" sz="3600" kern="100" dirty="0">
              <a:latin typeface="Arial" panose="020B0604020202020204" pitchFamily="34" charset="0"/>
              <a:cs typeface="Times New Roman" panose="02020603050405020304" pitchFamily="18" charset="0"/>
            </a:endParaRPr>
          </a:p>
          <a:p>
            <a:pPr algn="just"/>
            <a:r>
              <a:rPr lang="vi-VN" sz="3600" kern="100" spc="-130" dirty="0">
                <a:solidFill>
                  <a:schemeClr val="accent3">
                    <a:lumMod val="60000"/>
                    <a:lumOff val="40000"/>
                  </a:schemeClr>
                </a:solidFill>
                <a:latin typeface="Arial" panose="020B0604020202020204" pitchFamily="34" charset="0"/>
                <a:cs typeface="Times New Roman" panose="02020603050405020304" pitchFamily="18" charset="0"/>
              </a:rPr>
              <a:t>ĐK. Hãy trở về, trở về với Cha nhân lành. Hãy trở về, trở về để sớm hồi sinh. Hãy trở về, trở về sống trong an bình, trở về trở về để mãi sống trong ân tình.</a:t>
            </a:r>
            <a:endParaRPr lang="en-US" sz="3600" kern="100" spc="-13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2. Xin Cha tha cho hồn con lỡ bước hoen nhơ, tim Cha bao dung hồn tội lụy chẳng bơ vơ. Tin ơn dung tha lòng con quên hết bao lo sợ, tìm về nương bóng bên Cha trái tim nhân hậu vô bờ.</a:t>
            </a:r>
            <a:endParaRPr lang="en-US" sz="3600" kern="100" dirty="0">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1D58286A-3FDA-9ECF-8A85-25902619ABDC}"/>
              </a:ext>
            </a:extLst>
          </p:cNvPr>
          <p:cNvSpPr txBox="1"/>
          <p:nvPr/>
        </p:nvSpPr>
        <p:spPr>
          <a:xfrm>
            <a:off x="8896350" y="0"/>
            <a:ext cx="3194050" cy="646331"/>
          </a:xfrm>
          <a:prstGeom prst="rect">
            <a:avLst/>
          </a:prstGeom>
          <a:noFill/>
        </p:spPr>
        <p:txBody>
          <a:bodyPr wrap="square" rtlCol="0">
            <a:spAutoFit/>
          </a:bodyPr>
          <a:lstStyle/>
          <a:p>
            <a:r>
              <a:rPr lang="en-US" dirty="0" err="1"/>
              <a:t>Laudato</a:t>
            </a:r>
            <a:r>
              <a:rPr lang="en-US" dirty="0"/>
              <a:t> Si’ – 530</a:t>
            </a:r>
          </a:p>
          <a:p>
            <a:r>
              <a:rPr lang="en-US" dirty="0"/>
              <a:t>Thánh Ca: Chay – PS - 18</a:t>
            </a:r>
          </a:p>
        </p:txBody>
      </p:sp>
    </p:spTree>
    <p:extLst>
      <p:ext uri="{BB962C8B-B14F-4D97-AF65-F5344CB8AC3E}">
        <p14:creationId xmlns:p14="http://schemas.microsoft.com/office/powerpoint/2010/main" val="2604694722"/>
      </p:ext>
    </p:extLst>
  </p:cSld>
  <p:clrMapOvr>
    <a:overrideClrMapping bg1="dk1" tx1="lt1" bg2="dk2" tx2="lt2" accent1="accent1" accent2="accent2" accent3="accent3" accent4="accent4" accent5="accent5" accent6="accent6" hlink="hlink" folHlink="folHlink"/>
  </p:clrMapOvr>
</p:sld>
</file>

<file path=ppt/slides/slide55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1FE948E6-02F6-B519-3174-3FBE11A45EB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FF54625-0C89-3C2A-2082-EADA39DB904F}"/>
              </a:ext>
            </a:extLst>
          </p:cNvPr>
          <p:cNvSpPr txBox="1"/>
          <p:nvPr/>
        </p:nvSpPr>
        <p:spPr>
          <a:xfrm>
            <a:off x="1612900" y="-40193"/>
            <a:ext cx="10477500" cy="7078861"/>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Chúa Nhân Từ</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endParaRPr lang="en-US" sz="2400" kern="100" dirty="0">
              <a:latin typeface="Arial" panose="020B0604020202020204" pitchFamily="34" charset="0"/>
              <a:cs typeface="Times New Roman" panose="02020603050405020304" pitchFamily="18" charset="0"/>
            </a:endParaRPr>
          </a:p>
          <a:p>
            <a:pPr algn="just"/>
            <a:r>
              <a:rPr lang="vi-VN" sz="4000" kern="100" spc="-150" dirty="0">
                <a:solidFill>
                  <a:schemeClr val="accent3">
                    <a:lumMod val="60000"/>
                    <a:lumOff val="40000"/>
                  </a:schemeClr>
                </a:solidFill>
                <a:latin typeface="Arial" panose="020B0604020202020204" pitchFamily="34" charset="0"/>
                <a:cs typeface="Times New Roman" panose="02020603050405020304" pitchFamily="18" charset="0"/>
              </a:rPr>
              <a:t>ĐK: Chúa nhân từ xin lắng nghe linh hồn con tha thiết. Ăn năn kêu van lạy Chúa xin dủ thương. Ban xuống niềm tin ấp ủ cho tâm hồn.</a:t>
            </a:r>
            <a:endParaRPr lang="en-US" sz="4000" kern="100" spc="-15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spc="-150" dirty="0">
                <a:latin typeface="Arial" panose="020B0604020202020204" pitchFamily="34" charset="0"/>
                <a:cs typeface="Times New Roman" panose="02020603050405020304" pitchFamily="18" charset="0"/>
              </a:rPr>
              <a:t>1. Lạy Chúa xin thương con theo lượng từ bi Chúa. Chúa ơi xin xóa tội con theo lòng lân tuất vô bờ.</a:t>
            </a:r>
            <a:endParaRPr lang="en-US" sz="3800" kern="100" spc="-15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Rửa con nên trinh trong rửa sạch mọi gian ác. Cứu con qua ách tội khiên con thành tâm thú lỗi lầm.</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3. Ở ngay bên Thiên Nhan con phạm tội nhơ nhớp. Chúa luôn công chính từ nhân khi Người tuyên án nhân loại.</a:t>
            </a:r>
            <a:endParaRPr lang="en-US" sz="3800" kern="100" dirty="0">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308EDE1-EDBB-953C-7202-E1F77B4840B2}"/>
              </a:ext>
            </a:extLst>
          </p:cNvPr>
          <p:cNvSpPr txBox="1"/>
          <p:nvPr/>
        </p:nvSpPr>
        <p:spPr>
          <a:xfrm>
            <a:off x="9163050" y="25400"/>
            <a:ext cx="3194050" cy="369332"/>
          </a:xfrm>
          <a:prstGeom prst="rect">
            <a:avLst/>
          </a:prstGeom>
          <a:noFill/>
        </p:spPr>
        <p:txBody>
          <a:bodyPr wrap="square" rtlCol="0">
            <a:spAutoFit/>
          </a:bodyPr>
          <a:lstStyle/>
          <a:p>
            <a:r>
              <a:rPr lang="en-US" dirty="0"/>
              <a:t>Thánh Ca: Chay – PS - 23</a:t>
            </a:r>
          </a:p>
        </p:txBody>
      </p:sp>
    </p:spTree>
    <p:extLst>
      <p:ext uri="{BB962C8B-B14F-4D97-AF65-F5344CB8AC3E}">
        <p14:creationId xmlns:p14="http://schemas.microsoft.com/office/powerpoint/2010/main" val="4113265620"/>
      </p:ext>
    </p:extLst>
  </p:cSld>
  <p:clrMapOvr>
    <a:overrideClrMapping bg1="dk1" tx1="lt1" bg2="dk2" tx2="lt2" accent1="accent1" accent2="accent2" accent3="accent3" accent4="accent4" accent5="accent5" accent6="accent6" hlink="hlink" folHlink="folHlink"/>
  </p:clrMapOvr>
</p:sld>
</file>

<file path=ppt/slides/slide56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06BAD2D6-AF85-6CB9-3279-5C8827048B9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E91078-987F-DA92-7C12-D8E86623603E}"/>
              </a:ext>
            </a:extLst>
          </p:cNvPr>
          <p:cNvSpPr txBox="1"/>
          <p:nvPr/>
        </p:nvSpPr>
        <p:spPr>
          <a:xfrm>
            <a:off x="1612900" y="-2093"/>
            <a:ext cx="10477500" cy="6617196"/>
          </a:xfrm>
          <a:prstGeom prst="rect">
            <a:avLst/>
          </a:prstGeom>
          <a:noFill/>
        </p:spPr>
        <p:txBody>
          <a:bodyPr wrap="square" rtlCol="0">
            <a:spAutoFit/>
          </a:bodyPr>
          <a:lstStyle/>
          <a:p>
            <a:pPr algn="ctr"/>
            <a:r>
              <a:rPr lang="vi-VN" sz="2400" kern="100" spc="-150" dirty="0">
                <a:latin typeface="Arial" panose="020B0604020202020204" pitchFamily="34" charset="0"/>
                <a:cs typeface="Times New Roman" panose="02020603050405020304" pitchFamily="18" charset="0"/>
              </a:rPr>
              <a:t>Bài Ca Sám Hối (Tv. 50)</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Chúa! Nguyện thương con theo lượng từ bi, nguyện thương con theo lượng hải hà. Lạy Chúa! Xin xoá con sạch mọi tội ác, rửa hồn con hết mọi gian tà.</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Vì tội con ở trước Thiên nhan, và con đã phản nghịch cùng Chúa. Xin canh tân con người con, đừng loại con khỏi thánh nhan.</a:t>
            </a:r>
            <a:endParaRPr lang="en-US" sz="4000" kern="100" dirty="0">
              <a:latin typeface="Arial" panose="020B0604020202020204" pitchFamily="34" charset="0"/>
              <a:cs typeface="Times New Roman" panose="02020603050405020304" pitchFamily="18" charset="0"/>
            </a:endParaRPr>
          </a:p>
          <a:p>
            <a:pPr algn="just"/>
            <a:r>
              <a:rPr lang="vi-VN" sz="4000" kern="100" spc="-150" dirty="0">
                <a:latin typeface="Arial" panose="020B0604020202020204" pitchFamily="34" charset="0"/>
                <a:cs typeface="Times New Roman" panose="02020603050405020304" pitchFamily="18" charset="0"/>
              </a:rPr>
              <a:t>2. Xin ban cho con quả tim trong sạch, xin ban cho con niềm vui cứu độ. Hãy mở môi con ca ngợi Danh Chúa, tim con reo vui trong Chúa Trời.</a:t>
            </a:r>
            <a:endParaRPr lang="en-US" sz="4000" kern="100" spc="-150" dirty="0">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60DE2977-40DF-A868-413C-C7AEEF4A7D31}"/>
              </a:ext>
            </a:extLst>
          </p:cNvPr>
          <p:cNvSpPr txBox="1"/>
          <p:nvPr/>
        </p:nvSpPr>
        <p:spPr>
          <a:xfrm>
            <a:off x="9163050" y="25400"/>
            <a:ext cx="3194050" cy="369332"/>
          </a:xfrm>
          <a:prstGeom prst="rect">
            <a:avLst/>
          </a:prstGeom>
          <a:noFill/>
        </p:spPr>
        <p:txBody>
          <a:bodyPr wrap="square" rtlCol="0">
            <a:spAutoFit/>
          </a:bodyPr>
          <a:lstStyle/>
          <a:p>
            <a:r>
              <a:rPr lang="en-US" dirty="0"/>
              <a:t>TCXL C - </a:t>
            </a:r>
          </a:p>
        </p:txBody>
      </p:sp>
    </p:spTree>
    <p:extLst>
      <p:ext uri="{BB962C8B-B14F-4D97-AF65-F5344CB8AC3E}">
        <p14:creationId xmlns:p14="http://schemas.microsoft.com/office/powerpoint/2010/main" val="2216751378"/>
      </p:ext>
    </p:extLst>
  </p:cSld>
  <p:clrMapOvr>
    <a:overrideClrMapping bg1="dk1" tx1="lt1" bg2="dk2" tx2="lt2" accent1="accent1" accent2="accent2" accent3="accent3" accent4="accent4" accent5="accent5" accent6="accent6" hlink="hlink" folHlink="folHlink"/>
  </p:clrMapOvr>
</p:sld>
</file>

<file path=ppt/slides/slide56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D82CA5D7-942B-8171-3A9E-AC925EF5CD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E13F810-BE1E-7052-0749-95E0CA6F9716}"/>
              </a:ext>
            </a:extLst>
          </p:cNvPr>
          <p:cNvSpPr txBox="1"/>
          <p:nvPr/>
        </p:nvSpPr>
        <p:spPr>
          <a:xfrm>
            <a:off x="1612900" y="86807"/>
            <a:ext cx="10477500" cy="6617196"/>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Trái Tim Tinh Tuyền</a:t>
            </a:r>
            <a:r>
              <a:rPr lang="en-US" kern="100" dirty="0">
                <a:latin typeface="Arial" panose="020B0604020202020204" pitchFamily="34" charset="0"/>
                <a:cs typeface="Times New Roman" panose="02020603050405020304" pitchFamily="18" charset="0"/>
              </a:rPr>
              <a:t> - </a:t>
            </a:r>
            <a:r>
              <a:rPr lang="vi-VN" kern="100" dirty="0">
                <a:latin typeface="Arial" panose="020B0604020202020204" pitchFamily="34" charset="0"/>
                <a:cs typeface="Times New Roman" panose="02020603050405020304" pitchFamily="18" charset="0"/>
              </a:rPr>
              <a:t>Lm. Mi Trầm</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Chúa xin ban cho con trái tim tinh tuyền. Để con luôn luôn cao dâng tâm tình kính mến. Lạy Chúa, xin ban cho con trái tim tinh tuyền. Để con luôn luôn trung kiên vững một niềm tin.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Xin Ngài thương con thứ tha lỗi lầm trong đời. Xin Ngài thương con thanh luyện hồn con Chúa ơi! Xin Ngài thương con rửa sạch hồn con hỡi Ngài. Xin Ngài thương con giữ tâm hồn con trắng trong.</a:t>
            </a:r>
            <a:endParaRPr lang="en-US" sz="4000" kern="100" dirty="0">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4FE93A53-0FA4-D389-8DFF-606CC2203940}"/>
              </a:ext>
            </a:extLst>
          </p:cNvPr>
          <p:cNvSpPr txBox="1"/>
          <p:nvPr/>
        </p:nvSpPr>
        <p:spPr>
          <a:xfrm>
            <a:off x="9163050" y="25400"/>
            <a:ext cx="3194050" cy="369332"/>
          </a:xfrm>
          <a:prstGeom prst="rect">
            <a:avLst/>
          </a:prstGeom>
          <a:noFill/>
        </p:spPr>
        <p:txBody>
          <a:bodyPr wrap="square" rtlCol="0">
            <a:spAutoFit/>
          </a:bodyPr>
          <a:lstStyle/>
          <a:p>
            <a:r>
              <a:rPr lang="en-US" dirty="0"/>
              <a:t>Thánh Ca: Chay – PS - 24</a:t>
            </a:r>
          </a:p>
        </p:txBody>
      </p:sp>
    </p:spTree>
    <p:extLst>
      <p:ext uri="{BB962C8B-B14F-4D97-AF65-F5344CB8AC3E}">
        <p14:creationId xmlns:p14="http://schemas.microsoft.com/office/powerpoint/2010/main" val="4037528441"/>
      </p:ext>
    </p:extLst>
  </p:cSld>
  <p:clrMapOvr>
    <a:overrideClrMapping bg1="dk1" tx1="lt1" bg2="dk2" tx2="lt2" accent1="accent1" accent2="accent2" accent3="accent3" accent4="accent4" accent5="accent5" accent6="accent6" hlink="hlink" folHlink="folHlink"/>
  </p:clrMapOvr>
</p:sld>
</file>

<file path=ppt/slides/slide56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B3CDB13-9B5F-E4E4-4A8E-2AA09692BB0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FB3174C-5FE5-9FF4-BF0E-4FE3794A1E79}"/>
              </a:ext>
            </a:extLst>
          </p:cNvPr>
          <p:cNvSpPr txBox="1"/>
          <p:nvPr/>
        </p:nvSpPr>
        <p:spPr>
          <a:xfrm>
            <a:off x="1612900" y="-40193"/>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Xin Ngài canh tân trái tim bao lần xa Ngài. Xin Ngài canh tân tinh thần nhược suy Chúa ơi! Xin Ngài canh tân để tâm hồn con tinh tuyền. Xin Ngài canh tân để tâm hồn con vững tin.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Chúa xin ban cho con trái tim tinh tuyền. Để con luôn luôn cao dâng tâm tình kính mến. Lạy Chúa, xin ban cho con trái tim tinh tuyền. Để con luôn luôn trung kiên vững một niềm tin.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318762790"/>
      </p:ext>
    </p:extLst>
  </p:cSld>
  <p:clrMapOvr>
    <a:overrideClrMapping bg1="dk1" tx1="lt1" bg2="dk2" tx2="lt2" accent1="accent1" accent2="accent2" accent3="accent3" accent4="accent4" accent5="accent5" accent6="accent6" hlink="hlink" folHlink="folHlink"/>
  </p:clrMapOvr>
</p:sld>
</file>

<file path=ppt/slides/slide56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0D4B5C1B-B09A-31B9-4C52-A002523A14F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8E91AF9-C9D6-654E-070F-3CFFD6BFC727}"/>
              </a:ext>
            </a:extLst>
          </p:cNvPr>
          <p:cNvSpPr txBox="1"/>
          <p:nvPr/>
        </p:nvSpPr>
        <p:spPr>
          <a:xfrm>
            <a:off x="1612900" y="10607"/>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Xin Ngài thương con đổ tuôn ph</a:t>
            </a:r>
            <a:r>
              <a:rPr lang="en-US" sz="4000" kern="100" dirty="0">
                <a:latin typeface="Arial" panose="020B0604020202020204" pitchFamily="34" charset="0"/>
                <a:cs typeface="Times New Roman" panose="02020603050405020304" pitchFamily="18" charset="0"/>
              </a:rPr>
              <a:t>ú</a:t>
            </a:r>
            <a:r>
              <a:rPr lang="vi-VN" sz="4000" kern="100" dirty="0">
                <a:latin typeface="Arial" panose="020B0604020202020204" pitchFamily="34" charset="0"/>
                <a:cs typeface="Times New Roman" panose="02020603050405020304" pitchFamily="18" charset="0"/>
              </a:rPr>
              <a:t>c lành cứu đời. Xin Ngài thương con ban lòng quảng đại, Chúa ơi. Xin Ngài thương con mở rộng làn môi, hỡi Ngài. Xin Ngài thương con, con luôn ngợi ca Thánh Danh.</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Chúa xin ban cho con trái tim tinh tuyền. Để con luôn luôn cao dâng tâm tình kính mến. Lạy Chúa, xin ban cho con trái tim tinh tuyền. Để con luôn luôn trung kiên vững một niềm tin.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888640646"/>
      </p:ext>
    </p:extLst>
  </p:cSld>
  <p:clrMapOvr>
    <a:overrideClrMapping bg1="dk1" tx1="lt1" bg2="dk2" tx2="lt2" accent1="accent1" accent2="accent2" accent3="accent3" accent4="accent4" accent5="accent5" accent6="accent6" hlink="hlink" folHlink="folHlink"/>
  </p:clrMapOvr>
</p:sld>
</file>

<file path=ppt/slides/slide56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82657577-462B-9793-C8F9-7F89BECF26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6C50D2D-7E15-954F-F43B-14703455B1E8}"/>
              </a:ext>
            </a:extLst>
          </p:cNvPr>
          <p:cNvSpPr txBox="1"/>
          <p:nvPr/>
        </p:nvSpPr>
        <p:spPr>
          <a:xfrm>
            <a:off x="1612900" y="36007"/>
            <a:ext cx="10477500" cy="637097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Dù Con Chưa Thấy Ngài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endParaRPr lang="en-US" sz="2400" kern="100" dirty="0">
              <a:latin typeface="Arial" panose="020B0604020202020204" pitchFamily="34" charset="0"/>
              <a:cs typeface="Times New Roman" panose="02020603050405020304" pitchFamily="18" charset="0"/>
            </a:endParaRPr>
          </a:p>
          <a:p>
            <a:pPr algn="ctr"/>
            <a:endParaRPr lang="vi-VN" sz="24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Này linh hồn con, nguyện hướng về Chúa tâm tư khấn xin từ đây, Chúa đừng để con xót xa bao giờ. Vì ai cậy Chúa và tin ở Chúa, tâm tư chứa chan niềm vui, chẳng khi nào ngơi tiếng ca tuyệt vời.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ơi bao tháng năm rồi con vẫn u hoài ngước trông về Chúa. Chúa ơi con hướng lên Ngài chan chứa hy vọng vững tin muôn đời.</a:t>
            </a:r>
            <a:endParaRPr lang="en-US" sz="4000" kern="100" dirty="0">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91D0758E-5852-67A3-5D15-9F1A867B167C}"/>
              </a:ext>
            </a:extLst>
          </p:cNvPr>
          <p:cNvSpPr txBox="1"/>
          <p:nvPr/>
        </p:nvSpPr>
        <p:spPr>
          <a:xfrm>
            <a:off x="8896350" y="419100"/>
            <a:ext cx="3194050" cy="369332"/>
          </a:xfrm>
          <a:prstGeom prst="rect">
            <a:avLst/>
          </a:prstGeom>
          <a:noFill/>
        </p:spPr>
        <p:txBody>
          <a:bodyPr wrap="square" rtlCol="0">
            <a:spAutoFit/>
          </a:bodyPr>
          <a:lstStyle/>
          <a:p>
            <a:r>
              <a:rPr lang="en-US" dirty="0"/>
              <a:t>Thánh Ca: Chay – PS - 216</a:t>
            </a:r>
          </a:p>
        </p:txBody>
      </p:sp>
    </p:spTree>
    <p:extLst>
      <p:ext uri="{BB962C8B-B14F-4D97-AF65-F5344CB8AC3E}">
        <p14:creationId xmlns:p14="http://schemas.microsoft.com/office/powerpoint/2010/main" val="2546655990"/>
      </p:ext>
    </p:extLst>
  </p:cSld>
  <p:clrMapOvr>
    <a:overrideClrMapping bg1="dk1" tx1="lt1" bg2="dk2" tx2="lt2" accent1="accent1" accent2="accent2" accent3="accent3" accent4="accent4" accent5="accent5" accent6="accent6" hlink="hlink" folHlink="folHlink"/>
  </p:clrMapOvr>
</p:sld>
</file>

<file path=ppt/slides/slide56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62A66A55-23B4-1EC2-2BF1-9D849162C29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FAD0CC2-BDA1-277B-930C-F3E4064A5270}"/>
              </a:ext>
            </a:extLst>
          </p:cNvPr>
          <p:cNvSpPr txBox="1"/>
          <p:nvPr/>
        </p:nvSpPr>
        <p:spPr>
          <a:xfrm>
            <a:off x="1612900" y="74107"/>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Đời con tội lỗi, tuổi xuân lầm lỡ, xin thương thứ tha Ngài ơi đoái trông hồn con tháng năm dại khờ. Đường ngay nẻo chính, Ngài đã dạy con đi theo bước chân tình yêu ngước trông trời cao chứa chan ngọt ngào.</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ơi bao tháng năm rồi con vẫn u hoài ngước trông về Chúa. Chúa ơi con hướng lên Ngài chan chứa hy vọng vững tin muôn đời.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963577828"/>
      </p:ext>
    </p:extLst>
  </p:cSld>
  <p:clrMapOvr>
    <a:overrideClrMapping bg1="dk1" tx1="lt1" bg2="dk2" tx2="lt2" accent1="accent1" accent2="accent2" accent3="accent3" accent4="accent4" accent5="accent5" accent6="accent6" hlink="hlink" folHlink="folHlink"/>
  </p:clrMapOvr>
</p:sld>
</file>

<file path=ppt/slides/slide56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542DD997-0ADE-ACC7-DCDF-4AA0E3C798D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79453E3-50BB-6371-4521-9B5BF85721D3}"/>
              </a:ext>
            </a:extLst>
          </p:cNvPr>
          <p:cNvSpPr txBox="1"/>
          <p:nvPr/>
        </p:nvSpPr>
        <p:spPr>
          <a:xfrm>
            <a:off x="1612900" y="36007"/>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Ngày đêm tìm Chúa, dù chưa được thấy, nhưng con vẫn luôn cậy trông thấy tim nhẹ vương biết bao yêu thương. Đời đi tìm Chúa, lòng như bừng nở trăm hoa ngát hương trời mơ, thấy như lòng con mến thương nhiều hơn.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ơi bao tháng năm rồi con vẫn u hoài ngước trông về Chúa. Chúa ơi con hướng lên Ngài chan chứa hy vọng vững tin muôn đời.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679246678"/>
      </p:ext>
    </p:extLst>
  </p:cSld>
  <p:clrMapOvr>
    <a:overrideClrMapping bg1="dk1" tx1="lt1" bg2="dk2" tx2="lt2" accent1="accent1" accent2="accent2" accent3="accent3" accent4="accent4" accent5="accent5" accent6="accent6" hlink="hlink" folHlink="folHlink"/>
  </p:clrMapOvr>
</p:sld>
</file>

<file path=ppt/slides/slide56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Kinh Chay</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4000" kern="100" dirty="0">
                <a:latin typeface="Arial" panose="020B0604020202020204" pitchFamily="34" charset="0"/>
                <a:cs typeface="Times New Roman" panose="02020603050405020304" pitchFamily="18" charset="0"/>
              </a:rPr>
              <a:t>1. Con xin dâng muôn lời kinh th</a:t>
            </a:r>
            <a:r>
              <a:rPr lang="en-US" sz="4000" kern="100" dirty="0">
                <a:latin typeface="Arial" panose="020B0604020202020204" pitchFamily="34" charset="0"/>
                <a:cs typeface="Times New Roman" panose="02020603050405020304" pitchFamily="18" charset="0"/>
              </a:rPr>
              <a:t>ấ</a:t>
            </a:r>
            <a:r>
              <a:rPr lang="vi-VN" sz="4000" kern="100" dirty="0">
                <a:latin typeface="Arial" panose="020B0604020202020204" pitchFamily="34" charset="0"/>
                <a:cs typeface="Times New Roman" panose="02020603050405020304" pitchFamily="18" charset="0"/>
              </a:rPr>
              <a:t>m lệ chan hoà. Con kêu van Chuá nhân từ ghé mắt xót thương.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Mùa chay thánh Chúa thương tha thứ tội nhơ. Lắng nghe con dâng lời khấn nguyện: Chúa ban ơn trong mùa thánh này.</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Trong đêm thâu tâm hồn con vướng bao tội tình. Bao đau thương đã phủ đầy trên tấm thân con.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Vì yếu đuối Chuá đã thấu rõ hồn con, Chúa khoan nhân thương gọi trở về. Khứng ban muôn tâm tình thánh thiện.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1D58286A-3FDA-9ECF-8A85-25902619ABDC}"/>
              </a:ext>
            </a:extLst>
          </p:cNvPr>
          <p:cNvSpPr txBox="1"/>
          <p:nvPr/>
        </p:nvSpPr>
        <p:spPr>
          <a:xfrm>
            <a:off x="9493250" y="0"/>
            <a:ext cx="2171700" cy="369332"/>
          </a:xfrm>
          <a:prstGeom prst="rect">
            <a:avLst/>
          </a:prstGeom>
          <a:noFill/>
        </p:spPr>
        <p:txBody>
          <a:bodyPr wrap="square" rtlCol="0">
            <a:spAutoFit/>
          </a:bodyPr>
          <a:lstStyle/>
          <a:p>
            <a:r>
              <a:rPr lang="en-US" dirty="0" err="1"/>
              <a:t>Laudato</a:t>
            </a:r>
            <a:r>
              <a:rPr lang="en-US" dirty="0"/>
              <a:t> Si’ - 531</a:t>
            </a:r>
          </a:p>
        </p:txBody>
      </p:sp>
    </p:spTree>
    <p:extLst>
      <p:ext uri="{BB962C8B-B14F-4D97-AF65-F5344CB8AC3E}">
        <p14:creationId xmlns:p14="http://schemas.microsoft.com/office/powerpoint/2010/main" val="3937968187"/>
      </p:ext>
    </p:extLst>
  </p:cSld>
  <p:clrMapOvr>
    <a:overrideClrMapping bg1="dk1" tx1="lt1" bg2="dk2" tx2="lt2" accent1="accent1" accent2="accent2" accent3="accent3" accent4="accent4" accent5="accent5" accent6="accent6" hlink="hlink" folHlink="folHlink"/>
  </p:clrMapOvr>
</p:sld>
</file>

<file path=ppt/slides/slide56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709529"/>
          </a:xfrm>
          <a:prstGeom prst="rect">
            <a:avLst/>
          </a:prstGeom>
          <a:noFill/>
        </p:spPr>
        <p:txBody>
          <a:bodyPr wrap="square" rtlCol="0">
            <a:spAutoFit/>
          </a:bodyPr>
          <a:lstStyle/>
          <a:p>
            <a:pPr algn="ctr"/>
            <a:r>
              <a:rPr lang="en-US" sz="2000" kern="100" dirty="0">
                <a:latin typeface="Arial" panose="020B0604020202020204" pitchFamily="34" charset="0"/>
                <a:cs typeface="Times New Roman" panose="02020603050405020304" pitchFamily="18" charset="0"/>
              </a:rPr>
              <a:t>Tâm tình sám hối – </a:t>
            </a:r>
            <a:r>
              <a:rPr lang="en-US" sz="2000" kern="100" dirty="0" err="1">
                <a:latin typeface="Arial" panose="020B0604020202020204" pitchFamily="34" charset="0"/>
                <a:cs typeface="Times New Roman" panose="02020603050405020304" pitchFamily="18" charset="0"/>
              </a:rPr>
              <a:t>Lm</a:t>
            </a:r>
            <a:r>
              <a:rPr lang="en-US" sz="2000" kern="100" dirty="0">
                <a:latin typeface="Arial" panose="020B0604020202020204" pitchFamily="34" charset="0"/>
                <a:cs typeface="Times New Roman" panose="02020603050405020304" pitchFamily="18" charset="0"/>
              </a:rPr>
              <a:t> </a:t>
            </a:r>
            <a:r>
              <a:rPr lang="en-US" sz="2000" kern="100" dirty="0" err="1">
                <a:latin typeface="Arial" panose="020B0604020202020204" pitchFamily="34" charset="0"/>
                <a:cs typeface="Times New Roman" panose="02020603050405020304" pitchFamily="18" charset="0"/>
              </a:rPr>
              <a:t>Nguyễn</a:t>
            </a:r>
            <a:r>
              <a:rPr lang="en-US" sz="2000" kern="100" dirty="0">
                <a:latin typeface="Arial" panose="020B0604020202020204" pitchFamily="34" charset="0"/>
                <a:cs typeface="Times New Roman" panose="02020603050405020304" pitchFamily="18" charset="0"/>
              </a:rPr>
              <a:t> Duy</a:t>
            </a:r>
          </a:p>
          <a:p>
            <a:pPr algn="ctr"/>
            <a:endParaRPr lang="en-US" sz="16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Trong tâm tình sám hối con đớn đau vì tội đã phạm. Trong tâm tình ăn năn con khóc than biết bao lầm lỗi. Chúa ơi con đã biết tội mình</a:t>
            </a:r>
            <a:r>
              <a:rPr lang="en-US" sz="3800" kern="100" dirty="0">
                <a:latin typeface="Arial" panose="020B0604020202020204" pitchFamily="34" charset="0"/>
                <a:cs typeface="Times New Roman" panose="02020603050405020304" pitchFamily="18" charset="0"/>
              </a:rPr>
              <a:t>.</a:t>
            </a:r>
            <a:r>
              <a:rPr lang="vi-VN" sz="3800" kern="100" dirty="0">
                <a:latin typeface="Arial" panose="020B0604020202020204" pitchFamily="34" charset="0"/>
                <a:cs typeface="Times New Roman" panose="02020603050405020304" pitchFamily="18" charset="0"/>
              </a:rPr>
              <a:t> Chúa ơi con đã biết tội mình. Tội làm con xa lìa Nhan Chúa tội làm con xa lìa tình thương.</a:t>
            </a:r>
            <a:endParaRPr lang="en-US" sz="38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xin trở về với Ngài, con xin chuộc lại lỗi lầm. Làm lại cuộc đời mới trong mến yêu muôn phần. Con xin trở về cùng Chúa, con xin trở về cùng anh em. Để lại được sống trong ân tình của những người con.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1D58286A-3FDA-9ECF-8A85-25902619ABDC}"/>
              </a:ext>
            </a:extLst>
          </p:cNvPr>
          <p:cNvSpPr txBox="1"/>
          <p:nvPr/>
        </p:nvSpPr>
        <p:spPr>
          <a:xfrm>
            <a:off x="9493250" y="-50800"/>
            <a:ext cx="2171700" cy="646331"/>
          </a:xfrm>
          <a:prstGeom prst="rect">
            <a:avLst/>
          </a:prstGeom>
          <a:noFill/>
        </p:spPr>
        <p:txBody>
          <a:bodyPr wrap="square" rtlCol="0">
            <a:spAutoFit/>
          </a:bodyPr>
          <a:lstStyle/>
          <a:p>
            <a:r>
              <a:rPr lang="en-US" dirty="0" err="1"/>
              <a:t>Laudato</a:t>
            </a:r>
            <a:r>
              <a:rPr lang="en-US" dirty="0"/>
              <a:t> Si’ – 548</a:t>
            </a:r>
          </a:p>
          <a:p>
            <a:r>
              <a:rPr lang="en-US" dirty="0"/>
              <a:t>TCXL C</a:t>
            </a:r>
          </a:p>
        </p:txBody>
      </p:sp>
    </p:spTree>
    <p:extLst>
      <p:ext uri="{BB962C8B-B14F-4D97-AF65-F5344CB8AC3E}">
        <p14:creationId xmlns:p14="http://schemas.microsoft.com/office/powerpoint/2010/main" val="2228385470"/>
      </p:ext>
    </p:extLst>
  </p:cSld>
  <p:clrMapOvr>
    <a:overrideClrMapping bg1="dk1" tx1="lt1" bg2="dk2" tx2="lt2" accent1="accent1" accent2="accent2" accent3="accent3" accent4="accent4" accent5="accent5" accent6="accent6" hlink="hlink" folHlink="folHlink"/>
  </p:clrMapOvr>
</p:sld>
</file>

<file path=ppt/slides/slide56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Mang thân phận yếu đuối con bước đi nhờ Ngài dắt dìu. Nhưng bao lần vô tâm con đã quên ân tình trợ giúp. Chúa ơi nay con cách xa Ngài</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a:t>
            </a:r>
            <a:r>
              <a:rPr lang="en-US" sz="4000" kern="100" dirty="0">
                <a:latin typeface="Arial" panose="020B0604020202020204" pitchFamily="34" charset="0"/>
                <a:cs typeface="Times New Roman" panose="02020603050405020304" pitchFamily="18" charset="0"/>
              </a:rPr>
              <a:t>Ví</a:t>
            </a:r>
            <a:r>
              <a:rPr lang="vi-VN" sz="4000" kern="100" dirty="0">
                <a:latin typeface="Arial" panose="020B0604020202020204" pitchFamily="34" charset="0"/>
                <a:cs typeface="Times New Roman" panose="02020603050405020304" pitchFamily="18" charset="0"/>
              </a:rPr>
              <a:t> như chiên con sống lạc bầy. Mà tình Cha không bờ không bến Ngài tìm con đưa về nguồn vui.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xin trở về với Ngài, con xin chuộc lại lỗi lầm. Làm lại cuộc đời mới trong mến yêu muôn phần. Con xin trở về cùng Chúa, con xin trở về cùng anh em. Để lại được sống trong ân tình của những người con.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879521943"/>
      </p:ext>
    </p:extLst>
  </p:cSld>
  <p:clrMapOvr>
    <a:overrideClrMapping bg1="dk1" tx1="lt1" bg2="dk2" tx2="lt2" accent1="accent1" accent2="accent2" accent3="accent3" accent4="accent4" accent5="accent5" accent6="accent6" hlink="hlink" folHlink="folHlink"/>
  </p:clrMapOvr>
</p:sld>
</file>

<file path=ppt/slides/slide57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Xin ơn trời thắp sáng lòng trí con bằng ngọn lửa hồng. Vui trên đường hy sinh theo Chúa đi gieo nguồn hạnh phúc. Chúa ơi con xin sống cho Ngài</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Chúa ơi con xin sống cho người. Trọn đời con vang bài ca mới để ngợi khen ân tình biển khơi.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xin trở về với Ngài, con xin chuộc lại lỗi lầm. Làm lại cuộc đời mới trong mến yêu muôn phần. Con xin trở về cùng Chúa, con xin trở về cùng anh em. Để lại được sống trong ân tình của những người con.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311709056"/>
      </p:ext>
    </p:extLst>
  </p:cSld>
  <p:clrMapOvr>
    <a:overrideClrMapping bg1="dk1" tx1="lt1" bg2="dk2" tx2="lt2" accent1="accent1" accent2="accent2" accent3="accent3" accent4="accent4" accent5="accent5" accent6="accent6" hlink="hlink" folHlink="folHlink"/>
  </p:clrMapOvr>
</p:sld>
</file>

<file path=ppt/slides/slide57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832640"/>
          </a:xfrm>
          <a:prstGeom prst="rect">
            <a:avLst/>
          </a:prstGeom>
          <a:noFill/>
        </p:spPr>
        <p:txBody>
          <a:bodyPr wrap="square" rtlCol="0">
            <a:spAutoFit/>
          </a:bodyPr>
          <a:lstStyle/>
          <a:p>
            <a:pPr algn="ctr"/>
            <a:r>
              <a:rPr lang="vi-VN" sz="2000" kern="100" dirty="0">
                <a:latin typeface="Arial" panose="020B0604020202020204" pitchFamily="34" charset="0"/>
                <a:cs typeface="Times New Roman" panose="02020603050405020304" pitchFamily="18" charset="0"/>
              </a:rPr>
              <a:t>HÃY TRỞ VỀ</a:t>
            </a:r>
            <a:r>
              <a:rPr lang="en-US" sz="2000" kern="100" dirty="0">
                <a:latin typeface="Arial" panose="020B0604020202020204" pitchFamily="34" charset="0"/>
                <a:cs typeface="Times New Roman" panose="02020603050405020304" pitchFamily="18" charset="0"/>
              </a:rPr>
              <a:t> 1 - Mi Trầm</a:t>
            </a:r>
            <a:endParaRPr lang="vi-VN" sz="20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Hãy trở về với Ta nối kết tình cách xa bao năm qua. Hãy trở về với Ta, nối kết tình cách xa thêm đậm đà.</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Về đây, hỡi người, nào về đây! Tình thương Chúa Trời luôn nối kết. Về đây Thiên Chúa Ðấng từ bi, Người xóa hết tội ta, Người dẫn lối đời ta.</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Ðời con đã nhiều lần bội vong, về đây Chúa Trời ban sức sống. Tình Cha nung nấu trí lòng con, ngày tháng mãi nỉ non, Ngài hãy giữ lòng son.</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73755EE-FFD7-8530-7B3E-10FC4BE98904}"/>
              </a:ext>
            </a:extLst>
          </p:cNvPr>
          <p:cNvSpPr txBox="1"/>
          <p:nvPr/>
        </p:nvSpPr>
        <p:spPr>
          <a:xfrm>
            <a:off x="9486900" y="0"/>
            <a:ext cx="2181225" cy="369332"/>
          </a:xfrm>
          <a:prstGeom prst="rect">
            <a:avLst/>
          </a:prstGeom>
          <a:noFill/>
        </p:spPr>
        <p:txBody>
          <a:bodyPr wrap="square" rtlCol="0">
            <a:spAutoFit/>
          </a:bodyPr>
          <a:lstStyle/>
          <a:p>
            <a:r>
              <a:rPr lang="en-US" dirty="0"/>
              <a:t>TCCĐ 1 - 388</a:t>
            </a:r>
          </a:p>
        </p:txBody>
      </p:sp>
    </p:spTree>
    <p:extLst>
      <p:ext uri="{BB962C8B-B14F-4D97-AF65-F5344CB8AC3E}">
        <p14:creationId xmlns:p14="http://schemas.microsoft.com/office/powerpoint/2010/main" val="4018377120"/>
      </p:ext>
    </p:extLst>
  </p:cSld>
  <p:clrMapOvr>
    <a:overrideClrMapping bg1="dk1" tx1="lt1" bg2="dk2" tx2="lt2" accent1="accent1" accent2="accent2" accent3="accent3" accent4="accent4" accent5="accent5" accent6="accent6" hlink="hlink" folHlink="folHlink"/>
  </p:clrMapOvr>
</p:sld>
</file>

<file path=ppt/slides/slide57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801862"/>
          </a:xfrm>
          <a:prstGeom prst="rect">
            <a:avLst/>
          </a:prstGeom>
          <a:noFill/>
        </p:spPr>
        <p:txBody>
          <a:bodyPr wrap="square" rtlCol="0">
            <a:spAutoFit/>
          </a:bodyPr>
          <a:lstStyle/>
          <a:p>
            <a:pPr algn="ctr"/>
            <a:r>
              <a:rPr lang="en-US" sz="2000" kern="100" dirty="0">
                <a:latin typeface="Arial" panose="020B0604020202020204" pitchFamily="34" charset="0"/>
                <a:cs typeface="Times New Roman" panose="02020603050405020304" pitchFamily="18" charset="0"/>
              </a:rPr>
              <a:t>Vang lời tụng ca – </a:t>
            </a:r>
            <a:r>
              <a:rPr lang="en-US" sz="2000" kern="100" dirty="0" err="1">
                <a:latin typeface="Arial" panose="020B0604020202020204" pitchFamily="34" charset="0"/>
                <a:cs typeface="Times New Roman" panose="02020603050405020304" pitchFamily="18" charset="0"/>
              </a:rPr>
              <a:t>Lm</a:t>
            </a:r>
            <a:r>
              <a:rPr lang="en-US" sz="2000" kern="100" dirty="0">
                <a:latin typeface="Arial" panose="020B0604020202020204" pitchFamily="34" charset="0"/>
                <a:cs typeface="Times New Roman" panose="02020603050405020304" pitchFamily="18" charset="0"/>
              </a:rPr>
              <a:t> </a:t>
            </a:r>
            <a:r>
              <a:rPr lang="en-US" sz="2000" kern="100" dirty="0" err="1">
                <a:latin typeface="Arial" panose="020B0604020202020204" pitchFamily="34" charset="0"/>
                <a:cs typeface="Times New Roman" panose="02020603050405020304" pitchFamily="18" charset="0"/>
              </a:rPr>
              <a:t>Nguyễn</a:t>
            </a:r>
            <a:r>
              <a:rPr lang="en-US" sz="2000" kern="100" dirty="0">
                <a:latin typeface="Arial" panose="020B0604020202020204" pitchFamily="34" charset="0"/>
                <a:cs typeface="Times New Roman" panose="02020603050405020304" pitchFamily="18" charset="0"/>
              </a:rPr>
              <a:t> Duy</a:t>
            </a:r>
          </a:p>
          <a:p>
            <a:pPr algn="just"/>
            <a:endParaRPr lang="en-US" sz="16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Các trẻ Do Thái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trên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tay hoa lá reo mừng, hân hoan vang lời tụng ca. Hoan hô, hoan hô, hoan hô Con Vua Đa-vít, chúc tụng Đấng nhân danh Chúa mà đến.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Hôm nay Chúa vào thành thánh, hãy vỗ tay vui mừng, muôn dân reo lời hoan ca, kính dâng lên Vua trời đất. Chính Chúa thống trị muôn loài, là Cha quyền uy vinh thắng. Chúc tụng, chúc tụng, vinh quang Chúa đang tỏa lan.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73755EE-FFD7-8530-7B3E-10FC4BE98904}"/>
              </a:ext>
            </a:extLst>
          </p:cNvPr>
          <p:cNvSpPr txBox="1"/>
          <p:nvPr/>
        </p:nvSpPr>
        <p:spPr>
          <a:xfrm>
            <a:off x="9486900" y="0"/>
            <a:ext cx="2181225" cy="369332"/>
          </a:xfrm>
          <a:prstGeom prst="rect">
            <a:avLst/>
          </a:prstGeom>
          <a:noFill/>
        </p:spPr>
        <p:txBody>
          <a:bodyPr wrap="square" rtlCol="0">
            <a:spAutoFit/>
          </a:bodyPr>
          <a:lstStyle/>
          <a:p>
            <a:r>
              <a:rPr lang="en-US" dirty="0"/>
              <a:t>TCCĐ 1 - 410</a:t>
            </a:r>
          </a:p>
        </p:txBody>
      </p:sp>
    </p:spTree>
    <p:extLst>
      <p:ext uri="{BB962C8B-B14F-4D97-AF65-F5344CB8AC3E}">
        <p14:creationId xmlns:p14="http://schemas.microsoft.com/office/powerpoint/2010/main" val="3371377433"/>
      </p:ext>
    </p:extLst>
  </p:cSld>
  <p:clrMapOvr>
    <a:overrideClrMapping bg1="dk1" tx1="lt1" bg2="dk2" tx2="lt2" accent1="accent1" accent2="accent2" accent3="accent3" accent4="accent4" accent5="accent5" accent6="accent6" hlink="hlink" folHlink="folHlink"/>
  </p:clrMapOvr>
</p:sld>
</file>

<file path=ppt/slides/slide57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494085"/>
          </a:xfrm>
          <a:prstGeom prst="rect">
            <a:avLst/>
          </a:prstGeom>
          <a:noFill/>
        </p:spPr>
        <p:txBody>
          <a:bodyPr wrap="square" rtlCol="0">
            <a:spAutoFit/>
          </a:bodyPr>
          <a:lstStyle/>
          <a:p>
            <a:pPr algn="just"/>
            <a:endParaRPr lang="en-US" sz="16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Rung lên cung đàn yêu thương, khắp nơi trên thiên đường dương gian xin cùng hợp tiếng, chúng con nay ca tụng Chúa. Xin dâng muôn lời kính chào, tình con Ngài ơi có thấu, đón nhận nỗi niềm, tôn vinh Chúa trên trời cao.</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Các trẻ Do Thái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trên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tay hoa lá reo mừng, hân hoan vang lời tụng ca. Hoan hô, hoan hô, hoan hô Con Vua Đa-vít, chúc tụng Đấng nhân danh Chúa mà đến.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34310803"/>
      </p:ext>
    </p:extLst>
  </p:cSld>
  <p:clrMapOvr>
    <a:overrideClrMapping bg1="dk1" tx1="lt1" bg2="dk2" tx2="lt2" accent1="accent1" accent2="accent2" accent3="accent3" accent4="accent4" accent5="accent5" accent6="accent6" hlink="hlink" folHlink="folHlink"/>
  </p:clrMapOvr>
</p:sld>
</file>

<file path=ppt/slides/slide57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370975"/>
          </a:xfrm>
          <a:prstGeom prst="rect">
            <a:avLst/>
          </a:prstGeom>
          <a:noFill/>
        </p:spPr>
        <p:txBody>
          <a:bodyPr wrap="square" rtlCol="0">
            <a:spAutoFit/>
          </a:bodyPr>
          <a:lstStyle/>
          <a:p>
            <a:pPr algn="ctr"/>
            <a:r>
              <a:rPr lang="en-US" sz="2000" kern="100" dirty="0">
                <a:latin typeface="Arial" panose="020B0604020202020204" pitchFamily="34" charset="0"/>
                <a:cs typeface="Times New Roman" panose="02020603050405020304" pitchFamily="18" charset="0"/>
              </a:rPr>
              <a:t>Chúa vào thành – </a:t>
            </a:r>
            <a:r>
              <a:rPr lang="en-US" sz="2000" kern="100" dirty="0" err="1">
                <a:latin typeface="Arial" panose="020B0604020202020204" pitchFamily="34" charset="0"/>
                <a:cs typeface="Times New Roman" panose="02020603050405020304" pitchFamily="18" charset="0"/>
              </a:rPr>
              <a:t>Lm</a:t>
            </a:r>
            <a:r>
              <a:rPr lang="en-US" sz="2000" kern="100" dirty="0">
                <a:latin typeface="Arial" panose="020B0604020202020204" pitchFamily="34" charset="0"/>
                <a:cs typeface="Times New Roman" panose="02020603050405020304" pitchFamily="18" charset="0"/>
              </a:rPr>
              <a:t> </a:t>
            </a:r>
            <a:r>
              <a:rPr lang="en-US" sz="2000" kern="100" dirty="0" err="1">
                <a:latin typeface="Arial" panose="020B0604020202020204" pitchFamily="34" charset="0"/>
                <a:cs typeface="Times New Roman" panose="02020603050405020304" pitchFamily="18" charset="0"/>
              </a:rPr>
              <a:t>Nguyễn</a:t>
            </a:r>
            <a:r>
              <a:rPr lang="en-US" sz="2000" kern="100" dirty="0">
                <a:latin typeface="Arial" panose="020B0604020202020204" pitchFamily="34" charset="0"/>
                <a:cs typeface="Times New Roman" panose="02020603050405020304" pitchFamily="18" charset="0"/>
              </a:rPr>
              <a:t> Duy</a:t>
            </a:r>
          </a:p>
          <a:p>
            <a:pPr algn="ctr"/>
            <a:endParaRPr lang="en-US" sz="28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Hãy báo cho nữ tử Sion này Vua ngươi đã đến nơi rồi. Người khiêm nhu ngồi trên mình lừa dân hô vang đồng thanh một lời: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Vạn là vạn tuế ! Vạn là vạn tuế Con Vua Đa-vít </a:t>
            </a:r>
            <a:r>
              <a:rPr lang="vi-VN" sz="4000" kern="100" dirty="0">
                <a:latin typeface="Arial" panose="020B0604020202020204" pitchFamily="34" charset="0"/>
                <a:cs typeface="Times New Roman" panose="02020603050405020304" pitchFamily="18" charset="0"/>
              </a:rPr>
              <a:t>(vạn tuế ! vạn tuế)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Chúc tụng Đấng nhân danh Chúa mà đến.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Israel hãy mừng vui lên, vì hôm nay Ngài đến thăm người. Nào mau ra trải áo dọn đường tay giơ cao cành lá chúc tụng.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73755EE-FFD7-8530-7B3E-10FC4BE98904}"/>
              </a:ext>
            </a:extLst>
          </p:cNvPr>
          <p:cNvSpPr txBox="1"/>
          <p:nvPr/>
        </p:nvSpPr>
        <p:spPr>
          <a:xfrm>
            <a:off x="9486900" y="0"/>
            <a:ext cx="2181225" cy="369332"/>
          </a:xfrm>
          <a:prstGeom prst="rect">
            <a:avLst/>
          </a:prstGeom>
          <a:noFill/>
        </p:spPr>
        <p:txBody>
          <a:bodyPr wrap="square" rtlCol="0">
            <a:spAutoFit/>
          </a:bodyPr>
          <a:lstStyle/>
          <a:p>
            <a:r>
              <a:rPr lang="en-US" dirty="0"/>
              <a:t>TCCĐ 1 - 416</a:t>
            </a:r>
          </a:p>
        </p:txBody>
      </p:sp>
    </p:spTree>
    <p:extLst>
      <p:ext uri="{BB962C8B-B14F-4D97-AF65-F5344CB8AC3E}">
        <p14:creationId xmlns:p14="http://schemas.microsoft.com/office/powerpoint/2010/main" val="1956830232"/>
      </p:ext>
    </p:extLst>
  </p:cSld>
  <p:clrMapOvr>
    <a:overrideClrMapping bg1="dk1" tx1="lt1" bg2="dk2" tx2="lt2" accent1="accent1" accent2="accent2" accent3="accent3" accent4="accent4" accent5="accent5" accent6="accent6" hlink="hlink" folHlink="folHlink"/>
  </p:clrMapOvr>
</p:sld>
</file>

<file path=ppt/slides/slide57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Khắp các dân hãy cùng reo vang, lời hoan hô cùng vỗ tay mừng. Vị Thiên Sai là Chúa trần đời, trong uy phong Ngài tiến vào thành.</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Vạn là vạn tuế ! Vạn là vạn tuế Con Vua Đa-vít </a:t>
            </a:r>
            <a:r>
              <a:rPr lang="vi-VN" sz="4000" kern="100" dirty="0">
                <a:latin typeface="Arial" panose="020B0604020202020204" pitchFamily="34" charset="0"/>
                <a:cs typeface="Times New Roman" panose="02020603050405020304" pitchFamily="18" charset="0"/>
              </a:rPr>
              <a:t>(vạn tuế ! vạn tuế)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Chúc tụng Đấng nhân danh Chúa mà đến.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4. Chúa tiến vào Thánh điện uy nghi, lời hoan hô cùng tiếng reo hò. Kèn vang lên trổi khúc trầm hùng, vươn câu ca mừng hát khen Ngài.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523489489"/>
      </p:ext>
    </p:extLst>
  </p:cSld>
  <p:clrMapOvr>
    <a:overrideClrMapping bg1="dk1" tx1="lt1" bg2="dk2" tx2="lt2" accent1="accent1" accent2="accent2" accent3="accent3" accent4="accent4" accent5="accent5" accent6="accent6" hlink="hlink" folHlink="folHlink"/>
  </p:clrMapOvr>
</p:sld>
</file>

<file path=ppt/slides/slide57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678FC871-C54A-5DD1-E200-EBDE98CFD0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BB92DA8-8938-E530-E549-29CB23F8A5A7}"/>
              </a:ext>
            </a:extLst>
          </p:cNvPr>
          <p:cNvSpPr txBox="1"/>
          <p:nvPr/>
        </p:nvSpPr>
        <p:spPr>
          <a:xfrm>
            <a:off x="1612900" y="83632"/>
            <a:ext cx="104775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Chút Lòng Son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Hồng Trần - Phạm Đình Đài</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Năm tháng dài êm đềm qua, mà con không có điều chi dâng lên Ngài để gọi là đền đáp tình yêu. Bao nhiêu lần lầm với lỡ, nay con ăn năn hối hận muôn vàn. Dám xin Ngài rủ tình thương tha thứ cho con.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Bao nhiêu phen ngụp lặn trong tội lỗi ê chề, nay con trở về hồn hoang xơ xác. Thì này đây con xin dâng những gì còn lại, trông mong ơn Chúa để làm lại đời con.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D9DD437-0DEA-DA66-8FA1-739FACF99127}"/>
              </a:ext>
            </a:extLst>
          </p:cNvPr>
          <p:cNvSpPr txBox="1"/>
          <p:nvPr/>
        </p:nvSpPr>
        <p:spPr>
          <a:xfrm>
            <a:off x="10083800" y="45532"/>
            <a:ext cx="2006600" cy="646331"/>
          </a:xfrm>
          <a:prstGeom prst="rect">
            <a:avLst/>
          </a:prstGeom>
          <a:noFill/>
        </p:spPr>
        <p:txBody>
          <a:bodyPr wrap="square" rtlCol="0">
            <a:spAutoFit/>
          </a:bodyPr>
          <a:lstStyle/>
          <a:p>
            <a:r>
              <a:rPr lang="en-US" dirty="0"/>
              <a:t>TCXL C</a:t>
            </a:r>
          </a:p>
          <a:p>
            <a:r>
              <a:rPr lang="en-US" dirty="0"/>
              <a:t>Am</a:t>
            </a:r>
          </a:p>
        </p:txBody>
      </p:sp>
    </p:spTree>
    <p:extLst>
      <p:ext uri="{BB962C8B-B14F-4D97-AF65-F5344CB8AC3E}">
        <p14:creationId xmlns:p14="http://schemas.microsoft.com/office/powerpoint/2010/main" val="727706503"/>
      </p:ext>
    </p:extLst>
  </p:cSld>
  <p:clrMapOvr>
    <a:overrideClrMapping bg1="dk1" tx1="lt1" bg2="dk2" tx2="lt2" accent1="accent1" accent2="accent2" accent3="accent3" accent4="accent4" accent5="accent5" accent6="accent6" hlink="hlink" folHlink="folHlink"/>
  </p:clrMapOvr>
</p:sld>
</file>

<file path=ppt/slides/slide57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4812FF65-9EE0-82AD-DED7-AADE36A1AF6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B56E7EA-3648-590F-42C3-6C46EDA995DF}"/>
              </a:ext>
            </a:extLst>
          </p:cNvPr>
          <p:cNvSpPr txBox="1"/>
          <p:nvPr/>
        </p:nvSpPr>
        <p:spPr>
          <a:xfrm>
            <a:off x="1612900" y="836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Đêm năm xưa vì tình thương con Chúa hiến mình, treo trên thập hình mở nguồn ân phúc. Thì ngày nay con xin dâng hiến cả cuộc đời, đem yêu thương nối lại tình người mọi nơi.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Năm tháng dài êm đềm qua, mà con không có điều chi dâng lên Ngài để gọi là đền đáp tình yêu. Bao nhiêu lần lầm với lỡ, nay con ăn năn hối hận muôn vàn. Dám xin Ngài rủ tình thương tha thứ cho con.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788079545"/>
      </p:ext>
    </p:extLst>
  </p:cSld>
  <p:clrMapOvr>
    <a:overrideClrMapping bg1="dk1" tx1="lt1" bg2="dk2" tx2="lt2" accent1="accent1" accent2="accent2" accent3="accent3" accent4="accent4" accent5="accent5" accent6="accent6" hlink="hlink" folHlink="folHlink"/>
  </p:clrMapOvr>
</p:sld>
</file>

<file path=ppt/slides/slide57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BDA2896D-5DAF-478B-19AE-DBDD56A6AAF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6444EB-32CC-0FAF-B6EA-1F7A4D14C360}"/>
              </a:ext>
            </a:extLst>
          </p:cNvPr>
          <p:cNvSpPr txBox="1"/>
          <p:nvPr/>
        </p:nvSpPr>
        <p:spPr>
          <a:xfrm>
            <a:off x="1612900" y="836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Chung quanh con người khổ đau tha thiết van nài, xin chút thương tình hạt cơm manh áo. Vậy mà sao con đang tâm hất hủi người nghèo? Sao không thương xót người bạc phận đìu hiu.</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Năm tháng dài êm đềm qua, mà con không có điều chi dâng lên Ngài để gọi là đền đáp tình yêu. Bao nhiêu lần lầm với lỡ, nay con ăn năn hối hận muôn vàn. Dám xin Ngài rủ tình thương tha thứ cho con.</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539446352"/>
      </p:ext>
    </p:extLst>
  </p:cSld>
  <p:clrMapOvr>
    <a:overrideClrMapping bg1="dk1" tx1="lt1" bg2="dk2" tx2="lt2" accent1="accent1" accent2="accent2" accent3="accent3" accent4="accent4" accent5="accent5" accent6="accent6" hlink="hlink" folHlink="folHlink"/>
  </p:clrMapOvr>
</p:sld>
</file>

<file path=ppt/slides/slide57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6B60A970-554E-4BB2-336E-4C84C18201A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E9E9252-9AC5-717F-0D5F-DC680B66D666}"/>
              </a:ext>
            </a:extLst>
          </p:cNvPr>
          <p:cNvSpPr txBox="1"/>
          <p:nvPr/>
        </p:nvSpPr>
        <p:spPr>
          <a:xfrm>
            <a:off x="1612900" y="7432"/>
            <a:ext cx="104775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Đưa Môn Sinh Lên Núi – Lê Phú Hải </a:t>
            </a:r>
            <a:endParaRPr lang="en-US" sz="24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Người đưa môn sinh lên núi cao vời khuất dấu loài người tìm nơi xa xôi hoang vắng tâm hồn bình yên thắm tươi, và ánh sáng mới tuyệt vời, và áo trắng xoá rạng ngời, Người thay nhanh trong giây phút, hình dung sáng như mặt trời.  </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Từ mây xanh phán ra, lời yêu thương tiếng Cha: Này Con Ta dấu yêu, lòng Ta vui sướng nhiều. Này muôn dân khắp nơi, cùng tin nghe tiếng Người, nguyện xin Cha dẫn đưa, đoàn con theo dấu xưa. </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9B193B9-4D77-214E-573D-54BB09A28BB4}"/>
              </a:ext>
            </a:extLst>
          </p:cNvPr>
          <p:cNvSpPr txBox="1"/>
          <p:nvPr/>
        </p:nvSpPr>
        <p:spPr>
          <a:xfrm>
            <a:off x="9893300" y="0"/>
            <a:ext cx="2197100" cy="369332"/>
          </a:xfrm>
          <a:prstGeom prst="rect">
            <a:avLst/>
          </a:prstGeom>
          <a:noFill/>
        </p:spPr>
        <p:txBody>
          <a:bodyPr wrap="square" rtlCol="0">
            <a:spAutoFit/>
          </a:bodyPr>
          <a:lstStyle/>
          <a:p>
            <a:r>
              <a:rPr lang="en-US" dirty="0"/>
              <a:t>Chay – PS: 32</a:t>
            </a:r>
          </a:p>
        </p:txBody>
      </p:sp>
    </p:spTree>
    <p:extLst>
      <p:ext uri="{BB962C8B-B14F-4D97-AF65-F5344CB8AC3E}">
        <p14:creationId xmlns:p14="http://schemas.microsoft.com/office/powerpoint/2010/main" val="789386311"/>
      </p:ext>
    </p:extLst>
  </p:cSld>
  <p:clrMapOvr>
    <a:overrideClrMapping bg1="dk1" tx1="lt1" bg2="dk2" tx2="lt2" accent1="accent1" accent2="accent2" accent3="accent3" accent4="accent4" accent5="accent5" accent6="accent6" hlink="hlink" folHlink="folHlink"/>
  </p:clrMapOvr>
</p:sld>
</file>

<file path=ppt/slides/slide58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C56A3D7E-4770-CCCB-2520-55DF6F0F8BA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9B6C97-0611-62E5-66A9-BDC280C9FB9C}"/>
              </a:ext>
            </a:extLst>
          </p:cNvPr>
          <p:cNvSpPr txBox="1"/>
          <p:nvPr/>
        </p:nvSpPr>
        <p:spPr>
          <a:xfrm>
            <a:off x="1612900" y="-17968"/>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Người đưa môn sinh lên núi chan hoà ánh sáng tràn đầy lòng anh em bao vui thú xin Ngài định cư chốn đây, cùng góp sức cất dựng nhà, cùng các đấng sống mặn mà, từ đâu mây trôi che khuất, lòng kinh khiếp như mù loà.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Từ mây xanh phán ra, lời yêu thương tiếng Cha: Này Con Ta dấu yêu, lòng Ta vui sướng nhiều. Này muôn dân khắp nơi, cùng tin nghe tiếng Người, nguyện xin Cha dẫn đưa, đoàn con theo dấu xưa. </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612851143"/>
      </p:ext>
    </p:extLst>
  </p:cSld>
  <p:clrMapOvr>
    <a:overrideClrMapping bg1="dk1" tx1="lt1" bg2="dk2" tx2="lt2" accent1="accent1" accent2="accent2" accent3="accent3" accent4="accent4" accent5="accent5" accent6="accent6" hlink="hlink" folHlink="folHlink"/>
  </p:clrMapOvr>
</p:sld>
</file>

<file path=ppt/slides/slide58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AF0A8838-538E-00E6-7066-621DAA02B4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4F509E4-E0B0-6203-A31C-0E62CE019C42}"/>
              </a:ext>
            </a:extLst>
          </p:cNvPr>
          <p:cNvSpPr txBox="1"/>
          <p:nvPr/>
        </p:nvSpPr>
        <p:spPr>
          <a:xfrm>
            <a:off x="1612900" y="-17968"/>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Cùng môn sinh đi lên núi trông nguồn ánh sáng tuyệt vời vì trong đêm đen u tối gian trần buồn đau chẳng ngơi, cùng cất tiếng hát ngợp trời mừng Đấng Thánh đến bằng lời, người ơi xa xôi mau tới, tình yêu chốn xưa gọi mời.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Từ mây xanh phán ra, lời yêu thương tiếng Cha: Này Con Ta dấu yêu, lòng Ta vui sướng nhiều. Này muôn dân khắp nơi, cùng tin nghe tiếng Người, nguyện xin Cha dẫn đưa, đoàn con theo dấu xưa.  </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715621799"/>
      </p:ext>
    </p:extLst>
  </p:cSld>
  <p:clrMapOvr>
    <a:overrideClrMapping bg1="dk1" tx1="lt1" bg2="dk2" tx2="lt2" accent1="accent1" accent2="accent2" accent3="accent3" accent4="accent4" accent5="accent5" accent6="accent6" hlink="hlink" folHlink="folHlink"/>
  </p:clrMapOvr>
</p:sld>
</file>

<file path=ppt/slides/slide58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BECACCC3-95E8-18E1-5C29-025FB0D516C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D5E1CF-1E15-CBDF-03F9-3CAE73BBD061}"/>
              </a:ext>
            </a:extLst>
          </p:cNvPr>
          <p:cNvSpPr txBox="1"/>
          <p:nvPr/>
        </p:nvSpPr>
        <p:spPr>
          <a:xfrm>
            <a:off x="1612900" y="45532"/>
            <a:ext cx="10477500" cy="5386090"/>
          </a:xfrm>
          <a:prstGeom prst="rect">
            <a:avLst/>
          </a:prstGeom>
          <a:noFill/>
        </p:spPr>
        <p:txBody>
          <a:bodyPr wrap="square" rtlCol="0">
            <a:spAutoFit/>
          </a:bodyPr>
          <a:lstStyle/>
          <a:p>
            <a:pPr algn="ctr"/>
            <a:r>
              <a:rPr lang="en-US" sz="2400" kern="100" dirty="0" err="1">
                <a:latin typeface="Arial" panose="020B0604020202020204" pitchFamily="34" charset="0"/>
                <a:cs typeface="Times New Roman" panose="02020603050405020304" pitchFamily="18" charset="0"/>
              </a:rPr>
              <a:t>Ephata</a:t>
            </a:r>
            <a:r>
              <a:rPr lang="en-US" sz="2400" kern="100" dirty="0">
                <a:latin typeface="Arial" panose="020B0604020202020204" pitchFamily="34" charset="0"/>
                <a:cs typeface="Times New Roman" panose="02020603050405020304" pitchFamily="18" charset="0"/>
              </a:rPr>
              <a:t> – Thành Tâm</a:t>
            </a:r>
          </a:p>
          <a:p>
            <a:pPr algn="just"/>
            <a:r>
              <a:rPr lang="vi-VN" sz="4000" kern="100" dirty="0">
                <a:latin typeface="Arial" panose="020B0604020202020204" pitchFamily="34" charset="0"/>
                <a:cs typeface="Times New Roman" panose="02020603050405020304" pitchFamily="18" charset="0"/>
              </a:rPr>
              <a:t>1. Lạy Chúa xin mở mắt con biết nhìn kỳ công của Ngài</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Trời xanh tinh tú long lanh hoa ngàn cùng muôn muôn thú</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Đồi kia ai đắp lên non sông dài trùng dương mênh mông</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Biết rằng Ngài đã thương con</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thế mà con đâu có hay.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Eph</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-pha-</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ta! hãy mở! mở ra! Eph</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-pha-</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ta! Hãy mở ra ! Eph</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-pha-</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ta! Eph</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-pha-</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ta! </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06E4ED42-E361-06DD-4FE5-0F48FA2A8199}"/>
              </a:ext>
            </a:extLst>
          </p:cNvPr>
          <p:cNvSpPr txBox="1"/>
          <p:nvPr/>
        </p:nvSpPr>
        <p:spPr>
          <a:xfrm>
            <a:off x="9512300" y="0"/>
            <a:ext cx="2387600" cy="369332"/>
          </a:xfrm>
          <a:prstGeom prst="rect">
            <a:avLst/>
          </a:prstGeom>
          <a:noFill/>
        </p:spPr>
        <p:txBody>
          <a:bodyPr wrap="square" rtlCol="0">
            <a:spAutoFit/>
          </a:bodyPr>
          <a:lstStyle/>
          <a:p>
            <a:r>
              <a:rPr lang="en-US" dirty="0"/>
              <a:t>Chay – PS: 49</a:t>
            </a:r>
          </a:p>
        </p:txBody>
      </p:sp>
    </p:spTree>
    <p:extLst>
      <p:ext uri="{BB962C8B-B14F-4D97-AF65-F5344CB8AC3E}">
        <p14:creationId xmlns:p14="http://schemas.microsoft.com/office/powerpoint/2010/main" val="2278219945"/>
      </p:ext>
    </p:extLst>
  </p:cSld>
  <p:clrMapOvr>
    <a:overrideClrMapping bg1="dk1" tx1="lt1" bg2="dk2" tx2="lt2" accent1="accent1" accent2="accent2" accent3="accent3" accent4="accent4" accent5="accent5" accent6="accent6" hlink="hlink" folHlink="folHlink"/>
  </p:clrMapOvr>
</p:sld>
</file>

<file path=ppt/slides/slide58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51C661A5-7B76-D9DC-8EC0-C646A15E42C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A81A17F-584F-086B-B104-52CD18E521E9}"/>
              </a:ext>
            </a:extLst>
          </p:cNvPr>
          <p:cNvSpPr txBox="1"/>
          <p:nvPr/>
        </p:nvSpPr>
        <p:spPr>
          <a:xfrm>
            <a:off x="1612900" y="-17968"/>
            <a:ext cx="10477500" cy="7109639"/>
          </a:xfrm>
          <a:prstGeom prst="rect">
            <a:avLst/>
          </a:prstGeom>
          <a:noFill/>
        </p:spPr>
        <p:txBody>
          <a:bodyPr wrap="square" rtlCol="0">
            <a:spAutoFit/>
          </a:bodyPr>
          <a:lstStyle/>
          <a:p>
            <a:pPr algn="just"/>
            <a:r>
              <a:rPr lang="vi-VN" sz="3700" kern="100" dirty="0">
                <a:latin typeface="Arial" panose="020B0604020202020204" pitchFamily="34" charset="0"/>
                <a:cs typeface="Times New Roman" panose="02020603050405020304" pitchFamily="18" charset="0"/>
              </a:rPr>
              <a:t>2. Lạy Chúa xin mở tay con nối liền vòng tay kẻ nghèo</a:t>
            </a:r>
            <a:r>
              <a:rPr lang="en-US" sz="3700" kern="100" dirty="0">
                <a:latin typeface="Arial" panose="020B0604020202020204" pitchFamily="34" charset="0"/>
                <a:cs typeface="Times New Roman" panose="02020603050405020304" pitchFamily="18" charset="0"/>
              </a:rPr>
              <a:t>.</a:t>
            </a:r>
            <a:r>
              <a:rPr lang="vi-VN" sz="3700" kern="100" dirty="0">
                <a:latin typeface="Arial" panose="020B0604020202020204" pitchFamily="34" charset="0"/>
                <a:cs typeface="Times New Roman" panose="02020603050405020304" pitchFamily="18" charset="0"/>
              </a:rPr>
              <a:t> Tình thương dâng hiến nơi nơi cho người đời vương tăm tối Bạn ơi xin mở đôi tay đón về người thân cô thế Chính Ngài, Ngài đến thăm anh thế mà anh đâu có hay. </a:t>
            </a:r>
            <a:endParaRPr lang="en-US" sz="3700" kern="100" dirty="0">
              <a:latin typeface="Arial" panose="020B0604020202020204" pitchFamily="34" charset="0"/>
              <a:cs typeface="Times New Roman" panose="02020603050405020304" pitchFamily="18" charset="0"/>
            </a:endParaRPr>
          </a:p>
          <a:p>
            <a:pPr algn="just"/>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ĐK: Eph</a:t>
            </a:r>
            <a:r>
              <a:rPr lang="en-US" sz="3700" kern="100" dirty="0">
                <a:solidFill>
                  <a:schemeClr val="accent3">
                    <a:lumMod val="60000"/>
                    <a:lumOff val="40000"/>
                  </a:schemeClr>
                </a:solidFill>
                <a:latin typeface="Arial" panose="020B0604020202020204" pitchFamily="34" charset="0"/>
                <a:cs typeface="Times New Roman" panose="02020603050405020304" pitchFamily="18" charset="0"/>
              </a:rPr>
              <a:t>-pha-</a:t>
            </a:r>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ta! hãy mở! mở ra! Eph</a:t>
            </a:r>
            <a:r>
              <a:rPr lang="en-US" sz="3700" kern="100" dirty="0">
                <a:solidFill>
                  <a:schemeClr val="accent3">
                    <a:lumMod val="60000"/>
                    <a:lumOff val="40000"/>
                  </a:schemeClr>
                </a:solidFill>
                <a:latin typeface="Arial" panose="020B0604020202020204" pitchFamily="34" charset="0"/>
                <a:cs typeface="Times New Roman" panose="02020603050405020304" pitchFamily="18" charset="0"/>
              </a:rPr>
              <a:t>-pha-</a:t>
            </a:r>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ta! Hãy mở ra ! Eph</a:t>
            </a:r>
            <a:r>
              <a:rPr lang="en-US" sz="3700" kern="100" dirty="0">
                <a:solidFill>
                  <a:schemeClr val="accent3">
                    <a:lumMod val="60000"/>
                    <a:lumOff val="40000"/>
                  </a:schemeClr>
                </a:solidFill>
                <a:latin typeface="Arial" panose="020B0604020202020204" pitchFamily="34" charset="0"/>
                <a:cs typeface="Times New Roman" panose="02020603050405020304" pitchFamily="18" charset="0"/>
              </a:rPr>
              <a:t>-pha-</a:t>
            </a:r>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ta! Eph</a:t>
            </a:r>
            <a:r>
              <a:rPr lang="en-US" sz="3700" kern="100" dirty="0">
                <a:solidFill>
                  <a:schemeClr val="accent3">
                    <a:lumMod val="60000"/>
                    <a:lumOff val="40000"/>
                  </a:schemeClr>
                </a:solidFill>
                <a:latin typeface="Arial" panose="020B0604020202020204" pitchFamily="34" charset="0"/>
                <a:cs typeface="Times New Roman" panose="02020603050405020304" pitchFamily="18" charset="0"/>
              </a:rPr>
              <a:t>-pha-</a:t>
            </a:r>
            <a:r>
              <a:rPr lang="vi-VN" sz="3700" kern="100" dirty="0">
                <a:solidFill>
                  <a:schemeClr val="accent3">
                    <a:lumMod val="60000"/>
                    <a:lumOff val="40000"/>
                  </a:schemeClr>
                </a:solidFill>
                <a:latin typeface="Arial" panose="020B0604020202020204" pitchFamily="34" charset="0"/>
                <a:cs typeface="Times New Roman" panose="02020603050405020304" pitchFamily="18" charset="0"/>
              </a:rPr>
              <a:t>ta! </a:t>
            </a:r>
            <a:endParaRPr lang="en-US" sz="3700" kern="100" dirty="0">
              <a:latin typeface="Arial" panose="020B0604020202020204" pitchFamily="34" charset="0"/>
              <a:cs typeface="Times New Roman" panose="02020603050405020304" pitchFamily="18" charset="0"/>
            </a:endParaRPr>
          </a:p>
          <a:p>
            <a:pPr algn="just"/>
            <a:r>
              <a:rPr lang="vi-VN" sz="3700" kern="100" dirty="0">
                <a:latin typeface="Arial" panose="020B0604020202020204" pitchFamily="34" charset="0"/>
                <a:cs typeface="Times New Roman" panose="02020603050405020304" pitchFamily="18" charset="0"/>
              </a:rPr>
              <a:t>3. Lạy Chúa xin mở môi con ca ngợi tình thương của Ngài Ngài ơi xin mở tai con nghe lời hằng ban sức sống Lạy Chúa xin hướng chân con lên đồi ngày xưa Canvê Nẻo đường Ngài đã đi qua có Ngài con đâu lẻ loi.</a:t>
            </a:r>
            <a:endParaRPr lang="en-US" sz="37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554495090"/>
      </p:ext>
    </p:extLst>
  </p:cSld>
  <p:clrMapOvr>
    <a:overrideClrMapping bg1="dk1" tx1="lt1" bg2="dk2" tx2="lt2" accent1="accent1" accent2="accent2" accent3="accent3" accent4="accent4" accent5="accent5" accent6="accent6" hlink="hlink" folHlink="folHlink"/>
  </p:clrMapOvr>
</p:sld>
</file>

<file path=ppt/slides/slide58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61AE8D8D-5C42-51B7-7043-016D9A988B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0C9C90C-27BD-7DA7-370D-29016584AD40}"/>
              </a:ext>
            </a:extLst>
          </p:cNvPr>
          <p:cNvSpPr txBox="1"/>
          <p:nvPr/>
        </p:nvSpPr>
        <p:spPr>
          <a:xfrm>
            <a:off x="1612900" y="147132"/>
            <a:ext cx="104775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Con Hãy Nhớ</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endParaRPr lang="en-US" sz="24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Con hãy nhớ rằng: Đức Kitô đã phục sinh từ trong cõi chết. Ngài là Cứu Chúa ta, là vinh hiển ta đến muôn đời.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Nếu ta cùng chết với Ngài ta sẽ cùng Ngài phục sinh. Nếu ta chịu khổ với Ngài, ta sẽ cùng Ngài thống trị.</a:t>
            </a:r>
            <a:endParaRPr lang="en-US" sz="4000" kern="100" dirty="0">
              <a:latin typeface="Arial" panose="020B0604020202020204" pitchFamily="34" charset="0"/>
              <a:cs typeface="Times New Roman" panose="02020603050405020304" pitchFamily="18" charset="0"/>
            </a:endParaRPr>
          </a:p>
          <a:p>
            <a:pPr algn="just"/>
            <a:r>
              <a:rPr lang="en-US" sz="4000" kern="100" dirty="0">
                <a:latin typeface="Arial" panose="020B0604020202020204" pitchFamily="34" charset="0"/>
                <a:cs typeface="Times New Roman" panose="02020603050405020304" pitchFamily="18" charset="0"/>
              </a:rPr>
              <a:t>2</a:t>
            </a:r>
            <a:r>
              <a:rPr lang="vi-VN" sz="4000" kern="100" dirty="0">
                <a:latin typeface="Arial" panose="020B0604020202020204" pitchFamily="34" charset="0"/>
                <a:cs typeface="Times New Roman" panose="02020603050405020304" pitchFamily="18" charset="0"/>
              </a:rPr>
              <a:t>. Chính tay Ngài khiến cơ cùng tan biến thành niềm mừng vui. Chính nơi Ngài chiếu hi vọng soi dẫn cuộc đời muôn người.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46985E4-8BCF-6AC6-AFD7-B55B7BFC2960}"/>
              </a:ext>
            </a:extLst>
          </p:cNvPr>
          <p:cNvSpPr txBox="1"/>
          <p:nvPr/>
        </p:nvSpPr>
        <p:spPr>
          <a:xfrm>
            <a:off x="9626600" y="147132"/>
            <a:ext cx="2070100" cy="369332"/>
          </a:xfrm>
          <a:prstGeom prst="rect">
            <a:avLst/>
          </a:prstGeom>
          <a:noFill/>
        </p:spPr>
        <p:txBody>
          <a:bodyPr wrap="square" rtlCol="0">
            <a:spAutoFit/>
          </a:bodyPr>
          <a:lstStyle/>
          <a:p>
            <a:r>
              <a:rPr lang="en-US" dirty="0"/>
              <a:t>TCCĐ 1 - 436</a:t>
            </a:r>
          </a:p>
        </p:txBody>
      </p:sp>
    </p:spTree>
    <p:extLst>
      <p:ext uri="{BB962C8B-B14F-4D97-AF65-F5344CB8AC3E}">
        <p14:creationId xmlns:p14="http://schemas.microsoft.com/office/powerpoint/2010/main" val="1153148886"/>
      </p:ext>
    </p:extLst>
  </p:cSld>
  <p:clrMapOvr>
    <a:overrideClrMapping bg1="dk1" tx1="lt1" bg2="dk2" tx2="lt2" accent1="accent1" accent2="accent2" accent3="accent3" accent4="accent4" accent5="accent5" accent6="accent6" hlink="hlink" folHlink="folHlink"/>
  </p:clrMapOvr>
</p:sld>
</file>

<file path=ppt/slides/slide58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3885164D-C1DA-ABF0-A4F7-F1E11A21C58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0ED2CD6-7FAB-40E4-C925-918CA8E3CDAC}"/>
              </a:ext>
            </a:extLst>
          </p:cNvPr>
          <p:cNvSpPr txBox="1"/>
          <p:nvPr/>
        </p:nvSpPr>
        <p:spPr>
          <a:xfrm>
            <a:off x="1612900" y="121732"/>
            <a:ext cx="10477500" cy="538609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Chúa Về Trời Con Vào Đời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Hỡi người Ga-li-lê sao còn mải mê đăm đăm nhìn trời Chúa đã về. Mai này Người lại đến trên đám mây trong thánh oai như hôm nay Người đã về trời.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Chúa về trời con ra đi môi ca hát gieo rắc Tin Mừng đó đây. Bước theo Chúa vào cuộc đời khó nguy dẫu ngàn dặm đường rắc gieo tình thương.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DE10C83-9199-4856-6243-B3F18E629FC3}"/>
              </a:ext>
            </a:extLst>
          </p:cNvPr>
          <p:cNvSpPr txBox="1"/>
          <p:nvPr/>
        </p:nvSpPr>
        <p:spPr>
          <a:xfrm>
            <a:off x="10020300" y="129164"/>
            <a:ext cx="2070100" cy="369332"/>
          </a:xfrm>
          <a:prstGeom prst="rect">
            <a:avLst/>
          </a:prstGeom>
          <a:noFill/>
        </p:spPr>
        <p:txBody>
          <a:bodyPr wrap="square" rtlCol="0">
            <a:spAutoFit/>
          </a:bodyPr>
          <a:lstStyle/>
          <a:p>
            <a:r>
              <a:rPr lang="en-US" dirty="0"/>
              <a:t>TCCĐ 1 - 442</a:t>
            </a:r>
          </a:p>
        </p:txBody>
      </p:sp>
    </p:spTree>
    <p:extLst>
      <p:ext uri="{BB962C8B-B14F-4D97-AF65-F5344CB8AC3E}">
        <p14:creationId xmlns:p14="http://schemas.microsoft.com/office/powerpoint/2010/main" val="479500116"/>
      </p:ext>
    </p:extLst>
  </p:cSld>
  <p:clrMapOvr>
    <a:overrideClrMapping bg1="dk1" tx1="lt1" bg2="dk2" tx2="lt2" accent1="accent1" accent2="accent2" accent3="accent3" accent4="accent4" accent5="accent5" accent6="accent6" hlink="hlink" folHlink="folHlink"/>
  </p:clrMapOvr>
</p:sld>
</file>

<file path=ppt/slides/slide58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F568D62C-881A-2987-9C63-A66E6C6ADA2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C1902A4-7357-5CF2-F69F-8E3A6761C767}"/>
              </a:ext>
            </a:extLst>
          </p:cNvPr>
          <p:cNvSpPr txBox="1"/>
          <p:nvPr/>
        </p:nvSpPr>
        <p:spPr>
          <a:xfrm>
            <a:off x="1612900" y="58232"/>
            <a:ext cx="10477500" cy="6524863"/>
          </a:xfrm>
          <a:prstGeom prst="rect">
            <a:avLst/>
          </a:prstGeom>
          <a:noFill/>
        </p:spPr>
        <p:txBody>
          <a:bodyPr wrap="square" rtlCol="0">
            <a:spAutoFit/>
          </a:bodyPr>
          <a:lstStyle/>
          <a:p>
            <a:pPr algn="just"/>
            <a:r>
              <a:rPr lang="vi-VN" sz="3800" kern="100" spc="-150" dirty="0">
                <a:latin typeface="Arial" panose="020B0604020202020204" pitchFamily="34" charset="0"/>
                <a:cs typeface="Times New Roman" panose="02020603050405020304" pitchFamily="18" charset="0"/>
              </a:rPr>
              <a:t>2. Chúa về trời con ra đi tung đôi cánh soi ánh Tin Mừng Chúa xưa. Nắng mưa chấp nhận một đời, vững tin Chúa trên tầng trời vẫn theo chở che.</a:t>
            </a:r>
            <a:endParaRPr lang="en-US" sz="3800" kern="100" spc="-15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Hỡi người Ga-li-lê sao còn mải mê đăm đăm nhìn trời Chúa đã về. Mai này Người lại đến trên đám mây trong thánh oai như hôm nay Người đã về trời.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3. Chúa về trời con ra đi mang thánh giá thương khó lên đồi máu xưa. Bước qua khổ hình cuộc đời, tiến theo Chúa lên bầu trời biết bao niềm vui.</a:t>
            </a:r>
            <a:endParaRPr lang="en-US" sz="38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109634444"/>
      </p:ext>
    </p:extLst>
  </p:cSld>
  <p:clrMapOvr>
    <a:overrideClrMapping bg1="dk1" tx1="lt1" bg2="dk2" tx2="lt2" accent1="accent1" accent2="accent2" accent3="accent3" accent4="accent4" accent5="accent5" accent6="accent6" hlink="hlink" folHlink="folHlink"/>
  </p:clrMapOvr>
</p:sld>
</file>

<file path=ppt/slides/slide58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A23E27E6-5512-6030-1145-C13BF5566B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D0ACBF-017F-2D08-1E58-513A85941D88}"/>
              </a:ext>
            </a:extLst>
          </p:cNvPr>
          <p:cNvSpPr txBox="1"/>
          <p:nvPr/>
        </p:nvSpPr>
        <p:spPr>
          <a:xfrm>
            <a:off x="1612900" y="58232"/>
            <a:ext cx="10477500" cy="637097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Dâng Ngọn Nến Hồng – Viết Chung </a:t>
            </a:r>
            <a:endParaRPr lang="en-US" sz="2400" kern="100" dirty="0">
              <a:latin typeface="Arial" panose="020B0604020202020204" pitchFamily="34" charset="0"/>
              <a:cs typeface="Times New Roman" panose="02020603050405020304" pitchFamily="18" charset="0"/>
            </a:endParaRPr>
          </a:p>
          <a:p>
            <a:pPr algn="ctr"/>
            <a:endParaRPr lang="en-US" sz="24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Dâng ngọn nến hồng, lung linh lung linh rạng ánh phục sinh. Kính dâng lên ngọn nến hồng rạng ánh phục sinh.  </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Niềm tin con thắp trên tay, Chúa ơi! Xin soi sáng cuộc đời, xin hun nóng hồn này, thiết tha trung thành vươn tới. </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Tình yêu nở thắm trên môi, Chúa ơi! Con thao thức bồi hồi, con dâng hiến về Người, trái tim chung thuỷ nào nguôi. </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8DEF923-FB5A-4BB0-C881-283D784F664F}"/>
              </a:ext>
            </a:extLst>
          </p:cNvPr>
          <p:cNvSpPr txBox="1"/>
          <p:nvPr/>
        </p:nvSpPr>
        <p:spPr>
          <a:xfrm>
            <a:off x="10020300" y="129164"/>
            <a:ext cx="2070100" cy="646331"/>
          </a:xfrm>
          <a:prstGeom prst="rect">
            <a:avLst/>
          </a:prstGeom>
          <a:noFill/>
        </p:spPr>
        <p:txBody>
          <a:bodyPr wrap="square" rtlCol="0">
            <a:spAutoFit/>
          </a:bodyPr>
          <a:lstStyle/>
          <a:p>
            <a:r>
              <a:rPr lang="en-US" dirty="0"/>
              <a:t>TCCĐ 1 – 446</a:t>
            </a:r>
          </a:p>
          <a:p>
            <a:r>
              <a:rPr lang="en-US" dirty="0"/>
              <a:t>Chay – PS: 270</a:t>
            </a:r>
          </a:p>
        </p:txBody>
      </p:sp>
    </p:spTree>
    <p:extLst>
      <p:ext uri="{BB962C8B-B14F-4D97-AF65-F5344CB8AC3E}">
        <p14:creationId xmlns:p14="http://schemas.microsoft.com/office/powerpoint/2010/main" val="2811072984"/>
      </p:ext>
    </p:extLst>
  </p:cSld>
  <p:clrMapOvr>
    <a:overrideClrMapping bg1="dk1" tx1="lt1" bg2="dk2" tx2="lt2" accent1="accent1" accent2="accent2" accent3="accent3" accent4="accent4" accent5="accent5" accent6="accent6" hlink="hlink" folHlink="folHlink"/>
  </p:clrMapOvr>
</p:sld>
</file>

<file path=ppt/slides/slide58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D5CFA529-B4DF-4701-3DD8-22F9608536E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2B1546-6E42-EF00-C269-D28C74790190}"/>
              </a:ext>
            </a:extLst>
          </p:cNvPr>
          <p:cNvSpPr txBox="1"/>
          <p:nvPr/>
        </p:nvSpPr>
        <p:spPr>
          <a:xfrm>
            <a:off x="1612900" y="58232"/>
            <a:ext cx="10477500" cy="6555641"/>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Hành Khúc Phục Sinh</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Khuyết Danh</a:t>
            </a: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Hãy hát lên đi người ơi người, hãy hát lên đi biển khơi sông dài. Mừng Vua Giêsu uy linh toàn thắng, Phục Sinh giải thoát muôn dân đọa đầy. Hãy đứng lên đi người ơi người, hãy nói lên đi từ nơi hận thù. Tình yêu hôm nay tiêu diệt sự chết, hồng ân Thiên Chúa phá tan xích xiềng.</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1. Này chim ơi vui lên với đất trời. Hãy tung hô uy danh Chúa cơ binh đã chết đi và sống lại trong ánh vinh quang rạng ngời. Bình minh ơi vui lên với muôn người, hãy hân hoan tung gieo khắp nơi nơi ánh s</a:t>
            </a:r>
            <a:r>
              <a:rPr lang="en-US" sz="3600" kern="100" dirty="0">
                <a:latin typeface="Arial" panose="020B0604020202020204" pitchFamily="34" charset="0"/>
                <a:cs typeface="Times New Roman" panose="02020603050405020304" pitchFamily="18" charset="0"/>
              </a:rPr>
              <a:t>á</a:t>
            </a:r>
            <a:r>
              <a:rPr lang="vi-VN" sz="3600" kern="100" dirty="0">
                <a:latin typeface="Arial" panose="020B0604020202020204" pitchFamily="34" charset="0"/>
                <a:cs typeface="Times New Roman" panose="02020603050405020304" pitchFamily="18" charset="0"/>
              </a:rPr>
              <a:t>ng của ngày tái hồi tuyệt vời. alleluia.</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A6390C4-4C34-87E3-E40B-886064510EB7}"/>
              </a:ext>
            </a:extLst>
          </p:cNvPr>
          <p:cNvSpPr txBox="1"/>
          <p:nvPr/>
        </p:nvSpPr>
        <p:spPr>
          <a:xfrm>
            <a:off x="10058400" y="52964"/>
            <a:ext cx="2070100" cy="369332"/>
          </a:xfrm>
          <a:prstGeom prst="rect">
            <a:avLst/>
          </a:prstGeom>
          <a:noFill/>
        </p:spPr>
        <p:txBody>
          <a:bodyPr wrap="square" rtlCol="0">
            <a:spAutoFit/>
          </a:bodyPr>
          <a:lstStyle/>
          <a:p>
            <a:r>
              <a:rPr lang="en-US" dirty="0"/>
              <a:t>TCCĐ 1 - 447</a:t>
            </a:r>
          </a:p>
        </p:txBody>
      </p:sp>
    </p:spTree>
    <p:extLst>
      <p:ext uri="{BB962C8B-B14F-4D97-AF65-F5344CB8AC3E}">
        <p14:creationId xmlns:p14="http://schemas.microsoft.com/office/powerpoint/2010/main" val="2319508612"/>
      </p:ext>
    </p:extLst>
  </p:cSld>
  <p:clrMapOvr>
    <a:overrideClrMapping bg1="dk1" tx1="lt1" bg2="dk2" tx2="lt2" accent1="accent1" accent2="accent2" accent3="accent3" accent4="accent4" accent5="accent5" accent6="accent6" hlink="hlink" folHlink="folHlink"/>
  </p:clrMapOvr>
</p:sld>
</file>

<file path=ppt/slides/slide58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BE23762A-DD21-2401-BF86-C60874FF8D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104FEA7-D79D-03C7-FC6A-0349F7866679}"/>
              </a:ext>
            </a:extLst>
          </p:cNvPr>
          <p:cNvSpPr txBox="1"/>
          <p:nvPr/>
        </p:nvSpPr>
        <p:spPr>
          <a:xfrm>
            <a:off x="1612900" y="20132"/>
            <a:ext cx="10477500" cy="6740307"/>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2. Triệu con tim mê say phút giây này, bước chân ai cô đơn hãy vui lên</a:t>
            </a:r>
            <a:r>
              <a:rPr lang="en-US" sz="3600" kern="100" dirty="0">
                <a:latin typeface="Arial" panose="020B0604020202020204" pitchFamily="34" charset="0"/>
                <a:cs typeface="Times New Roman" panose="02020603050405020304" pitchFamily="18" charset="0"/>
              </a:rPr>
              <a:t>.</a:t>
            </a:r>
            <a:r>
              <a:rPr lang="vi-VN" sz="3600" kern="100" dirty="0">
                <a:latin typeface="Arial" panose="020B0604020202020204" pitchFamily="34" charset="0"/>
                <a:cs typeface="Times New Roman" panose="02020603050405020304" pitchFamily="18" charset="0"/>
              </a:rPr>
              <a:t> </a:t>
            </a:r>
            <a:r>
              <a:rPr lang="en-US" sz="3600" kern="100" dirty="0">
                <a:latin typeface="Arial" panose="020B0604020202020204" pitchFamily="34" charset="0"/>
                <a:cs typeface="Times New Roman" panose="02020603050405020304" pitchFamily="18" charset="0"/>
              </a:rPr>
              <a:t>V</a:t>
            </a:r>
            <a:r>
              <a:rPr lang="vi-VN" sz="3600" kern="100" dirty="0">
                <a:latin typeface="Arial" panose="020B0604020202020204" pitchFamily="34" charset="0"/>
                <a:cs typeface="Times New Roman" panose="02020603050405020304" pitchFamily="18" charset="0"/>
              </a:rPr>
              <a:t>ì Chúa mang thân tội tù đã chết đi và sống lại. Ngàn nụ hoa tươi xinh kính dâng Ngài, phút tương lai xin Cha đoái thương ban sức sống thiêng liêng đêm ngày tràn đầy. alleluia.</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Hãy hát lên đi người ơi người, hãy hát lên đi biển khơi sông dài. Mừng Vua Giêsu uy linh toàn thắng, Phục Sinh giải thoát muôn dân đọa đầy. Hãy đứng lên đi người ơi người, hãy nói lên đi từ nơi hận thù. Tình yêu hôm nay tiêu diệt sự chết, hồng ân Thiên Chúa phá tan xích xiềng.</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81964647"/>
      </p:ext>
    </p:extLst>
  </p:cSld>
  <p:clrMapOvr>
    <a:overrideClrMapping bg1="dk1" tx1="lt1" bg2="dk2" tx2="lt2" accent1="accent1" accent2="accent2" accent3="accent3" accent4="accent4" accent5="accent5" accent6="accent6" hlink="hlink" folHlink="folHlink"/>
  </p:clrMapOvr>
</p:sld>
</file>

<file path=ppt/slides/slide59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2FB6FE8F-48C2-98B1-CEFC-07C8C264AAB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A52DE16-D044-3FAF-A3DD-A6484EF31019}"/>
              </a:ext>
            </a:extLst>
          </p:cNvPr>
          <p:cNvSpPr txBox="1"/>
          <p:nvPr/>
        </p:nvSpPr>
        <p:spPr>
          <a:xfrm>
            <a:off x="1612900" y="20132"/>
            <a:ext cx="10477500" cy="5386090"/>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Hoan Ca Phục Sinh</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đã sống lại thật rồi. Chúa đã sống lại thật rồi người ơi vui lên tiếng ca. Chúa đã sống lại thật rồi. Chúa chiến thắng tử thần rồi đem nguồn hạnh phúc khắp nơi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Vì đêm qua đã tàn rồi, giờ vinh quang Chúa rạng ngời, ngày tươi lên ánh vui. Hồng ân Thiên Chúa tuyệt vời, Ngài ban cho khắp trần đời, </a:t>
            </a:r>
            <a:r>
              <a:rPr lang="en-US" sz="4000" kern="100" dirty="0">
                <a:latin typeface="Arial" panose="020B0604020202020204" pitchFamily="34" charset="0"/>
                <a:cs typeface="Times New Roman" panose="02020603050405020304" pitchFamily="18" charset="0"/>
              </a:rPr>
              <a:t>m</a:t>
            </a:r>
            <a:r>
              <a:rPr lang="vi-VN" sz="4000" kern="100" dirty="0">
                <a:latin typeface="Arial" panose="020B0604020202020204" pitchFamily="34" charset="0"/>
                <a:cs typeface="Times New Roman" panose="02020603050405020304" pitchFamily="18" charset="0"/>
              </a:rPr>
              <a:t>ừng hát lên người ơi.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A97D019-BA84-87A8-CD08-30F5D5999EE9}"/>
              </a:ext>
            </a:extLst>
          </p:cNvPr>
          <p:cNvSpPr txBox="1"/>
          <p:nvPr/>
        </p:nvSpPr>
        <p:spPr>
          <a:xfrm>
            <a:off x="10058400" y="52964"/>
            <a:ext cx="2070100" cy="369332"/>
          </a:xfrm>
          <a:prstGeom prst="rect">
            <a:avLst/>
          </a:prstGeom>
          <a:noFill/>
        </p:spPr>
        <p:txBody>
          <a:bodyPr wrap="square" rtlCol="0">
            <a:spAutoFit/>
          </a:bodyPr>
          <a:lstStyle/>
          <a:p>
            <a:r>
              <a:rPr lang="en-US" dirty="0"/>
              <a:t>TCCĐ 1 - 428</a:t>
            </a:r>
          </a:p>
        </p:txBody>
      </p:sp>
    </p:spTree>
    <p:extLst>
      <p:ext uri="{BB962C8B-B14F-4D97-AF65-F5344CB8AC3E}">
        <p14:creationId xmlns:p14="http://schemas.microsoft.com/office/powerpoint/2010/main" val="1172534649"/>
      </p:ext>
    </p:extLst>
  </p:cSld>
  <p:clrMapOvr>
    <a:overrideClrMapping bg1="dk1" tx1="lt1" bg2="dk2" tx2="lt2" accent1="accent1" accent2="accent2" accent3="accent3" accent4="accent4" accent5="accent5" accent6="accent6" hlink="hlink" folHlink="folHlink"/>
  </p:clrMapOvr>
</p:sld>
</file>

<file path=ppt/slides/slide59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6787C769-FA13-32FA-3C59-420F3338E9D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7152FB2-BF17-F56D-5E39-1660B05F6A8E}"/>
              </a:ext>
            </a:extLst>
          </p:cNvPr>
          <p:cNvSpPr txBox="1"/>
          <p:nvPr/>
        </p:nvSpPr>
        <p:spPr>
          <a:xfrm>
            <a:off x="1612900" y="20132"/>
            <a:ext cx="10477500" cy="6740307"/>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2/. Nguồn ân thiêng Chúa dạt dào, tình yêu ôi quá nhiệm mầu, Ngài chịu bao đớn đau. Để cho nhân thế khổ sầu hưởng niềm vui sống ngọt ngào, hạnh phúc mãi ngàn sau.</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Chúa đã sống lại thật rồi. Chúa đã sống lại thật rồi người ơi vui lên tiếng ca. Chúa đã sống lại thật rồi. Chúa chiến thắng tử thần rồi đem nguồn hạnh phúc khắp nơi</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3/. Họp nhau đây những đoàn người, từ muôn phương đến mừng Ngài, mừng Chiên con hiển vinh. Lời hoan ca rất đậm tình, đoàn con dâng tấm lòng thành, hòa khúc ca trường sinh.</a:t>
            </a:r>
            <a:endParaRPr lang="en-US" sz="36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94528052"/>
      </p:ext>
    </p:extLst>
  </p:cSld>
  <p:clrMapOvr>
    <a:overrideClrMapping bg1="dk1" tx1="lt1" bg2="dk2" tx2="lt2" accent1="accent1" accent2="accent2" accent3="accent3" accent4="accent4" accent5="accent5" accent6="accent6" hlink="hlink" folHlink="folHlink"/>
  </p:clrMapOvr>
</p:sld>
</file>

<file path=ppt/slides/slide59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2988E0D2-CE20-1E04-7C86-C6FFC040E21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7CA8AAB-744C-E920-DA30-9AA12B55248C}"/>
              </a:ext>
            </a:extLst>
          </p:cNvPr>
          <p:cNvSpPr txBox="1"/>
          <p:nvPr/>
        </p:nvSpPr>
        <p:spPr>
          <a:xfrm>
            <a:off x="1612900" y="20132"/>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Khúc Hát Vượt Qua</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Viết Chung</a:t>
            </a:r>
          </a:p>
          <a:p>
            <a:pPr algn="just"/>
            <a:r>
              <a:rPr lang="vi-VN" sz="4000" kern="100" dirty="0">
                <a:latin typeface="Arial" panose="020B0604020202020204" pitchFamily="34" charset="0"/>
                <a:cs typeface="Times New Roman" panose="02020603050405020304" pitchFamily="18" charset="0"/>
              </a:rPr>
              <a:t>1/ Mừng vượt qua Chúa dẫn đưa dân người đẩy lui đêm dài đầy bóng tối. Mừng vượt qua thoát gian nan thử thách ta về nơi chốn nghỉ ngơi.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Cất tiếng hát hòa nhịp đàn, ôi nỗi vui sao bàng hoàng. Chúa ghé mắt đầy hiền lành Người che chở đoàn chiên. Với sức sống đầy hào hùng dân Chúa nay đã họp đoàn, Chúa chúc phúc và bảo toàn giao ước trong an bình.</a:t>
            </a:r>
            <a:endParaRPr lang="en-US" sz="36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75CF0F1-AB80-CE5E-69BF-6327CB025DCE}"/>
              </a:ext>
            </a:extLst>
          </p:cNvPr>
          <p:cNvSpPr txBox="1"/>
          <p:nvPr/>
        </p:nvSpPr>
        <p:spPr>
          <a:xfrm>
            <a:off x="9817100" y="0"/>
            <a:ext cx="1879600" cy="369332"/>
          </a:xfrm>
          <a:prstGeom prst="rect">
            <a:avLst/>
          </a:prstGeom>
          <a:noFill/>
        </p:spPr>
        <p:txBody>
          <a:bodyPr wrap="square" rtlCol="0">
            <a:spAutoFit/>
          </a:bodyPr>
          <a:lstStyle/>
          <a:p>
            <a:r>
              <a:rPr lang="en-US" dirty="0"/>
              <a:t>TCCĐ 1 - 422</a:t>
            </a:r>
          </a:p>
        </p:txBody>
      </p:sp>
    </p:spTree>
    <p:extLst>
      <p:ext uri="{BB962C8B-B14F-4D97-AF65-F5344CB8AC3E}">
        <p14:creationId xmlns:p14="http://schemas.microsoft.com/office/powerpoint/2010/main" val="2366866475"/>
      </p:ext>
    </p:extLst>
  </p:cSld>
  <p:clrMapOvr>
    <a:overrideClrMapping bg1="dk1" tx1="lt1" bg2="dk2" tx2="lt2" accent1="accent1" accent2="accent2" accent3="accent3" accent4="accent4" accent5="accent5" accent6="accent6" hlink="hlink" folHlink="folHlink"/>
  </p:clrMapOvr>
</p:sld>
</file>

<file path=ppt/slides/slide59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700213BB-1420-AAF6-AE01-09F3007FF53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8FBAFB-BA0A-0277-2A17-2F20EE1AE55C}"/>
              </a:ext>
            </a:extLst>
          </p:cNvPr>
          <p:cNvSpPr txBox="1"/>
          <p:nvPr/>
        </p:nvSpPr>
        <p:spPr>
          <a:xfrm>
            <a:off x="1612900" y="1217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Mừng vượt qua Chúa hy sinh thân mình tựa như lễ toàn thiêu thánh hiến. người dủ thương cứu ta khỏi biển chết cho hưởng ơn phúc trường sinh.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Với sức sống Người tỏ hiện trong ánh quang vinh đầy tràn, chốn khắp chốn miền mọi miền ngợi ca Chúa Phục sinh. Tiếng cất tiếng đàn hòa đàn vui hát lên cho nhiệt thành, Chúa chiến thắng mọi lực quyền minh chứng cho Tin mừng</a:t>
            </a:r>
            <a:endParaRPr lang="en-US" sz="36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122919747"/>
      </p:ext>
    </p:extLst>
  </p:cSld>
  <p:clrMapOvr>
    <a:overrideClrMapping bg1="dk1" tx1="lt1" bg2="dk2" tx2="lt2" accent1="accent1" accent2="accent2" accent3="accent3" accent4="accent4" accent5="accent5" accent6="accent6" hlink="hlink" folHlink="folHlink"/>
  </p:clrMapOvr>
</p:sld>
</file>

<file path=ppt/slides/slide59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060FFC3E-6BD7-04C3-78C7-7312CE9BDD8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8DF65AA-C537-21CA-1E11-4D7D7FD1D23B}"/>
              </a:ext>
            </a:extLst>
          </p:cNvPr>
          <p:cNvSpPr txBox="1"/>
          <p:nvPr/>
        </p:nvSpPr>
        <p:spPr>
          <a:xfrm>
            <a:off x="1612900" y="1217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Mừng vượt qua Chúa thương ta giải hòa và ban ta hồng ân cứu rỗi, Mừng vượt qua Chúa dung tha tội lỗi dắt dìu ta đến nguồn vui.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Sức sống mới tràn ngập rồi ta sống trong ân tình Người. xác thoát xác hồn thỏa hồn được chúc phúc bình an. Khúc chiến thắng nhịp khải hoàn câu chúc khen câu ngợi mừng, đất với đất trời cùng trời danh Chúa vang muôn đời</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503155448"/>
      </p:ext>
    </p:extLst>
  </p:cSld>
  <p:clrMapOvr>
    <a:overrideClrMapping bg1="dk1" tx1="lt1" bg2="dk2" tx2="lt2" accent1="accent1" accent2="accent2" accent3="accent3" accent4="accent4" accent5="accent5" accent6="accent6" hlink="hlink" folHlink="folHlink"/>
  </p:clrMapOvr>
</p:sld>
</file>

<file path=ppt/slides/slide59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CFE31A0E-DA27-AAB4-F013-0337610F34C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38328FA-C36C-C27D-A9D5-AD612E769256}"/>
              </a:ext>
            </a:extLst>
          </p:cNvPr>
          <p:cNvSpPr txBox="1"/>
          <p:nvPr/>
        </p:nvSpPr>
        <p:spPr>
          <a:xfrm>
            <a:off x="1612900" y="121732"/>
            <a:ext cx="10477500" cy="6986528"/>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Nào Ta Hãy Mừng Vui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endParaRPr lang="en-US" sz="2400" kern="100" dirty="0">
              <a:latin typeface="Arial" panose="020B0604020202020204" pitchFamily="34" charset="0"/>
              <a:cs typeface="Times New Roman" panose="02020603050405020304" pitchFamily="18" charset="0"/>
            </a:endParaRPr>
          </a:p>
          <a:p>
            <a:pPr algn="ctr"/>
            <a:endParaRPr lang="vi-VN" sz="105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Nào ta hãy mừng vui, Chúa chiến thắng tử thần rồi, nguồn sống mới chiếu sáng tuyệt vời. Al-lê-lu-ia. Nào ta hãy mừng vui, Chúa đã sống lại rạng ngời và Máu Thánh xóa hết tội đời, Al-lê-lu-ia.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Thánh giá Chúa vươn cao dâng lễ hy sinh, cho nhân thế muôn đời sống trong ân tình.</a:t>
            </a:r>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2. Sức sống đã khai nguyên trong những thương đau, ân thiêng đã khơi nguồn giữa bao khổ sầu.</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C8BDC80C-A025-016E-5817-D40C81C1C9D4}"/>
              </a:ext>
            </a:extLst>
          </p:cNvPr>
          <p:cNvSpPr txBox="1"/>
          <p:nvPr/>
        </p:nvSpPr>
        <p:spPr>
          <a:xfrm>
            <a:off x="10096500" y="-30668"/>
            <a:ext cx="1993900" cy="646331"/>
          </a:xfrm>
          <a:prstGeom prst="rect">
            <a:avLst/>
          </a:prstGeom>
          <a:noFill/>
        </p:spPr>
        <p:txBody>
          <a:bodyPr wrap="square" rtlCol="0">
            <a:spAutoFit/>
          </a:bodyPr>
          <a:lstStyle/>
          <a:p>
            <a:r>
              <a:rPr lang="en-US" dirty="0"/>
              <a:t>TCCĐ 1 – 433</a:t>
            </a:r>
          </a:p>
          <a:p>
            <a:r>
              <a:rPr lang="en-US" dirty="0"/>
              <a:t>TCCĐ 2 - 323</a:t>
            </a:r>
          </a:p>
        </p:txBody>
      </p:sp>
    </p:spTree>
    <p:extLst>
      <p:ext uri="{BB962C8B-B14F-4D97-AF65-F5344CB8AC3E}">
        <p14:creationId xmlns:p14="http://schemas.microsoft.com/office/powerpoint/2010/main" val="1308363682"/>
      </p:ext>
    </p:extLst>
  </p:cSld>
  <p:clrMapOvr>
    <a:overrideClrMapping bg1="dk1" tx1="lt1" bg2="dk2" tx2="lt2" accent1="accent1" accent2="accent2" accent3="accent3" accent4="accent4" accent5="accent5" accent6="accent6" hlink="hlink" folHlink="folHlink"/>
  </p:clrMapOvr>
</p:sld>
</file>

<file path=ppt/slides/slide59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2E651CCB-8A48-3B36-1202-97DEBADA88D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E3AAA52-BE03-8EB9-CB47-EDD50C5B2798}"/>
              </a:ext>
            </a:extLst>
          </p:cNvPr>
          <p:cNvSpPr txBox="1"/>
          <p:nvPr/>
        </p:nvSpPr>
        <p:spPr>
          <a:xfrm>
            <a:off x="1612900" y="121732"/>
            <a:ext cx="10477500" cy="5016758"/>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Vác thánh giá trung kiên theo Chúa nơi nơi, mai đây sẽ chung phần phúc vinh trên trời.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Nào ta hãy mừng vui, Chúa chiến thắng tử thần rồi, nguồn sống mới chiếu sáng tuyệt vời. Al-lê-lu-ia. Nào ta hãy mừng vui, Chúa đã sống lại rạng ngời và Máu Thánh xóa hết tội đời, Al-lê-lu-ia.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99366104"/>
      </p:ext>
    </p:extLst>
  </p:cSld>
  <p:clrMapOvr>
    <a:overrideClrMapping bg1="dk1" tx1="lt1" bg2="dk2" tx2="lt2" accent1="accent1" accent2="accent2" accent3="accent3" accent4="accent4" accent5="accent5" accent6="accent6" hlink="hlink" folHlink="folHlink"/>
  </p:clrMapOvr>
</p:sld>
</file>

<file path=ppt/slides/slide59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0A020521-DD82-C52B-9F79-6CA39481083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01EE8DB-DB6C-BA42-E48D-FEA3B1925B24}"/>
              </a:ext>
            </a:extLst>
          </p:cNvPr>
          <p:cNvSpPr txBox="1"/>
          <p:nvPr/>
        </p:nvSpPr>
        <p:spPr>
          <a:xfrm>
            <a:off x="1612900" y="121732"/>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Tiến Ca Phục Sinh </a:t>
            </a:r>
            <a:r>
              <a:rPr lang="en-US" sz="2400" kern="100" dirty="0">
                <a:latin typeface="Arial" panose="020B0604020202020204" pitchFamily="34" charset="0"/>
                <a:cs typeface="Times New Roman" panose="02020603050405020304" pitchFamily="18" charset="0"/>
              </a:rPr>
              <a:t> - Vũ Đình Ân</a:t>
            </a:r>
            <a:endParaRPr lang="vi-VN" sz="2400" kern="100" dirty="0">
              <a:latin typeface="Arial" panose="020B0604020202020204" pitchFamily="34" charset="0"/>
              <a:cs typeface="Times New Roman" panose="02020603050405020304" pitchFamily="18" charset="0"/>
            </a:endParaRPr>
          </a:p>
          <a:p>
            <a:pPr algn="just"/>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Dâng lên Cha nhân lành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rượu bánh</a:t>
            </a:r>
            <a:endParaRPr lang="en-US" sz="4000" kern="100" dirty="0">
              <a:latin typeface="Arial" panose="020B0604020202020204" pitchFamily="34" charset="0"/>
              <a:cs typeface="Times New Roman" panose="02020603050405020304" pitchFamily="18" charset="0"/>
            </a:endParaRPr>
          </a:p>
          <a:p>
            <a:pPr algn="just"/>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Dâng lên Cha nhân lành</a:t>
            </a:r>
          </a:p>
          <a:p>
            <a:pPr algn="just"/>
            <a:r>
              <a:rPr lang="vi-VN" sz="4000" kern="100" dirty="0">
                <a:latin typeface="Arial" panose="020B0604020202020204" pitchFamily="34" charset="0"/>
                <a:cs typeface="Times New Roman" panose="02020603050405020304" pitchFamily="18" charset="0"/>
              </a:rPr>
              <a:t> </a:t>
            </a:r>
            <a:r>
              <a:rPr lang="en-US" sz="4000" kern="100" dirty="0">
                <a:latin typeface="Arial" panose="020B0604020202020204" pitchFamily="34" charset="0"/>
                <a:cs typeface="Times New Roman" panose="02020603050405020304" pitchFamily="18" charset="0"/>
              </a:rPr>
              <a:t>ngát </a:t>
            </a:r>
            <a:r>
              <a:rPr lang="vi-VN" sz="4000" kern="100" dirty="0">
                <a:latin typeface="Arial" panose="020B0604020202020204" pitchFamily="34" charset="0"/>
                <a:cs typeface="Times New Roman" panose="02020603050405020304" pitchFamily="18" charset="0"/>
              </a:rPr>
              <a:t>thơm chân thành.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Mừng</a:t>
            </a:r>
            <a:endParaRPr lang="en-US" sz="4000" kern="100" dirty="0">
              <a:latin typeface="Arial" panose="020B0604020202020204" pitchFamily="34" charset="0"/>
              <a:cs typeface="Times New Roman" panose="02020603050405020304" pitchFamily="18" charset="0"/>
            </a:endParaRPr>
          </a:p>
          <a:p>
            <a:pPr algn="just"/>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rượu bánh ngát thơm chân thành</a:t>
            </a:r>
          </a:p>
          <a:p>
            <a:pPr algn="just"/>
            <a:r>
              <a:rPr lang="vi-VN" sz="4000" kern="100" dirty="0">
                <a:latin typeface="Arial" panose="020B0604020202020204" pitchFamily="34" charset="0"/>
                <a:cs typeface="Times New Roman" panose="02020603050405020304" pitchFamily="18" charset="0"/>
              </a:rPr>
              <a:t> ngày Chúa khải hoàn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tiến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dâng.</a:t>
            </a:r>
            <a:endParaRPr lang="en-US" sz="4000" kern="100" dirty="0">
              <a:latin typeface="Arial" panose="020B0604020202020204" pitchFamily="34" charset="0"/>
              <a:cs typeface="Times New Roman" panose="02020603050405020304" pitchFamily="18" charset="0"/>
            </a:endParaRPr>
          </a:p>
          <a:p>
            <a:pPr algn="just"/>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mừng ngày Chúa khải hoàn</a:t>
            </a:r>
          </a:p>
          <a:p>
            <a:pPr algn="just"/>
            <a:r>
              <a:rPr lang="en-US" sz="4000" b="1" kern="100" dirty="0">
                <a:solidFill>
                  <a:schemeClr val="accent3">
                    <a:lumMod val="60000"/>
                    <a:lumOff val="40000"/>
                  </a:schemeClr>
                </a:solidFill>
                <a:latin typeface="Arial" panose="020B0604020202020204" pitchFamily="34" charset="0"/>
                <a:cs typeface="Times New Roman" panose="02020603050405020304" pitchFamily="18" charset="0"/>
              </a:rPr>
              <a:t>                                                       Al-le-lui-a</a:t>
            </a:r>
          </a:p>
          <a:p>
            <a:pPr algn="just"/>
            <a:r>
              <a:rPr lang="vi-VN" sz="4000" kern="100" dirty="0">
                <a:latin typeface="Arial" panose="020B0604020202020204" pitchFamily="34" charset="0"/>
                <a:cs typeface="Times New Roman" panose="02020603050405020304" pitchFamily="18" charset="0"/>
              </a:rPr>
              <a:t>1. Dâng lên Cha toàn năng, ngàn lời ca hòa thương mến. Loan tin vui Phục Sinh, ngợi khen Chúa bao hiển vịnh.</a:t>
            </a:r>
            <a:endParaRPr lang="en-US" sz="4000" kern="100" dirty="0">
              <a:latin typeface="Arial" panose="020B0604020202020204" pitchFamily="34" charset="0"/>
              <a:cs typeface="Times New Roman" panose="02020603050405020304" pitchFamily="18" charset="0"/>
            </a:endParaRPr>
          </a:p>
        </p:txBody>
      </p:sp>
      <p:sp>
        <p:nvSpPr>
          <p:cNvPr id="2" name="Left Bracket 1">
            <a:extLst>
              <a:ext uri="{FF2B5EF4-FFF2-40B4-BE49-F238E27FC236}">
                <a16:creationId xmlns:a16="http://schemas.microsoft.com/office/drawing/2014/main" id="{A0E0803A-F6E4-F1C7-EBAD-E0BB5CBE67CE}"/>
              </a:ext>
            </a:extLst>
          </p:cNvPr>
          <p:cNvSpPr/>
          <p:nvPr/>
        </p:nvSpPr>
        <p:spPr>
          <a:xfrm>
            <a:off x="1676400" y="838200"/>
            <a:ext cx="11430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E93943EF-6AA9-5097-DE8F-7327E92110D1}"/>
              </a:ext>
            </a:extLst>
          </p:cNvPr>
          <p:cNvSpPr/>
          <p:nvPr/>
        </p:nvSpPr>
        <p:spPr>
          <a:xfrm>
            <a:off x="1676400" y="2070100"/>
            <a:ext cx="11430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ket 4">
            <a:extLst>
              <a:ext uri="{FF2B5EF4-FFF2-40B4-BE49-F238E27FC236}">
                <a16:creationId xmlns:a16="http://schemas.microsoft.com/office/drawing/2014/main" id="{6412748F-4119-E408-C832-270E61388204}"/>
              </a:ext>
            </a:extLst>
          </p:cNvPr>
          <p:cNvSpPr/>
          <p:nvPr/>
        </p:nvSpPr>
        <p:spPr>
          <a:xfrm>
            <a:off x="1689100" y="3302000"/>
            <a:ext cx="11430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ket 5">
            <a:extLst>
              <a:ext uri="{FF2B5EF4-FFF2-40B4-BE49-F238E27FC236}">
                <a16:creationId xmlns:a16="http://schemas.microsoft.com/office/drawing/2014/main" id="{1E9D28AF-85EB-6948-3AE7-062B21A8EE3C}"/>
              </a:ext>
            </a:extLst>
          </p:cNvPr>
          <p:cNvSpPr/>
          <p:nvPr/>
        </p:nvSpPr>
        <p:spPr>
          <a:xfrm flipH="1">
            <a:off x="11893550" y="838200"/>
            <a:ext cx="15875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a:extLst>
              <a:ext uri="{FF2B5EF4-FFF2-40B4-BE49-F238E27FC236}">
                <a16:creationId xmlns:a16="http://schemas.microsoft.com/office/drawing/2014/main" id="{BEC1999A-6530-4672-8575-3FC26E910FF5}"/>
              </a:ext>
            </a:extLst>
          </p:cNvPr>
          <p:cNvSpPr/>
          <p:nvPr/>
        </p:nvSpPr>
        <p:spPr>
          <a:xfrm flipH="1">
            <a:off x="11918950" y="2057400"/>
            <a:ext cx="15875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ket 7">
            <a:extLst>
              <a:ext uri="{FF2B5EF4-FFF2-40B4-BE49-F238E27FC236}">
                <a16:creationId xmlns:a16="http://schemas.microsoft.com/office/drawing/2014/main" id="{26D79F14-FF78-614B-EC12-EAD01D438A8D}"/>
              </a:ext>
            </a:extLst>
          </p:cNvPr>
          <p:cNvSpPr/>
          <p:nvPr/>
        </p:nvSpPr>
        <p:spPr>
          <a:xfrm flipH="1">
            <a:off x="11931650" y="3302000"/>
            <a:ext cx="15875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17F7BAEE-D4E9-EFB9-CA45-2D00300E9482}"/>
              </a:ext>
            </a:extLst>
          </p:cNvPr>
          <p:cNvSpPr txBox="1"/>
          <p:nvPr/>
        </p:nvSpPr>
        <p:spPr>
          <a:xfrm>
            <a:off x="9817100" y="121732"/>
            <a:ext cx="2114550" cy="369332"/>
          </a:xfrm>
          <a:prstGeom prst="rect">
            <a:avLst/>
          </a:prstGeom>
          <a:noFill/>
        </p:spPr>
        <p:txBody>
          <a:bodyPr wrap="square" rtlCol="0">
            <a:spAutoFit/>
          </a:bodyPr>
          <a:lstStyle/>
          <a:p>
            <a:r>
              <a:rPr lang="en-US" dirty="0"/>
              <a:t>TCCĐ 1 - 435</a:t>
            </a:r>
          </a:p>
        </p:txBody>
      </p:sp>
    </p:spTree>
    <p:extLst>
      <p:ext uri="{BB962C8B-B14F-4D97-AF65-F5344CB8AC3E}">
        <p14:creationId xmlns:p14="http://schemas.microsoft.com/office/powerpoint/2010/main" val="824584361"/>
      </p:ext>
    </p:extLst>
  </p:cSld>
  <p:clrMapOvr>
    <a:overrideClrMapping bg1="dk1" tx1="lt1" bg2="dk2" tx2="lt2" accent1="accent1" accent2="accent2" accent3="accent3" accent4="accent4" accent5="accent5" accent6="accent6" hlink="hlink" folHlink="folHlink"/>
  </p:clrMapOvr>
</p:sld>
</file>

<file path=ppt/slides/slide59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7AC09899-AA29-B300-10F6-2738C913F20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AD6A9A4-11BE-D7E6-3A0F-A727BDD20D00}"/>
              </a:ext>
            </a:extLst>
          </p:cNvPr>
          <p:cNvSpPr txBox="1"/>
          <p:nvPr/>
        </p:nvSpPr>
        <p:spPr>
          <a:xfrm>
            <a:off x="1612900" y="121732"/>
            <a:ext cx="10477500" cy="6247864"/>
          </a:xfrm>
          <a:prstGeom prst="rect">
            <a:avLst/>
          </a:prstGeom>
          <a:noFill/>
        </p:spPr>
        <p:txBody>
          <a:bodyPr wrap="square" rtlCol="0">
            <a:spAutoFit/>
          </a:bodyPr>
          <a:lstStyle/>
          <a:p>
            <a:pPr algn="ctr"/>
            <a:r>
              <a:rPr lang="vi-VN" sz="4000" kern="100" dirty="0">
                <a:latin typeface="Arial" panose="020B0604020202020204" pitchFamily="34" charset="0"/>
                <a:cs typeface="Times New Roman" panose="02020603050405020304" pitchFamily="18" charset="0"/>
              </a:rPr>
              <a:t>Dâng lên Cha nhân lành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rượu bánh</a:t>
            </a:r>
            <a:endParaRPr lang="en-US" sz="4000" kern="100" dirty="0">
              <a:latin typeface="Arial" panose="020B0604020202020204" pitchFamily="34" charset="0"/>
              <a:cs typeface="Times New Roman" panose="02020603050405020304" pitchFamily="18" charset="0"/>
            </a:endParaRPr>
          </a:p>
          <a:p>
            <a:pPr algn="just"/>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Dâng lên Cha nhân lành</a:t>
            </a:r>
          </a:p>
          <a:p>
            <a:pPr algn="just"/>
            <a:r>
              <a:rPr lang="vi-VN" sz="4000" kern="100" dirty="0">
                <a:latin typeface="Arial" panose="020B0604020202020204" pitchFamily="34" charset="0"/>
                <a:cs typeface="Times New Roman" panose="02020603050405020304" pitchFamily="18" charset="0"/>
              </a:rPr>
              <a:t> </a:t>
            </a:r>
            <a:r>
              <a:rPr lang="en-US" sz="4000" kern="100" dirty="0">
                <a:latin typeface="Arial" panose="020B0604020202020204" pitchFamily="34" charset="0"/>
                <a:cs typeface="Times New Roman" panose="02020603050405020304" pitchFamily="18" charset="0"/>
              </a:rPr>
              <a:t>ngát </a:t>
            </a:r>
            <a:r>
              <a:rPr lang="vi-VN" sz="4000" kern="100" dirty="0">
                <a:latin typeface="Arial" panose="020B0604020202020204" pitchFamily="34" charset="0"/>
                <a:cs typeface="Times New Roman" panose="02020603050405020304" pitchFamily="18" charset="0"/>
              </a:rPr>
              <a:t>thơm chân thành.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Mừng</a:t>
            </a:r>
            <a:endParaRPr lang="en-US" sz="4000" kern="100" dirty="0">
              <a:latin typeface="Arial" panose="020B0604020202020204" pitchFamily="34" charset="0"/>
              <a:cs typeface="Times New Roman" panose="02020603050405020304" pitchFamily="18" charset="0"/>
            </a:endParaRPr>
          </a:p>
          <a:p>
            <a:pPr algn="just"/>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rượu bánh ngát thơm chân thành</a:t>
            </a:r>
          </a:p>
          <a:p>
            <a:pPr algn="just"/>
            <a:r>
              <a:rPr lang="vi-VN" sz="4000" kern="100" dirty="0">
                <a:latin typeface="Arial" panose="020B0604020202020204" pitchFamily="34" charset="0"/>
                <a:cs typeface="Times New Roman" panose="02020603050405020304" pitchFamily="18" charset="0"/>
              </a:rPr>
              <a:t> ngày Chúa khải hoàn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tiến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dâng.</a:t>
            </a:r>
            <a:endParaRPr lang="en-US" sz="4000" kern="100" dirty="0">
              <a:latin typeface="Arial" panose="020B0604020202020204" pitchFamily="34" charset="0"/>
              <a:cs typeface="Times New Roman" panose="02020603050405020304" pitchFamily="18" charset="0"/>
            </a:endParaRPr>
          </a:p>
          <a:p>
            <a:pPr algn="just"/>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mừng ngày Chúa khải hoàn</a:t>
            </a:r>
          </a:p>
          <a:p>
            <a:pPr algn="just"/>
            <a:r>
              <a:rPr lang="en-US" sz="4000" b="1" kern="100" dirty="0">
                <a:solidFill>
                  <a:schemeClr val="accent3">
                    <a:lumMod val="60000"/>
                    <a:lumOff val="40000"/>
                  </a:schemeClr>
                </a:solidFill>
                <a:latin typeface="Arial" panose="020B0604020202020204" pitchFamily="34" charset="0"/>
                <a:cs typeface="Times New Roman" panose="02020603050405020304" pitchFamily="18" charset="0"/>
              </a:rPr>
              <a:t>                                                       Al-le-lui-a</a:t>
            </a:r>
          </a:p>
          <a:p>
            <a:pPr algn="just"/>
            <a:r>
              <a:rPr lang="vi-VN" sz="4000" kern="100" dirty="0">
                <a:latin typeface="Arial" panose="020B0604020202020204" pitchFamily="34" charset="0"/>
                <a:cs typeface="Times New Roman" panose="02020603050405020304" pitchFamily="18" charset="0"/>
              </a:rPr>
              <a:t>2. Dâng lên Cha toàn năng, này rượu nho cùng bánh miến. Bao lao công ngày qua, cùng khúc hát khen tình Cha.</a:t>
            </a:r>
            <a:endParaRPr lang="en-US" sz="4000" kern="100" dirty="0">
              <a:latin typeface="Arial" panose="020B0604020202020204" pitchFamily="34" charset="0"/>
              <a:cs typeface="Times New Roman" panose="02020603050405020304" pitchFamily="18" charset="0"/>
            </a:endParaRPr>
          </a:p>
        </p:txBody>
      </p:sp>
      <p:sp>
        <p:nvSpPr>
          <p:cNvPr id="2" name="Left Bracket 1">
            <a:extLst>
              <a:ext uri="{FF2B5EF4-FFF2-40B4-BE49-F238E27FC236}">
                <a16:creationId xmlns:a16="http://schemas.microsoft.com/office/drawing/2014/main" id="{D6B1E87F-CCFD-731D-5C3B-78BC98DF46C2}"/>
              </a:ext>
            </a:extLst>
          </p:cNvPr>
          <p:cNvSpPr/>
          <p:nvPr/>
        </p:nvSpPr>
        <p:spPr>
          <a:xfrm>
            <a:off x="1676400" y="469900"/>
            <a:ext cx="11430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0AA01673-16B1-E53A-3C1F-4BCE6A328B92}"/>
              </a:ext>
            </a:extLst>
          </p:cNvPr>
          <p:cNvSpPr/>
          <p:nvPr/>
        </p:nvSpPr>
        <p:spPr>
          <a:xfrm>
            <a:off x="1676400" y="1701800"/>
            <a:ext cx="11430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ket 4">
            <a:extLst>
              <a:ext uri="{FF2B5EF4-FFF2-40B4-BE49-F238E27FC236}">
                <a16:creationId xmlns:a16="http://schemas.microsoft.com/office/drawing/2014/main" id="{DA4B9111-C94A-7D47-A752-0ED6F6415E6C}"/>
              </a:ext>
            </a:extLst>
          </p:cNvPr>
          <p:cNvSpPr/>
          <p:nvPr/>
        </p:nvSpPr>
        <p:spPr>
          <a:xfrm>
            <a:off x="1689100" y="2933700"/>
            <a:ext cx="11430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ket 5">
            <a:extLst>
              <a:ext uri="{FF2B5EF4-FFF2-40B4-BE49-F238E27FC236}">
                <a16:creationId xmlns:a16="http://schemas.microsoft.com/office/drawing/2014/main" id="{64CB4AB0-7D24-BE3E-DE0D-331570F7C0E9}"/>
              </a:ext>
            </a:extLst>
          </p:cNvPr>
          <p:cNvSpPr/>
          <p:nvPr/>
        </p:nvSpPr>
        <p:spPr>
          <a:xfrm flipH="1">
            <a:off x="11893550" y="469900"/>
            <a:ext cx="15875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a:extLst>
              <a:ext uri="{FF2B5EF4-FFF2-40B4-BE49-F238E27FC236}">
                <a16:creationId xmlns:a16="http://schemas.microsoft.com/office/drawing/2014/main" id="{D571BB00-0EE3-6218-3799-51A82F78F9C1}"/>
              </a:ext>
            </a:extLst>
          </p:cNvPr>
          <p:cNvSpPr/>
          <p:nvPr/>
        </p:nvSpPr>
        <p:spPr>
          <a:xfrm flipH="1">
            <a:off x="11918950" y="1689100"/>
            <a:ext cx="15875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ket 7">
            <a:extLst>
              <a:ext uri="{FF2B5EF4-FFF2-40B4-BE49-F238E27FC236}">
                <a16:creationId xmlns:a16="http://schemas.microsoft.com/office/drawing/2014/main" id="{755AA3D6-823B-89EB-7FC9-E1F7B3F4625F}"/>
              </a:ext>
            </a:extLst>
          </p:cNvPr>
          <p:cNvSpPr/>
          <p:nvPr/>
        </p:nvSpPr>
        <p:spPr>
          <a:xfrm flipH="1">
            <a:off x="11931650" y="2933700"/>
            <a:ext cx="15875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59042256"/>
      </p:ext>
    </p:extLst>
  </p:cSld>
  <p:clrMapOvr>
    <a:overrideClrMapping bg1="dk1" tx1="lt1" bg2="dk2" tx2="lt2" accent1="accent1" accent2="accent2" accent3="accent3" accent4="accent4" accent5="accent5" accent6="accent6" hlink="hlink" folHlink="folHlink"/>
  </p:clrMapOvr>
</p:sld>
</file>

<file path=ppt/slides/slide59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6845A378-FED0-A82E-7B97-7B64116C73D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78F133B-B62A-67BB-ADDB-359DF66E0875}"/>
              </a:ext>
            </a:extLst>
          </p:cNvPr>
          <p:cNvSpPr txBox="1"/>
          <p:nvPr/>
        </p:nvSpPr>
        <p:spPr>
          <a:xfrm>
            <a:off x="1612900" y="121732"/>
            <a:ext cx="10477500" cy="6247864"/>
          </a:xfrm>
          <a:prstGeom prst="rect">
            <a:avLst/>
          </a:prstGeom>
          <a:noFill/>
        </p:spPr>
        <p:txBody>
          <a:bodyPr wrap="square" rtlCol="0">
            <a:spAutoFit/>
          </a:bodyPr>
          <a:lstStyle/>
          <a:p>
            <a:pPr algn="ctr"/>
            <a:r>
              <a:rPr lang="vi-VN" sz="4000" kern="100" dirty="0">
                <a:latin typeface="Arial" panose="020B0604020202020204" pitchFamily="34" charset="0"/>
                <a:cs typeface="Times New Roman" panose="02020603050405020304" pitchFamily="18" charset="0"/>
              </a:rPr>
              <a:t>Dâng lên Cha nhân lành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rượu bánh</a:t>
            </a:r>
            <a:endParaRPr lang="en-US" sz="4000" kern="100" dirty="0">
              <a:latin typeface="Arial" panose="020B0604020202020204" pitchFamily="34" charset="0"/>
              <a:cs typeface="Times New Roman" panose="02020603050405020304" pitchFamily="18" charset="0"/>
            </a:endParaRPr>
          </a:p>
          <a:p>
            <a:pPr algn="just"/>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Dâng lên Cha nhân lành</a:t>
            </a:r>
          </a:p>
          <a:p>
            <a:pPr algn="just"/>
            <a:r>
              <a:rPr lang="vi-VN" sz="4000" kern="100" dirty="0">
                <a:latin typeface="Arial" panose="020B0604020202020204" pitchFamily="34" charset="0"/>
                <a:cs typeface="Times New Roman" panose="02020603050405020304" pitchFamily="18" charset="0"/>
              </a:rPr>
              <a:t> </a:t>
            </a:r>
            <a:r>
              <a:rPr lang="en-US" sz="4000" kern="100" dirty="0">
                <a:latin typeface="Arial" panose="020B0604020202020204" pitchFamily="34" charset="0"/>
                <a:cs typeface="Times New Roman" panose="02020603050405020304" pitchFamily="18" charset="0"/>
              </a:rPr>
              <a:t>ngát </a:t>
            </a:r>
            <a:r>
              <a:rPr lang="vi-VN" sz="4000" kern="100" dirty="0">
                <a:latin typeface="Arial" panose="020B0604020202020204" pitchFamily="34" charset="0"/>
                <a:cs typeface="Times New Roman" panose="02020603050405020304" pitchFamily="18" charset="0"/>
              </a:rPr>
              <a:t>thơm chân thành.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Mừng</a:t>
            </a:r>
            <a:endParaRPr lang="en-US" sz="4000" kern="100" dirty="0">
              <a:latin typeface="Arial" panose="020B0604020202020204" pitchFamily="34" charset="0"/>
              <a:cs typeface="Times New Roman" panose="02020603050405020304" pitchFamily="18" charset="0"/>
            </a:endParaRPr>
          </a:p>
          <a:p>
            <a:pPr algn="just"/>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rượu bánh ngát thơm chân thành</a:t>
            </a:r>
          </a:p>
          <a:p>
            <a:pPr algn="just"/>
            <a:r>
              <a:rPr lang="vi-VN" sz="4000" kern="100" dirty="0">
                <a:latin typeface="Arial" panose="020B0604020202020204" pitchFamily="34" charset="0"/>
                <a:cs typeface="Times New Roman" panose="02020603050405020304" pitchFamily="18" charset="0"/>
              </a:rPr>
              <a:t> ngày Chúa khải hoàn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tiến </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dâng.</a:t>
            </a:r>
            <a:endParaRPr lang="en-US" sz="4000" kern="100" dirty="0">
              <a:latin typeface="Arial" panose="020B0604020202020204" pitchFamily="34" charset="0"/>
              <a:cs typeface="Times New Roman" panose="02020603050405020304" pitchFamily="18" charset="0"/>
            </a:endParaRPr>
          </a:p>
          <a:p>
            <a:pPr algn="just"/>
            <a:r>
              <a:rPr lang="en-US" sz="4000" u="sng" kern="100" dirty="0">
                <a:solidFill>
                  <a:schemeClr val="accent3">
                    <a:lumMod val="60000"/>
                    <a:lumOff val="40000"/>
                  </a:schemeClr>
                </a:solidFill>
                <a:latin typeface="Arial" panose="020B0604020202020204" pitchFamily="34" charset="0"/>
                <a:cs typeface="Times New Roman" panose="02020603050405020304" pitchFamily="18" charset="0"/>
              </a:rPr>
              <a:t>                           mừng ngày Chúa khải hoàn</a:t>
            </a:r>
          </a:p>
          <a:p>
            <a:pPr algn="just"/>
            <a:r>
              <a:rPr lang="en-US" sz="4000" b="1" kern="100" dirty="0">
                <a:solidFill>
                  <a:schemeClr val="accent3">
                    <a:lumMod val="60000"/>
                    <a:lumOff val="40000"/>
                  </a:schemeClr>
                </a:solidFill>
                <a:latin typeface="Arial" panose="020B0604020202020204" pitchFamily="34" charset="0"/>
                <a:cs typeface="Times New Roman" panose="02020603050405020304" pitchFamily="18" charset="0"/>
              </a:rPr>
              <a:t>                                                       Al-le-lui-a</a:t>
            </a:r>
          </a:p>
          <a:p>
            <a:pPr algn="just"/>
            <a:r>
              <a:rPr lang="en-US" sz="4000" kern="100" dirty="0">
                <a:latin typeface="Arial" panose="020B0604020202020204" pitchFamily="34" charset="0"/>
                <a:cs typeface="Times New Roman" panose="02020603050405020304" pitchFamily="18" charset="0"/>
              </a:rPr>
              <a:t>3</a:t>
            </a:r>
            <a:r>
              <a:rPr lang="vi-VN" sz="4000" kern="100" dirty="0">
                <a:latin typeface="Arial" panose="020B0604020202020204" pitchFamily="34" charset="0"/>
                <a:cs typeface="Times New Roman" panose="02020603050405020304" pitchFamily="18" charset="0"/>
              </a:rPr>
              <a:t>. Dâng lên Cha toàn năng, </a:t>
            </a:r>
            <a:r>
              <a:rPr lang="en-US" sz="4000" kern="100" dirty="0">
                <a:latin typeface="Arial" panose="020B0604020202020204" pitchFamily="34" charset="0"/>
                <a:cs typeface="Times New Roman" panose="02020603050405020304" pitchFamily="18" charset="0"/>
              </a:rPr>
              <a:t>ngàn </a:t>
            </a:r>
            <a:r>
              <a:rPr lang="en-US" sz="4000" kern="100" dirty="0" err="1">
                <a:latin typeface="Arial" panose="020B0604020202020204" pitchFamily="34" charset="0"/>
                <a:cs typeface="Times New Roman" panose="02020603050405020304" pitchFamily="18" charset="0"/>
              </a:rPr>
              <a:t>hy</a:t>
            </a:r>
            <a:r>
              <a:rPr lang="en-US" sz="4000" kern="100" dirty="0">
                <a:latin typeface="Arial" panose="020B0604020202020204" pitchFamily="34" charset="0"/>
                <a:cs typeface="Times New Roman" panose="02020603050405020304" pitchFamily="18" charset="0"/>
              </a:rPr>
              <a:t> sinh và yêu mến. Xin Cha thương nhận cho, cùng với bánh thơm rượu ngon</a:t>
            </a:r>
          </a:p>
        </p:txBody>
      </p:sp>
      <p:sp>
        <p:nvSpPr>
          <p:cNvPr id="2" name="Left Bracket 1">
            <a:extLst>
              <a:ext uri="{FF2B5EF4-FFF2-40B4-BE49-F238E27FC236}">
                <a16:creationId xmlns:a16="http://schemas.microsoft.com/office/drawing/2014/main" id="{0EA40E41-B065-4998-E73A-78993E70C58B}"/>
              </a:ext>
            </a:extLst>
          </p:cNvPr>
          <p:cNvSpPr/>
          <p:nvPr/>
        </p:nvSpPr>
        <p:spPr>
          <a:xfrm>
            <a:off x="1676400" y="469900"/>
            <a:ext cx="11430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eft Bracket 3">
            <a:extLst>
              <a:ext uri="{FF2B5EF4-FFF2-40B4-BE49-F238E27FC236}">
                <a16:creationId xmlns:a16="http://schemas.microsoft.com/office/drawing/2014/main" id="{32FBEE33-F74C-BD8A-FE5C-19BB17EC46A7}"/>
              </a:ext>
            </a:extLst>
          </p:cNvPr>
          <p:cNvSpPr/>
          <p:nvPr/>
        </p:nvSpPr>
        <p:spPr>
          <a:xfrm>
            <a:off x="1676400" y="1701800"/>
            <a:ext cx="11430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ket 4">
            <a:extLst>
              <a:ext uri="{FF2B5EF4-FFF2-40B4-BE49-F238E27FC236}">
                <a16:creationId xmlns:a16="http://schemas.microsoft.com/office/drawing/2014/main" id="{B2A4EA59-4D23-989D-71D6-767B710A64C9}"/>
              </a:ext>
            </a:extLst>
          </p:cNvPr>
          <p:cNvSpPr/>
          <p:nvPr/>
        </p:nvSpPr>
        <p:spPr>
          <a:xfrm>
            <a:off x="1689100" y="2933700"/>
            <a:ext cx="11430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ket 5">
            <a:extLst>
              <a:ext uri="{FF2B5EF4-FFF2-40B4-BE49-F238E27FC236}">
                <a16:creationId xmlns:a16="http://schemas.microsoft.com/office/drawing/2014/main" id="{5028C484-E35F-F168-3E79-D44D790F9EA2}"/>
              </a:ext>
            </a:extLst>
          </p:cNvPr>
          <p:cNvSpPr/>
          <p:nvPr/>
        </p:nvSpPr>
        <p:spPr>
          <a:xfrm flipH="1">
            <a:off x="11893550" y="469900"/>
            <a:ext cx="15875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a:extLst>
              <a:ext uri="{FF2B5EF4-FFF2-40B4-BE49-F238E27FC236}">
                <a16:creationId xmlns:a16="http://schemas.microsoft.com/office/drawing/2014/main" id="{06D4F30D-E1CC-F1E2-4BB2-9165DC4967F7}"/>
              </a:ext>
            </a:extLst>
          </p:cNvPr>
          <p:cNvSpPr/>
          <p:nvPr/>
        </p:nvSpPr>
        <p:spPr>
          <a:xfrm flipH="1">
            <a:off x="11918950" y="1689100"/>
            <a:ext cx="15875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ket 7">
            <a:extLst>
              <a:ext uri="{FF2B5EF4-FFF2-40B4-BE49-F238E27FC236}">
                <a16:creationId xmlns:a16="http://schemas.microsoft.com/office/drawing/2014/main" id="{04101D7D-26C5-37D9-D48E-5CBF6186C60F}"/>
              </a:ext>
            </a:extLst>
          </p:cNvPr>
          <p:cNvSpPr/>
          <p:nvPr/>
        </p:nvSpPr>
        <p:spPr>
          <a:xfrm flipH="1">
            <a:off x="11931650" y="2933700"/>
            <a:ext cx="158750" cy="838200"/>
          </a:xfrm>
          <a:prstGeom prst="leftBracket">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417444646"/>
      </p:ext>
    </p:extLst>
  </p:cSld>
  <p:clrMapOvr>
    <a:overrideClrMapping bg1="dk1" tx1="lt1" bg2="dk2" tx2="lt2" accent1="accent1" accent2="accent2" accent3="accent3" accent4="accent4" accent5="accent5" accent6="accent6" hlink="hlink" folHlink="folHlink"/>
  </p:clrMapOvr>
</p:sld>
</file>

<file path=ppt/slides/slide60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6659E9DE-32CC-11D7-9A34-751754A2EB2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C92B43F-9F29-EE37-8110-A18C4C121A31}"/>
              </a:ext>
            </a:extLst>
          </p:cNvPr>
          <p:cNvSpPr txBox="1"/>
          <p:nvPr/>
        </p:nvSpPr>
        <p:spPr>
          <a:xfrm>
            <a:off x="1612900" y="70932"/>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Tin Hồi Phục Sinh</a:t>
            </a:r>
          </a:p>
          <a:p>
            <a:pPr algn="just"/>
            <a:r>
              <a:rPr lang="vi-VN" sz="4000" kern="100" dirty="0">
                <a:latin typeface="Arial" panose="020B0604020202020204" pitchFamily="34" charset="0"/>
                <a:cs typeface="Times New Roman" panose="02020603050405020304" pitchFamily="18" charset="0"/>
              </a:rPr>
              <a:t>1. Bao năm miệt mài tay vẫn trắng tay.</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Con không có</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gì tiến dâng lên Ngài.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Lạy Chúa thương</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xót tấm linh hồn này vương bụi đời nên đắng cay, dâng</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lên tha thiết ăn năn tội tình, vững tin Ngài sẽ hồi sinh.</a:t>
            </a:r>
          </a:p>
          <a:p>
            <a:pPr algn="just"/>
            <a:r>
              <a:rPr lang="vi-VN" sz="4000" kern="100" dirty="0">
                <a:latin typeface="Arial" panose="020B0604020202020204" pitchFamily="34" charset="0"/>
                <a:cs typeface="Times New Roman" panose="02020603050405020304" pitchFamily="18" charset="0"/>
              </a:rPr>
              <a:t>2. Thân tro bụi này tay Chúa tác sinh.</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Nhưng bao tháng</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ngày lãng quên ân tình.</a:t>
            </a:r>
          </a:p>
          <a:p>
            <a:pPr algn="just"/>
            <a:r>
              <a:rPr lang="vi-VN" sz="4000" kern="100" dirty="0">
                <a:latin typeface="Arial" panose="020B0604020202020204" pitchFamily="34" charset="0"/>
                <a:cs typeface="Times New Roman" panose="02020603050405020304" pitchFamily="18" charset="0"/>
              </a:rPr>
              <a:t>3. Bao nhiêu lệ sầu hoen mắt bấy nay.</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Nay xin đ</a:t>
            </a:r>
            <a:r>
              <a:rPr lang="en-US" sz="4000" kern="100" dirty="0">
                <a:latin typeface="Arial" panose="020B0604020202020204" pitchFamily="34" charset="0"/>
                <a:cs typeface="Times New Roman" panose="02020603050405020304" pitchFamily="18" charset="0"/>
              </a:rPr>
              <a:t>ấm </a:t>
            </a:r>
            <a:r>
              <a:rPr lang="vi-VN" sz="4000" kern="100" dirty="0">
                <a:latin typeface="Arial" panose="020B0604020202020204" pitchFamily="34" charset="0"/>
                <a:cs typeface="Times New Roman" panose="02020603050405020304" pitchFamily="18" charset="0"/>
              </a:rPr>
              <a:t>ngực cúi đầu nguyện cầu.</a:t>
            </a:r>
          </a:p>
        </p:txBody>
      </p:sp>
      <p:sp>
        <p:nvSpPr>
          <p:cNvPr id="9" name="TextBox 8">
            <a:extLst>
              <a:ext uri="{FF2B5EF4-FFF2-40B4-BE49-F238E27FC236}">
                <a16:creationId xmlns:a16="http://schemas.microsoft.com/office/drawing/2014/main" id="{E55E393E-CFC2-9F9F-B3B3-D2A941BD26CE}"/>
              </a:ext>
            </a:extLst>
          </p:cNvPr>
          <p:cNvSpPr txBox="1"/>
          <p:nvPr/>
        </p:nvSpPr>
        <p:spPr>
          <a:xfrm>
            <a:off x="9766300" y="70932"/>
            <a:ext cx="2222500" cy="369332"/>
          </a:xfrm>
          <a:prstGeom prst="rect">
            <a:avLst/>
          </a:prstGeom>
          <a:noFill/>
        </p:spPr>
        <p:txBody>
          <a:bodyPr wrap="square" rtlCol="0">
            <a:spAutoFit/>
          </a:bodyPr>
          <a:lstStyle/>
          <a:p>
            <a:r>
              <a:rPr lang="en-US" dirty="0"/>
              <a:t>TCCĐ 1 - 432</a:t>
            </a:r>
          </a:p>
        </p:txBody>
      </p:sp>
    </p:spTree>
    <p:extLst>
      <p:ext uri="{BB962C8B-B14F-4D97-AF65-F5344CB8AC3E}">
        <p14:creationId xmlns:p14="http://schemas.microsoft.com/office/powerpoint/2010/main" val="2791450917"/>
      </p:ext>
    </p:extLst>
  </p:cSld>
  <p:clrMapOvr>
    <a:overrideClrMapping bg1="dk1" tx1="lt1" bg2="dk2" tx2="lt2" accent1="accent1" accent2="accent2" accent3="accent3" accent4="accent4" accent5="accent5" accent6="accent6" hlink="hlink" folHlink="folHlink"/>
  </p:clrMapOvr>
</p:sld>
</file>

<file path=ppt/slides/slide60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201A3293-1911-BA66-CB46-E2C414428ED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DCD3594-A345-10D9-6A66-E93948DC7203}"/>
              </a:ext>
            </a:extLst>
          </p:cNvPr>
          <p:cNvSpPr txBox="1"/>
          <p:nvPr/>
        </p:nvSpPr>
        <p:spPr>
          <a:xfrm>
            <a:off x="1612900" y="70932"/>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Vui Ca Phục Sinh</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Hoài Bắc</a:t>
            </a:r>
          </a:p>
          <a:p>
            <a:pPr algn="just"/>
            <a:r>
              <a:rPr lang="vi-VN" sz="4000" kern="100" dirty="0">
                <a:latin typeface="Arial" panose="020B0604020202020204" pitchFamily="34" charset="0"/>
                <a:cs typeface="Times New Roman" panose="02020603050405020304" pitchFamily="18" charset="0"/>
              </a:rPr>
              <a:t>1. Này giờ Vượt Qua, sự sống chiến thắng tử thần. Qua bao tháng ngày đợi trông ơn Ngài cứu độ. Tội lụy nhân thế khiến thân Cha thảm hình. Thánh giá vinh quang Ngài nâng đỡ cho tội con.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Chúa đã sống lại rồi người ơi vui ca reo mừng. Chúa chiến thắng tử thần, hy vọng cứu thoát đã đến. Allêluia ! Hiển vinh chiếu sáng muôn dân. Allêluia ! Ðem nguồn hạnh phúc khắp nơi.</a:t>
            </a:r>
            <a:endParaRPr lang="vi-VN" sz="4000" kern="100" dirty="0">
              <a:latin typeface="Arial" panose="020B06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58204E10-728B-F2BB-B003-CAADB4EE8DCC}"/>
              </a:ext>
            </a:extLst>
          </p:cNvPr>
          <p:cNvSpPr txBox="1"/>
          <p:nvPr/>
        </p:nvSpPr>
        <p:spPr>
          <a:xfrm>
            <a:off x="9766300" y="70932"/>
            <a:ext cx="2222500" cy="369332"/>
          </a:xfrm>
          <a:prstGeom prst="rect">
            <a:avLst/>
          </a:prstGeom>
          <a:noFill/>
        </p:spPr>
        <p:txBody>
          <a:bodyPr wrap="square" rtlCol="0">
            <a:spAutoFit/>
          </a:bodyPr>
          <a:lstStyle/>
          <a:p>
            <a:r>
              <a:rPr lang="en-US" dirty="0"/>
              <a:t>TCCĐ 1 - 434</a:t>
            </a:r>
          </a:p>
        </p:txBody>
      </p:sp>
    </p:spTree>
    <p:extLst>
      <p:ext uri="{BB962C8B-B14F-4D97-AF65-F5344CB8AC3E}">
        <p14:creationId xmlns:p14="http://schemas.microsoft.com/office/powerpoint/2010/main" val="44898905"/>
      </p:ext>
    </p:extLst>
  </p:cSld>
  <p:clrMapOvr>
    <a:overrideClrMapping bg1="dk1" tx1="lt1" bg2="dk2" tx2="lt2" accent1="accent1" accent2="accent2" accent3="accent3" accent4="accent4" accent5="accent5" accent6="accent6" hlink="hlink" folHlink="folHlink"/>
  </p:clrMapOvr>
</p:sld>
</file>

<file path=ppt/slides/slide60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5F8AA005-B4BD-D995-1F8C-73B269F0478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223AAA7-196C-5D2C-5BF4-65B6E30CA42B}"/>
              </a:ext>
            </a:extLst>
          </p:cNvPr>
          <p:cNvSpPr txBox="1"/>
          <p:nvPr/>
        </p:nvSpPr>
        <p:spPr>
          <a:xfrm>
            <a:off x="1612900" y="709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Ngài vì yêu thương trần gian tội lỗi đọa đày, sống kiếp con người khổ đau vất vả chán chường. Ngọn đồi Can Vê nát thây trên thập hình, nhưng đã khải hoàn phục sinh cứu muôn tội nhân.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Chúa đã sống lại rồi người ơi vui ca reo mừng. Chúa chiến thắng tử thần, hy vọng cứu thoát đã đến. Allêluia ! Hiển vinh chiếu sáng muôn dân. Allêluia ! Ðem nguồn hạnh phúc khắp nơi.</a:t>
            </a:r>
            <a:endParaRPr lang="vi-VN"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344237544"/>
      </p:ext>
    </p:extLst>
  </p:cSld>
  <p:clrMapOvr>
    <a:overrideClrMapping bg1="dk1" tx1="lt1" bg2="dk2" tx2="lt2" accent1="accent1" accent2="accent2" accent3="accent3" accent4="accent4" accent5="accent5" accent6="accent6" hlink="hlink" folHlink="folHlink"/>
  </p:clrMapOvr>
</p:sld>
</file>

<file path=ppt/slides/slide60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35730C2E-4599-ACE1-D764-802D50B00AA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1E5A6A-B80A-E1F2-7D3D-42839D9EE896}"/>
              </a:ext>
            </a:extLst>
          </p:cNvPr>
          <p:cNvSpPr txBox="1"/>
          <p:nvPr/>
        </p:nvSpPr>
        <p:spPr>
          <a:xfrm>
            <a:off x="1612900" y="709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Này người ngủ mê dậy mau chạy đến nấm mồ. Chúa đã sống lại giải thoát bao kẻ tù đày. Trần hoàn hôm nay hát ca khen danh Ngài. Vinh quang rạng ngời Ngài ơi, xót thương đoàn con.</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Chúa đã sống lại rồi người ơi vui ca reo mừng. Chúa chiến thắng tử thần, hy vọng cứu thoát đã đến. Allêluia ! Hiển vinh chiếu sáng muôn dân. Allêluia ! Ðem nguồn hạnh phúc khắp nơi.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548861932"/>
      </p:ext>
    </p:extLst>
  </p:cSld>
  <p:clrMapOvr>
    <a:overrideClrMapping bg1="dk1" tx1="lt1" bg2="dk2" tx2="lt2" accent1="accent1" accent2="accent2" accent3="accent3" accent4="accent4" accent5="accent5" accent6="accent6" hlink="hlink" folHlink="folHlink"/>
  </p:clrMapOvr>
</p:sld>
</file>

<file path=ppt/slides/slide60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539FC59B-D5D9-B3CC-AE73-B6891FFEEA6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8E38554-BD21-1D29-D38F-246082F552B4}"/>
              </a:ext>
            </a:extLst>
          </p:cNvPr>
          <p:cNvSpPr txBox="1"/>
          <p:nvPr/>
        </p:nvSpPr>
        <p:spPr>
          <a:xfrm>
            <a:off x="1612900" y="70932"/>
            <a:ext cx="10477500" cy="5924699"/>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Chúa Phục Sinh</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p>
          <a:p>
            <a:pPr algn="just">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Chúa nay thực đã phục sinh. Al-lê-lu-ia Al-lê-lu-ia.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1. Ngài từ trong kẻ chết sống lại. Al-lê-lu-ia, Al-lê-lu-ia. Và niềm vui tràn lan nơi nơi.</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2. Ngài toàn thắng tội lỗi thế trần. Al-lê-lu-ia, Al-lê-lu-ia. Và ngàn dân hưởng ơn cứu rỗi.</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3. Ngài rọi chiếu triều ánh sáng ngời. Al-lê-lu-ia, Al-lê-lu-ia. Chỉ đường cho toàn dân đi tới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04FEA8E-E3E3-B839-73AB-6BCD7E927C58}"/>
              </a:ext>
            </a:extLst>
          </p:cNvPr>
          <p:cNvSpPr txBox="1"/>
          <p:nvPr/>
        </p:nvSpPr>
        <p:spPr>
          <a:xfrm>
            <a:off x="10198100" y="70932"/>
            <a:ext cx="1892300" cy="369332"/>
          </a:xfrm>
          <a:prstGeom prst="rect">
            <a:avLst/>
          </a:prstGeom>
          <a:noFill/>
        </p:spPr>
        <p:txBody>
          <a:bodyPr wrap="square" rtlCol="0">
            <a:spAutoFit/>
          </a:bodyPr>
          <a:lstStyle/>
          <a:p>
            <a:r>
              <a:rPr lang="en-US" dirty="0"/>
              <a:t>Chay – PS: 120</a:t>
            </a:r>
          </a:p>
        </p:txBody>
      </p:sp>
    </p:spTree>
    <p:extLst>
      <p:ext uri="{BB962C8B-B14F-4D97-AF65-F5344CB8AC3E}">
        <p14:creationId xmlns:p14="http://schemas.microsoft.com/office/powerpoint/2010/main" val="1697196881"/>
      </p:ext>
    </p:extLst>
  </p:cSld>
  <p:clrMapOvr>
    <a:overrideClrMapping bg1="dk1" tx1="lt1" bg2="dk2" tx2="lt2" accent1="accent1" accent2="accent2" accent3="accent3" accent4="accent4" accent5="accent5" accent6="accent6" hlink="hlink" folHlink="folHlink"/>
  </p:clrMapOvr>
</p:sld>
</file>

<file path=ppt/slides/slide60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60FC0499-235C-07CC-898D-19C527EBEB7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AF89ED3-1EB7-2F27-51E9-5A03E8097254}"/>
              </a:ext>
            </a:extLst>
          </p:cNvPr>
          <p:cNvSpPr txBox="1"/>
          <p:nvPr/>
        </p:nvSpPr>
        <p:spPr>
          <a:xfrm>
            <a:off x="1612900" y="70932"/>
            <a:ext cx="10477500" cy="5755422"/>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Khải Hoàn Ca 1</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endParaRPr lang="en-US" sz="2400" kern="100" dirty="0">
              <a:latin typeface="Arial" panose="020B0604020202020204" pitchFamily="34" charset="0"/>
              <a:cs typeface="Times New Roman" panose="02020603050405020304" pitchFamily="18" charset="0"/>
            </a:endParaRPr>
          </a:p>
          <a:p>
            <a:pPr algn="ctr"/>
            <a:endParaRPr lang="vi-VN" sz="24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Nào cảm tạ Chúa vì Chúa rất nhân từ, trọn một tình thương Ngài đã ban cho đời. Nhà Israel ơi tấu lên đi lời ca, ngàn đời Người yêu thương, Chúa yêu thương nhân loại.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ÐK: Vạn tuế con vua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Đ</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a</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vit đã sống lại hiển vinh, Ngài đem vinh quang rực rỡ chiếu soi trên trần thế, cùng hát lên ngày khải hoàn, ngày Chúa đã chiến thắng tử thần.</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9325F75-4D3F-4FB9-9CEE-873C0B801914}"/>
              </a:ext>
            </a:extLst>
          </p:cNvPr>
          <p:cNvSpPr txBox="1"/>
          <p:nvPr/>
        </p:nvSpPr>
        <p:spPr>
          <a:xfrm>
            <a:off x="10198100" y="70932"/>
            <a:ext cx="1892300" cy="646331"/>
          </a:xfrm>
          <a:prstGeom prst="rect">
            <a:avLst/>
          </a:prstGeom>
          <a:noFill/>
        </p:spPr>
        <p:txBody>
          <a:bodyPr wrap="square" rtlCol="0">
            <a:spAutoFit/>
          </a:bodyPr>
          <a:lstStyle/>
          <a:p>
            <a:r>
              <a:rPr lang="en-US" dirty="0"/>
              <a:t>TCCĐ 2 - 325</a:t>
            </a:r>
          </a:p>
          <a:p>
            <a:r>
              <a:rPr lang="en-US" dirty="0"/>
              <a:t>Chay – PS: 273</a:t>
            </a:r>
          </a:p>
        </p:txBody>
      </p:sp>
    </p:spTree>
    <p:extLst>
      <p:ext uri="{BB962C8B-B14F-4D97-AF65-F5344CB8AC3E}">
        <p14:creationId xmlns:p14="http://schemas.microsoft.com/office/powerpoint/2010/main" val="1291514454"/>
      </p:ext>
    </p:extLst>
  </p:cSld>
  <p:clrMapOvr>
    <a:overrideClrMapping bg1="dk1" tx1="lt1" bg2="dk2" tx2="lt2" accent1="accent1" accent2="accent2" accent3="accent3" accent4="accent4" accent5="accent5" accent6="accent6" hlink="hlink" folHlink="folHlink"/>
  </p:clrMapOvr>
</p:sld>
</file>

<file path=ppt/slides/slide60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08DC57B3-C5B1-81C0-C13A-90D04E9AA84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90140F-E746-E21E-DB64-E6DC4D569FE8}"/>
              </a:ext>
            </a:extLst>
          </p:cNvPr>
          <p:cNvSpPr txBox="1"/>
          <p:nvPr/>
        </p:nvSpPr>
        <p:spPr>
          <a:xfrm>
            <a:off x="1612900" y="70932"/>
            <a:ext cx="10477500" cy="6740307"/>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2/ Này là quyền Chúa, dương cánh tay thần lực. Thật kỳ diệu thay tay hữu uy phong Người. Giờ này và mai sau mãi tôi không phải chết, để ngàn kỳ công Cha sẽ ghi sâu trong đời.</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ÐK: Vạn tuế con vua </a:t>
            </a:r>
            <a:r>
              <a:rPr lang="en-US" sz="3600" kern="100" dirty="0">
                <a:solidFill>
                  <a:schemeClr val="accent3">
                    <a:lumMod val="60000"/>
                    <a:lumOff val="40000"/>
                  </a:schemeClr>
                </a:solidFill>
                <a:latin typeface="Arial" panose="020B0604020202020204" pitchFamily="34" charset="0"/>
                <a:cs typeface="Times New Roman" panose="02020603050405020304" pitchFamily="18" charset="0"/>
              </a:rPr>
              <a:t>Đ</a:t>
            </a:r>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a</a:t>
            </a:r>
            <a:r>
              <a:rPr lang="en-US" sz="3600" kern="100" dirty="0">
                <a:solidFill>
                  <a:schemeClr val="accent3">
                    <a:lumMod val="60000"/>
                    <a:lumOff val="40000"/>
                  </a:schemeClr>
                </a:solidFill>
                <a:latin typeface="Arial" panose="020B0604020202020204" pitchFamily="34" charset="0"/>
                <a:cs typeface="Times New Roman" panose="02020603050405020304" pitchFamily="18" charset="0"/>
              </a:rPr>
              <a:t>-</a:t>
            </a:r>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vit đã sống lại hiển vinh, Ngài đem vinh quang rực rỡ chiếu soi trên trần thế, cùng hát lên ngày khải hoàn, ngày Chúa đã chiến thắng tử thần.</a:t>
            </a:r>
            <a:endParaRPr lang="en-US" sz="3600" kern="100" dirty="0">
              <a:latin typeface="Arial" panose="020B0604020202020204" pitchFamily="34" charset="0"/>
              <a:cs typeface="Times New Roman" panose="02020603050405020304" pitchFamily="18" charset="0"/>
            </a:endParaRPr>
          </a:p>
          <a:p>
            <a:pPr algn="just"/>
            <a:r>
              <a:rPr lang="vi-VN" sz="3600" kern="100" dirty="0">
                <a:latin typeface="Arial" panose="020B0604020202020204" pitchFamily="34" charset="0"/>
                <a:cs typeface="Times New Roman" panose="02020603050405020304" pitchFamily="18" charset="0"/>
              </a:rPr>
              <a:t>3/ Này là hòn đá thợ xây đã loại trừ, gìờ đã trở nên viên đá góc tường. Việc này Người gây nên chính tay Người làm ra, thật lạ lùng vô biên có ai suy cho cùng.</a:t>
            </a:r>
            <a:endParaRPr lang="en-US" sz="36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49919762"/>
      </p:ext>
    </p:extLst>
  </p:cSld>
  <p:clrMapOvr>
    <a:overrideClrMapping bg1="dk1" tx1="lt1" bg2="dk2" tx2="lt2" accent1="accent1" accent2="accent2" accent3="accent3" accent4="accent4" accent5="accent5" accent6="accent6" hlink="hlink" folHlink="folHlink"/>
  </p:clrMapOvr>
</p:sld>
</file>

<file path=ppt/slides/slide60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DB8AD71E-87CF-831F-5EF6-CFC88D8AC9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C936A3B-ED6D-2B4B-C66C-51A6B43840DF}"/>
              </a:ext>
            </a:extLst>
          </p:cNvPr>
          <p:cNvSpPr txBox="1"/>
          <p:nvPr/>
        </p:nvSpPr>
        <p:spPr>
          <a:xfrm>
            <a:off x="1612900" y="70932"/>
            <a:ext cx="10477500" cy="5632311"/>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Giờ Chúa Phục Sinh – Kim Long</a:t>
            </a:r>
            <a:endParaRPr lang="en-US" sz="2400" kern="100" dirty="0">
              <a:latin typeface="Arial" panose="020B0604020202020204" pitchFamily="34" charset="0"/>
              <a:cs typeface="Times New Roman" panose="02020603050405020304" pitchFamily="18" charset="0"/>
            </a:endParaRPr>
          </a:p>
          <a:p>
            <a:pPr algn="ctr"/>
            <a:r>
              <a:rPr lang="vi-VN" sz="1600" kern="100" dirty="0">
                <a:latin typeface="Arial" panose="020B0604020202020204" pitchFamily="34" charset="0"/>
                <a:cs typeface="Times New Roman" panose="02020603050405020304" pitchFamily="18" charset="0"/>
              </a:rPr>
              <a:t> </a:t>
            </a:r>
            <a:endParaRPr lang="en-US" sz="16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Trái đất rung động và mở ra: Này giờ Chúa phục sinh, Mừng vui lên hỡi muôn người. Chiến thắng gian trần và q</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ủy</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ma, Ngàn đời Chúa hiển vinh, Tràn ơn cứu rỗi mọi nơi.  </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Vui lên triều thần ơi, kèn Cứu rỗi vang dậy rền trời. Chúa đ</a:t>
            </a:r>
            <a:r>
              <a:rPr lang="en-US" sz="4000" kern="100" dirty="0">
                <a:latin typeface="Arial" panose="020B0604020202020204" pitchFamily="34" charset="0"/>
                <a:cs typeface="Times New Roman" panose="02020603050405020304" pitchFamily="18" charset="0"/>
              </a:rPr>
              <a:t>ã</a:t>
            </a:r>
            <a:r>
              <a:rPr lang="vi-VN" sz="4000" kern="100" dirty="0">
                <a:latin typeface="Arial" panose="020B0604020202020204" pitchFamily="34" charset="0"/>
                <a:cs typeface="Times New Roman" panose="02020603050405020304" pitchFamily="18" charset="0"/>
              </a:rPr>
              <a:t> khởi thắng, quyền uy Người chiếu sáng nơi nơi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F3C99AD-AB16-7E21-026E-2BB9A90DB458}"/>
              </a:ext>
            </a:extLst>
          </p:cNvPr>
          <p:cNvSpPr txBox="1"/>
          <p:nvPr/>
        </p:nvSpPr>
        <p:spPr>
          <a:xfrm>
            <a:off x="9575800" y="70932"/>
            <a:ext cx="2298700" cy="646331"/>
          </a:xfrm>
          <a:prstGeom prst="rect">
            <a:avLst/>
          </a:prstGeom>
          <a:noFill/>
        </p:spPr>
        <p:txBody>
          <a:bodyPr wrap="square" rtlCol="0">
            <a:spAutoFit/>
          </a:bodyPr>
          <a:lstStyle/>
          <a:p>
            <a:r>
              <a:rPr lang="en-US" dirty="0"/>
              <a:t>Chay – PS: 454</a:t>
            </a:r>
          </a:p>
          <a:p>
            <a:r>
              <a:rPr lang="en-US" dirty="0"/>
              <a:t>TCCĐ 1: 425</a:t>
            </a:r>
          </a:p>
        </p:txBody>
      </p:sp>
    </p:spTree>
    <p:extLst>
      <p:ext uri="{BB962C8B-B14F-4D97-AF65-F5344CB8AC3E}">
        <p14:creationId xmlns:p14="http://schemas.microsoft.com/office/powerpoint/2010/main" val="578302769"/>
      </p:ext>
    </p:extLst>
  </p:cSld>
  <p:clrMapOvr>
    <a:overrideClrMapping bg1="dk1" tx1="lt1" bg2="dk2" tx2="lt2" accent1="accent1" accent2="accent2" accent3="accent3" accent4="accent4" accent5="accent5" accent6="accent6" hlink="hlink" folHlink="folHlink"/>
  </p:clrMapOvr>
</p:sld>
</file>

<file path=ppt/slides/slide60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0A40A073-FF0D-B7D7-F7BD-EC14275C996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E3416A-6B3E-4414-F211-03D7712B5F2B}"/>
              </a:ext>
            </a:extLst>
          </p:cNvPr>
          <p:cNvSpPr txBox="1"/>
          <p:nvPr/>
        </p:nvSpPr>
        <p:spPr>
          <a:xfrm>
            <a:off x="1612900" y="20132"/>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Hôm nay tội ngàn dân được Con Cha dâng mình đền bồi. Cửa trời mở lối, nguồn hy vọng cứu rỗi lên ngôi.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Trái đất rung động và mở ra: Này giờ Chúa phục sinh, Mừng vui lên hỡi muôn người. Chiến thắng gian trần và quỉ ma, Ngàn đời Chúa hiển vinh, Tràn ơn cứu rỗi mọi nơi.  </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3. Xưa nhân loại lầm than vì cây cấm trong vườn địa đàng. Nay được giải thoát, nhờ cây Thập giá Chúa Ki-tô. </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421732355"/>
      </p:ext>
    </p:extLst>
  </p:cSld>
  <p:clrMapOvr>
    <a:overrideClrMapping bg1="dk1" tx1="lt1" bg2="dk2" tx2="lt2" accent1="accent1" accent2="accent2" accent3="accent3" accent4="accent4" accent5="accent5" accent6="accent6" hlink="hlink" folHlink="folHlink"/>
  </p:clrMapOvr>
</p:sld>
</file>

<file path=ppt/slides/slide60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909DE4B9-0527-FCCF-0890-CA18276FE60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2BCD28E-81B6-8A5A-63C8-2EBD659ABC6B}"/>
              </a:ext>
            </a:extLst>
          </p:cNvPr>
          <p:cNvSpPr txBox="1"/>
          <p:nvPr/>
        </p:nvSpPr>
        <p:spPr>
          <a:xfrm>
            <a:off x="1612900" y="20132"/>
            <a:ext cx="10477500" cy="637097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Thánh Ca Phục Sinh</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Monsigny</a:t>
            </a:r>
            <a:endParaRPr lang="en-US" sz="2400" kern="100" dirty="0">
              <a:latin typeface="Arial" panose="020B0604020202020204" pitchFamily="34" charset="0"/>
              <a:cs typeface="Times New Roman" panose="02020603050405020304" pitchFamily="18" charset="0"/>
            </a:endParaRPr>
          </a:p>
          <a:p>
            <a:pPr algn="ctr"/>
            <a:endParaRPr lang="vi-VN" sz="24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Mừng khen Chúa chúng ta Phục sinh. Ngài đã chết với khổ hình để muôn người được ơn tái sinh. Chúc khen Chúa chúng ta Phục sinh. Từ cõi chết Chúa Kitô đã hiển vinh.</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Ngài là Đấng chiến thắng, Chúa khải hoàn cao sang. Kính dâng Ngài vinh quang, với tin yêu ngàn năm vẻ vang. Ngàn con tim hân hoan hát muôn lời ca vang, kính tôn uy quyền Vua thống trị huy hoàng.</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AC58A46-CAAA-EEB8-310B-ECB873661D37}"/>
              </a:ext>
            </a:extLst>
          </p:cNvPr>
          <p:cNvSpPr txBox="1"/>
          <p:nvPr/>
        </p:nvSpPr>
        <p:spPr>
          <a:xfrm>
            <a:off x="9893300" y="114300"/>
            <a:ext cx="1930400" cy="646331"/>
          </a:xfrm>
          <a:prstGeom prst="rect">
            <a:avLst/>
          </a:prstGeom>
          <a:noFill/>
        </p:spPr>
        <p:txBody>
          <a:bodyPr wrap="square" rtlCol="0">
            <a:spAutoFit/>
          </a:bodyPr>
          <a:lstStyle/>
          <a:p>
            <a:r>
              <a:rPr lang="en-US" dirty="0"/>
              <a:t>TCCĐ 2 - 321</a:t>
            </a:r>
          </a:p>
          <a:p>
            <a:r>
              <a:rPr lang="en-US" dirty="0"/>
              <a:t>Chay – PS: 500</a:t>
            </a:r>
          </a:p>
        </p:txBody>
      </p:sp>
    </p:spTree>
    <p:extLst>
      <p:ext uri="{BB962C8B-B14F-4D97-AF65-F5344CB8AC3E}">
        <p14:creationId xmlns:p14="http://schemas.microsoft.com/office/powerpoint/2010/main" val="4043331290"/>
      </p:ext>
    </p:extLst>
  </p:cSld>
  <p:clrMapOvr>
    <a:overrideClrMapping bg1="dk1" tx1="lt1" bg2="dk2" tx2="lt2" accent1="accent1" accent2="accent2" accent3="accent3" accent4="accent4" accent5="accent5" accent6="accent6" hlink="hlink" folHlink="folHlink"/>
  </p:clrMapOvr>
</p:sld>
</file>

<file path=ppt/slides/slide61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FF459D7D-20B1-6E58-6E5B-02A7E0A4A4C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1827B55-1D5D-4740-5A78-1B30EC10F485}"/>
              </a:ext>
            </a:extLst>
          </p:cNvPr>
          <p:cNvSpPr txBox="1"/>
          <p:nvPr/>
        </p:nvSpPr>
        <p:spPr>
          <a:xfrm>
            <a:off x="1612900" y="67757"/>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Mừng khen Chúa chúng ta Phục sinh. Vì nhân thế chết ê chề, cứu muôn người vượt qua bến mê. Chúc khen Chúa chúng ta Phục sinh. Người người ơi, Chúa Kitô đã hiển vinh.</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Ngài là Đấng chiến thắng, Chúa khải hoàn cao sang. Kính dâng Ngài vinh quang, với tin yêu ngàn năm vẻ vang. Ngàn con tim hân hoan hát muôn lời ca vang, kính tôn uy quyền Vua thống trị huy hoàng.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660978871"/>
      </p:ext>
    </p:extLst>
  </p:cSld>
  <p:clrMapOvr>
    <a:overrideClrMapping bg1="dk1" tx1="lt1" bg2="dk2" tx2="lt2" accent1="accent1" accent2="accent2" accent3="accent3" accent4="accent4" accent5="accent5" accent6="accent6" hlink="hlink" folHlink="folHlink"/>
  </p:clrMapOvr>
</p:sld>
</file>

<file path=ppt/slides/slide61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09032"/>
            <a:ext cx="10477500" cy="6001643"/>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Ánh Sáng Vinh Quang</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Ngọc Linh</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Ánh sáng đã xóa tan màn đêm trần gian ơi! Hãy vui mừng người khắp chốn hãy hát lên mừng Chúa đã sống lại.</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Ngài ngự trên Ngai vua cao sang. Ngài tỏa chiếu ánh sáng vinh quang. Ngài đã sống cho nhân loại cùng sống.</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2. Kìa thập giá vươn cao hiên ngang. Ngài đã chết trong bao đau thương. Và trần gian thân mang đầy thương tích.</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6EFFD106-285E-BF10-E04E-3D9B629BEEF4}"/>
              </a:ext>
            </a:extLst>
          </p:cNvPr>
          <p:cNvSpPr txBox="1"/>
          <p:nvPr/>
        </p:nvSpPr>
        <p:spPr>
          <a:xfrm>
            <a:off x="9817100" y="25400"/>
            <a:ext cx="2044700" cy="369332"/>
          </a:xfrm>
          <a:prstGeom prst="rect">
            <a:avLst/>
          </a:prstGeom>
          <a:noFill/>
        </p:spPr>
        <p:txBody>
          <a:bodyPr wrap="square" rtlCol="0">
            <a:spAutoFit/>
          </a:bodyPr>
          <a:lstStyle/>
          <a:p>
            <a:r>
              <a:rPr lang="en-US" dirty="0" err="1"/>
              <a:t>Laudato</a:t>
            </a:r>
            <a:r>
              <a:rPr lang="en-US" dirty="0"/>
              <a:t> si’ - 627</a:t>
            </a:r>
          </a:p>
        </p:txBody>
      </p:sp>
    </p:spTree>
    <p:extLst>
      <p:ext uri="{BB962C8B-B14F-4D97-AF65-F5344CB8AC3E}">
        <p14:creationId xmlns:p14="http://schemas.microsoft.com/office/powerpoint/2010/main" val="2454811179"/>
      </p:ext>
    </p:extLst>
  </p:cSld>
  <p:clrMapOvr>
    <a:overrideClrMapping bg1="dk1" tx1="lt1" bg2="dk2" tx2="lt2" accent1="accent1" accent2="accent2" accent3="accent3" accent4="accent4" accent5="accent5" accent6="accent6" hlink="hlink" folHlink="folHlink"/>
  </p:clrMapOvr>
</p:sld>
</file>

<file path=ppt/slides/slide61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09032"/>
            <a:ext cx="10477500" cy="6001643"/>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Chúa Sống Lại Rồi</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Thành Tâm</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Chúa hóa nên người vì thương chúng ta, sống kiếp con người lam lũ hy sinh. Chiến thắng khải hoàn quyền uy cõi chết Thiên Chúa chúng ta Phục sinh.</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Cùng nhau ta hát </a:t>
            </a:r>
            <a:r>
              <a:rPr lang="vi-VN" sz="40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khúc</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hát Chúa đã sống lại </a:t>
            </a:r>
            <a:r>
              <a:rPr lang="vi-VN" sz="40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vui</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thay! Người ơi </a:t>
            </a:r>
            <a:r>
              <a:rPr lang="vi-VN" sz="40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reo</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lên tiếng ca Phục sinh </a:t>
            </a:r>
            <a:r>
              <a:rPr lang="vi-VN" sz="4000" kern="100" dirty="0">
                <a:solidFill>
                  <a:srgbClr val="FFFF00"/>
                </a:solidFill>
                <a:latin typeface="Tahoma" panose="020B0604030504040204" pitchFamily="34" charset="0"/>
                <a:ea typeface="Tahoma" panose="020B0604030504040204" pitchFamily="34" charset="0"/>
                <a:cs typeface="Tahoma" panose="020B0604030504040204" pitchFamily="34" charset="0"/>
              </a:rPr>
              <a:t>Allêluia</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Ðồng thanh ta hát </a:t>
            </a:r>
            <a:r>
              <a:rPr lang="vi-VN" sz="40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khúc</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hát Chúa đã Phục sinh </a:t>
            </a:r>
            <a:r>
              <a:rPr lang="vi-VN" sz="40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quang</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vinh, Chúa ta </a:t>
            </a:r>
            <a:r>
              <a:rPr lang="vi-VN" sz="40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thương</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ta Người đã hiển vinh.</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Allêluia</a:t>
            </a:r>
            <a:r>
              <a:rPr lang="en-US" sz="40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6EFFD106-285E-BF10-E04E-3D9B629BEEF4}"/>
              </a:ext>
            </a:extLst>
          </p:cNvPr>
          <p:cNvSpPr txBox="1"/>
          <p:nvPr/>
        </p:nvSpPr>
        <p:spPr>
          <a:xfrm>
            <a:off x="9817100" y="25400"/>
            <a:ext cx="2044700" cy="369332"/>
          </a:xfrm>
          <a:prstGeom prst="rect">
            <a:avLst/>
          </a:prstGeom>
          <a:noFill/>
        </p:spPr>
        <p:txBody>
          <a:bodyPr wrap="square" rtlCol="0">
            <a:spAutoFit/>
          </a:bodyPr>
          <a:lstStyle/>
          <a:p>
            <a:r>
              <a:rPr lang="en-US" dirty="0"/>
              <a:t>Chay – PS: 286</a:t>
            </a:r>
          </a:p>
        </p:txBody>
      </p:sp>
    </p:spTree>
    <p:extLst>
      <p:ext uri="{BB962C8B-B14F-4D97-AF65-F5344CB8AC3E}">
        <p14:creationId xmlns:p14="http://schemas.microsoft.com/office/powerpoint/2010/main" val="3347687653"/>
      </p:ext>
    </p:extLst>
  </p:cSld>
  <p:clrMapOvr>
    <a:overrideClrMapping bg1="dk1" tx1="lt1" bg2="dk2" tx2="lt2" accent1="accent1" accent2="accent2" accent3="accent3" accent4="accent4" accent5="accent5" accent6="accent6" hlink="hlink" folHlink="folHlink"/>
  </p:clrMapOvr>
</p:sld>
</file>

<file path=ppt/slides/slide61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51882"/>
            <a:ext cx="10477500" cy="6524863"/>
          </a:xfrm>
          <a:prstGeom prst="rect">
            <a:avLst/>
          </a:prstGeom>
          <a:noFill/>
        </p:spPr>
        <p:txBody>
          <a:bodyPr wrap="square" rtlCol="0">
            <a:spAutoFit/>
          </a:bodyPr>
          <a:lstStyle/>
          <a:p>
            <a:pPr algn="just"/>
            <a:r>
              <a:rPr lang="vi-VN" sz="3800" kern="100" spc="-150" dirty="0">
                <a:latin typeface="Tahoma" panose="020B0604030504040204" pitchFamily="34" charset="0"/>
                <a:ea typeface="Tahoma" panose="020B0604030504040204" pitchFamily="34" charset="0"/>
                <a:cs typeface="Tahoma" panose="020B0604030504040204" pitchFamily="34" charset="0"/>
              </a:rPr>
              <a:t>2. Hỡi những tâm hồn ngày đêm ước mơ</a:t>
            </a:r>
            <a:r>
              <a:rPr lang="en-US" sz="3800" kern="100" spc="-150" dirty="0">
                <a:latin typeface="Tahoma" panose="020B0604030504040204" pitchFamily="34" charset="0"/>
                <a:ea typeface="Tahoma" panose="020B0604030504040204" pitchFamily="34" charset="0"/>
                <a:cs typeface="Tahoma" panose="020B0604030504040204" pitchFamily="34" charset="0"/>
              </a:rPr>
              <a:t>.</a:t>
            </a:r>
            <a:r>
              <a:rPr lang="vi-VN" sz="3800" kern="100" spc="-150" dirty="0">
                <a:latin typeface="Tahoma" panose="020B0604030504040204" pitchFamily="34" charset="0"/>
                <a:ea typeface="Tahoma" panose="020B0604030504040204" pitchFamily="34" charset="0"/>
                <a:cs typeface="Tahoma" panose="020B0604030504040204" pitchFamily="34" charset="0"/>
              </a:rPr>
              <a:t> </a:t>
            </a:r>
            <a:r>
              <a:rPr lang="en-US" sz="3800" kern="100" spc="-150" dirty="0">
                <a:latin typeface="Tahoma" panose="020B0604030504040204" pitchFamily="34" charset="0"/>
                <a:ea typeface="Tahoma" panose="020B0604030504040204" pitchFamily="34" charset="0"/>
                <a:cs typeface="Tahoma" panose="020B0604030504040204" pitchFamily="34" charset="0"/>
              </a:rPr>
              <a:t>C</a:t>
            </a:r>
            <a:r>
              <a:rPr lang="vi-VN" sz="3800" kern="100" spc="-150" dirty="0">
                <a:latin typeface="Tahoma" panose="020B0604030504040204" pitchFamily="34" charset="0"/>
                <a:ea typeface="Tahoma" panose="020B0604030504040204" pitchFamily="34" charset="0"/>
                <a:cs typeface="Tahoma" panose="020B0604030504040204" pitchFamily="34" charset="0"/>
              </a:rPr>
              <a:t>õi phúc thiên đường trong sáng nên thơ. Chúa đã sống lại vì thương anh đó, thôi hãy vui lên người ơi</a:t>
            </a:r>
            <a:r>
              <a:rPr lang="en-US" sz="3800" kern="100" spc="-150" dirty="0">
                <a:latin typeface="Tahoma" panose="020B0604030504040204" pitchFamily="34" charset="0"/>
                <a:ea typeface="Tahoma" panose="020B0604030504040204" pitchFamily="34" charset="0"/>
                <a:cs typeface="Tahoma" panose="020B0604030504040204" pitchFamily="34" charset="0"/>
              </a:rPr>
              <a:t>.</a:t>
            </a: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Cùng nhau ta hát </a:t>
            </a:r>
            <a:r>
              <a:rPr lang="vi-VN" sz="38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khúc</a:t>
            </a:r>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hát Chúa đã sống lại </a:t>
            </a:r>
            <a:r>
              <a:rPr lang="vi-VN" sz="38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vui</a:t>
            </a:r>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thay! Người ơi </a:t>
            </a:r>
            <a:r>
              <a:rPr lang="vi-VN" sz="38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reo</a:t>
            </a:r>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lên tiếng ca Phục sinh Allêluia. Ðồng thanh ta hát </a:t>
            </a:r>
            <a:r>
              <a:rPr lang="vi-VN" sz="38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khúc</a:t>
            </a:r>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hát Chúa đã Phục sinh </a:t>
            </a:r>
            <a:r>
              <a:rPr lang="vi-VN" sz="38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quang</a:t>
            </a:r>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vinh, Chúa ta </a:t>
            </a:r>
            <a:r>
              <a:rPr lang="vi-VN" sz="38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thương</a:t>
            </a:r>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ta Người đã hiển vinh.</a:t>
            </a:r>
            <a:r>
              <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38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Allêluia</a:t>
            </a:r>
            <a:r>
              <a:rPr lang="en-US" sz="3800" u="sng" kern="100" dirty="0">
                <a:solidFill>
                  <a:srgbClr val="FFFF00"/>
                </a:solidFill>
                <a:latin typeface="Tahoma" panose="020B0604030504040204" pitchFamily="34" charset="0"/>
                <a:ea typeface="Tahoma" panose="020B0604030504040204" pitchFamily="34" charset="0"/>
                <a:cs typeface="Tahoma" panose="020B0604030504040204" pitchFamily="34" charset="0"/>
              </a:rPr>
              <a:t>.)</a:t>
            </a:r>
          </a:p>
          <a:p>
            <a:pPr algn="just"/>
            <a:r>
              <a:rPr lang="vi-VN" sz="3800" kern="100" spc="-150" dirty="0">
                <a:latin typeface="Tahoma" panose="020B0604030504040204" pitchFamily="34" charset="0"/>
                <a:ea typeface="Tahoma" panose="020B0604030504040204" pitchFamily="34" charset="0"/>
                <a:cs typeface="Tahoma" panose="020B0604030504040204" pitchFamily="34" charset="0"/>
              </a:rPr>
              <a:t>3. Hỡi những con người lòng ngay khổ đau, kiếp sống phong trần thân thế bơ vơ, chỉ thấy chân trời màu đen u tối, thôi hãy quên đi niềm đau.</a:t>
            </a:r>
            <a:endParaRPr lang="en-US" sz="3800" kern="100" spc="-15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90960106"/>
      </p:ext>
    </p:extLst>
  </p:cSld>
  <p:clrMapOvr>
    <a:overrideClrMapping bg1="dk1" tx1="lt1" bg2="dk2" tx2="lt2" accent1="accent1" accent2="accent2" accent3="accent3" accent4="accent4" accent5="accent5" accent6="accent6" hlink="hlink" folHlink="folHlink"/>
  </p:clrMapOvr>
</p:sld>
</file>

<file path=ppt/slides/slide61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082"/>
            <a:ext cx="10477500" cy="6986528"/>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Giêsu Con Xin Ngài</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Anh Tuấn</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ctr"/>
            <a:endParaRPr lang="vi-VN" sz="12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Dặm đường Em-maus chơi vơi giữa cơn buồn đau. Dặm đường Em-maus cô đơn từng nỗi u sầu. Thì kìa Ngài đến ngay bên, đồng hành từng bước trung kiên. Lời Ngài sưởi ấm con tim ban niềm </a:t>
            </a:r>
            <a:r>
              <a:rPr lang="en-US" sz="4000" kern="100" dirty="0">
                <a:latin typeface="Tahoma" panose="020B0604030504040204" pitchFamily="34" charset="0"/>
                <a:ea typeface="Tahoma" panose="020B0604030504040204" pitchFamily="34" charset="0"/>
                <a:cs typeface="Tahoma" panose="020B0604030504040204" pitchFamily="34" charset="0"/>
              </a:rPr>
              <a:t>vui</a:t>
            </a:r>
            <a:r>
              <a:rPr lang="vi-VN" sz="4000" kern="100" dirty="0">
                <a:latin typeface="Tahoma" panose="020B0604030504040204" pitchFamily="34" charset="0"/>
                <a:ea typeface="Tahoma" panose="020B0604030504040204" pitchFamily="34" charset="0"/>
                <a:cs typeface="Tahoma" panose="020B0604030504040204" pitchFamily="34" charset="0"/>
              </a:rPr>
              <a:t>.</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Giê-su: con xin Ngài! Ở lại cùng con luôn mãi. Giê-su: con xin Ngài! Đừng xa lánh con. Con tin, con yêu Ngài! Dù đường còn xa xa lắm. Tay con trong tay Ngài bình an tháng ngày.</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A94BC0F8-0CF4-D836-5806-060521670833}"/>
              </a:ext>
            </a:extLst>
          </p:cNvPr>
          <p:cNvSpPr txBox="1"/>
          <p:nvPr/>
        </p:nvSpPr>
        <p:spPr>
          <a:xfrm>
            <a:off x="9563100" y="51882"/>
            <a:ext cx="2197100" cy="646331"/>
          </a:xfrm>
          <a:prstGeom prst="rect">
            <a:avLst/>
          </a:prstGeom>
          <a:noFill/>
        </p:spPr>
        <p:txBody>
          <a:bodyPr wrap="square" rtlCol="0">
            <a:spAutoFit/>
          </a:bodyPr>
          <a:lstStyle/>
          <a:p>
            <a:r>
              <a:rPr lang="en-US" dirty="0"/>
              <a:t>TCXL C: </a:t>
            </a:r>
          </a:p>
          <a:p>
            <a:r>
              <a:rPr lang="en-US" dirty="0"/>
              <a:t>F</a:t>
            </a:r>
          </a:p>
        </p:txBody>
      </p:sp>
    </p:spTree>
    <p:extLst>
      <p:ext uri="{BB962C8B-B14F-4D97-AF65-F5344CB8AC3E}">
        <p14:creationId xmlns:p14="http://schemas.microsoft.com/office/powerpoint/2010/main" val="3822562940"/>
      </p:ext>
    </p:extLst>
  </p:cSld>
  <p:clrMapOvr>
    <a:overrideClrMapping bg1="dk1" tx1="lt1" bg2="dk2" tx2="lt2" accent1="accent1" accent2="accent2" accent3="accent3" accent4="accent4" accent5="accent5" accent6="accent6" hlink="hlink" folHlink="folHlink"/>
  </p:clrMapOvr>
</p:sld>
</file>

<file path=ppt/slides/slide61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51882"/>
            <a:ext cx="10477500"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Đường trần con đi bao nhiêu khó khăn hiểm nguy. Ngài ở bên con, nhưng con nào có hay gì. Nhịp đời nhiều lúc chênh vênh, thuyền đời nhiều lúc lênh đênh. Ngài hằng nhịp bước ngay bên không rời xa.</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Giê-su: con xin Ngài! Ở lại cùng con luôn mãi. Giê-su: con xin Ngài! Đừng xa lánh con. Con tin, con yêu Ngài! Dù đường còn xa xa lắm. Tay con trong tay Ngài bình an tháng ngày.</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77279808"/>
      </p:ext>
    </p:extLst>
  </p:cSld>
  <p:clrMapOvr>
    <a:overrideClrMapping bg1="dk1" tx1="lt1" bg2="dk2" tx2="lt2" accent1="accent1" accent2="accent2" accent3="accent3" accent4="accent4" accent5="accent5" accent6="accent6" hlink="hlink" folHlink="folHlink"/>
  </p:clrMapOvr>
</p:sld>
</file>

<file path=ppt/slides/slide61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51882"/>
            <a:ext cx="10477500"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Nguyện Ngài ban ơn cho con sắt son chẳng phai. Một lòng tin yêu, trung kiên theo bước chân Ngài. Lòng Ngài từ ái bao dung, Ngài nào đành lỡ quay lưng, để một mình bước chân con trong màn đêm.</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Giê-su: con xin Ngài! Ở lại cùng con luôn mãi. Giê-su: con xin Ngài! Đừng xa lánh con. Con tin, con yêu Ngài! Dù đường còn xa xa lắm. Tay con trong tay Ngài bình an tháng ngày.</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67690368"/>
      </p:ext>
    </p:extLst>
  </p:cSld>
  <p:clrMapOvr>
    <a:overrideClrMapping bg1="dk1" tx1="lt1" bg2="dk2" tx2="lt2" accent1="accent1" accent2="accent2" accent3="accent3" accent4="accent4" accent5="accent5" accent6="accent6" hlink="hlink" folHlink="folHlink"/>
  </p:clrMapOvr>
</p:sld>
</file>

<file path=ppt/slides/slide61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51882"/>
            <a:ext cx="10477500" cy="6540252"/>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Khải Hoàn Ca</a:t>
            </a:r>
            <a:r>
              <a:rPr lang="en-US" sz="2400" kern="100" dirty="0">
                <a:latin typeface="Tahoma" panose="020B0604030504040204" pitchFamily="34" charset="0"/>
                <a:ea typeface="Tahoma" panose="020B0604030504040204" pitchFamily="34" charset="0"/>
                <a:cs typeface="Tahoma" panose="020B0604030504040204" pitchFamily="34" charset="0"/>
              </a:rPr>
              <a:t> 2 - </a:t>
            </a:r>
            <a:r>
              <a:rPr lang="vi-VN" sz="2400" kern="100" dirty="0">
                <a:latin typeface="Tahoma" panose="020B0604030504040204" pitchFamily="34" charset="0"/>
                <a:ea typeface="Tahoma" panose="020B0604030504040204" pitchFamily="34" charset="0"/>
                <a:cs typeface="Tahoma" panose="020B0604030504040204" pitchFamily="34" charset="0"/>
              </a:rPr>
              <a:t>Hoài Bắc</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Này vầng đông soi chiếu ánh quang huy hoàng. Cùng trời đất tấu khúc hoà ca. Giờ Vượt Qua chiến thắng khải hoàn, giờ thần chết bóng tối xoá mờ</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 </a:t>
            </a:r>
            <a:r>
              <a:rPr lang="en-US" sz="4000" kern="100" dirty="0">
                <a:latin typeface="Tahoma" panose="020B0604030504040204" pitchFamily="34" charset="0"/>
                <a:ea typeface="Tahoma" panose="020B0604030504040204" pitchFamily="34" charset="0"/>
                <a:cs typeface="Tahoma" panose="020B0604030504040204" pitchFamily="34" charset="0"/>
              </a:rPr>
              <a:t>V</a:t>
            </a:r>
            <a:r>
              <a:rPr lang="vi-VN" sz="4000" kern="100" dirty="0">
                <a:latin typeface="Tahoma" panose="020B0604030504040204" pitchFamily="34" charset="0"/>
                <a:ea typeface="Tahoma" panose="020B0604030504040204" pitchFamily="34" charset="0"/>
                <a:cs typeface="Tahoma" panose="020B0604030504040204" pitchFamily="34" charset="0"/>
              </a:rPr>
              <a:t>ì vinh quang Chúa đã đến nơi rồi.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9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Từ Thiên cung vang lên câu ca, khắp nhân gian reo vui hân hoan, báo tin vui hôm nay sinh linh hưởng ơn tái sinh. Vì từ đây vinh quang Thiên Chúa, xoá tan đi đêm thâu âm u, dẫn đưa ta hưởng ơn cứu rỗi muôn đời.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16ADCD51-F744-1C4B-A58C-77B60E1CF7E0}"/>
              </a:ext>
            </a:extLst>
          </p:cNvPr>
          <p:cNvSpPr txBox="1"/>
          <p:nvPr/>
        </p:nvSpPr>
        <p:spPr>
          <a:xfrm>
            <a:off x="9461500" y="-11618"/>
            <a:ext cx="2159000" cy="646331"/>
          </a:xfrm>
          <a:prstGeom prst="rect">
            <a:avLst/>
          </a:prstGeom>
          <a:noFill/>
        </p:spPr>
        <p:txBody>
          <a:bodyPr wrap="square" rtlCol="0">
            <a:spAutoFit/>
          </a:bodyPr>
          <a:lstStyle/>
          <a:p>
            <a:r>
              <a:rPr lang="en-US" dirty="0"/>
              <a:t>TCCĐ 2: 327</a:t>
            </a:r>
          </a:p>
          <a:p>
            <a:r>
              <a:rPr lang="en-US" dirty="0"/>
              <a:t>TCXL C:</a:t>
            </a:r>
          </a:p>
        </p:txBody>
      </p:sp>
    </p:spTree>
    <p:extLst>
      <p:ext uri="{BB962C8B-B14F-4D97-AF65-F5344CB8AC3E}">
        <p14:creationId xmlns:p14="http://schemas.microsoft.com/office/powerpoint/2010/main" val="1269735276"/>
      </p:ext>
    </p:extLst>
  </p:cSld>
  <p:clrMapOvr>
    <a:overrideClrMapping bg1="dk1" tx1="lt1" bg2="dk2" tx2="lt2" accent1="accent1" accent2="accent2" accent3="accent3" accent4="accent4" accent5="accent5" accent6="accent6" hlink="hlink" folHlink="folHlink"/>
  </p:clrMapOvr>
</p:sld>
</file>

<file path=ppt/slides/slide61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51882"/>
            <a:ext cx="10477500" cy="6863417"/>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Này màn đêm gieo rắc bao nhiêu u sầu. Chiều màu tím bao che trần ai. Thì giờ đây Thánh giá chói ngời. Giờ Vượt Qua cứu thoát nhân loại, để nơi nơi hưởng nguồn phúc chan hoà.</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Từ Thiên cung vang lên câu ca, khắp nhân gian reo vui hân hoan, báo tin vui hôm nay sinh linh hưởng ơn tái sinh. Vì từ đây vinh quang Thiên Chúa, xoá tan đi đêm thâu âm u, dẫn đưa ta hưởng ơn cứu rỗi muôn đời.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53477556"/>
      </p:ext>
    </p:extLst>
  </p:cSld>
  <p:clrMapOvr>
    <a:overrideClrMapping bg1="dk1" tx1="lt1" bg2="dk2" tx2="lt2" accent1="accent1" accent2="accent2" accent3="accent3" accent4="accent4" accent5="accent5" accent6="accent6" hlink="hlink" folHlink="folHlink"/>
  </p:clrMapOvr>
</p:sld>
</file>

<file path=ppt/slides/slide61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51882"/>
            <a:ext cx="10477500" cy="6863417"/>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Này hào quang soi chiếu ai trong mê mờ. Niềm cậy trông rắc gieo trần thế. Vì từ khi Máu Thánh tuôn tràn, rửa tội khiên thoát ách xích xiềng. Từ đây chung niềm hạnh phúc thiên thu.</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Từ Thiên cung vang lên câu ca, khắp nhân gian reo vui hân hoan, báo tin vui hôm nay sinh linh hưởng ơn tái sinh. Vì từ đây vinh quang Thiên Chúa, xoá tan đi đêm thâu âm u, dẫn đưa ta hưởng ơn cứu rỗi muôn đời.</a:t>
            </a:r>
          </a:p>
        </p:txBody>
      </p:sp>
    </p:spTree>
    <p:extLst>
      <p:ext uri="{BB962C8B-B14F-4D97-AF65-F5344CB8AC3E}">
        <p14:creationId xmlns:p14="http://schemas.microsoft.com/office/powerpoint/2010/main" val="722185259"/>
      </p:ext>
    </p:extLst>
  </p:cSld>
  <p:clrMapOvr>
    <a:overrideClrMapping bg1="dk1" tx1="lt1" bg2="dk2" tx2="lt2" accent1="accent1" accent2="accent2" accent3="accent3" accent4="accent4" accent5="accent5" accent6="accent6" hlink="hlink" folHlink="folHlink"/>
  </p:clrMapOvr>
</p:sld>
</file>

<file path=ppt/slides/slide62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15382"/>
            <a:ext cx="10477500" cy="6540252"/>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Trong Ánh Lửa Phục Sinh</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Mạnh Tuyên</a:t>
            </a:r>
          </a:p>
          <a:p>
            <a:pPr algn="just"/>
            <a:r>
              <a:rPr lang="vi-VN" sz="3900" kern="100" dirty="0">
                <a:latin typeface="Tahoma" panose="020B0604030504040204" pitchFamily="34" charset="0"/>
                <a:ea typeface="Tahoma" panose="020B0604030504040204" pitchFamily="34" charset="0"/>
                <a:cs typeface="Tahoma" panose="020B0604030504040204" pitchFamily="34" charset="0"/>
              </a:rPr>
              <a:t>1 . Trong ánh lửa Phục sinh đoàn con dâng lên lễ này là công lao bao tháng ngày con người mồ hôi cấy trồng. Trong ánh lửa Phục sinh, đoàn con dâng lên lễ yêu tựa như hương thơm ngát bay tôn thờ Cha mãi quyền uy.</a:t>
            </a:r>
            <a:endParaRPr lang="en-US" sz="39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Xin Cha nhận của lễ, chúng con họp mừng dâng lên với ước mong hiệp với Con Ngài đã chết thập hình đồi cao loang máu, nay đã sống lại quyền uy vinh thắng. Ha le lu ia! Ha le lu ia.</a:t>
            </a:r>
            <a:endParaRPr lang="vi-VN"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694C09FD-E6CC-0453-D711-28AE62E932D6}"/>
              </a:ext>
            </a:extLst>
          </p:cNvPr>
          <p:cNvSpPr txBox="1"/>
          <p:nvPr/>
        </p:nvSpPr>
        <p:spPr>
          <a:xfrm>
            <a:off x="10033000" y="0"/>
            <a:ext cx="2159000" cy="646331"/>
          </a:xfrm>
          <a:prstGeom prst="rect">
            <a:avLst/>
          </a:prstGeom>
          <a:noFill/>
        </p:spPr>
        <p:txBody>
          <a:bodyPr wrap="square" rtlCol="0">
            <a:spAutoFit/>
          </a:bodyPr>
          <a:lstStyle/>
          <a:p>
            <a:r>
              <a:rPr lang="en-US" dirty="0"/>
              <a:t>TCXL C:</a:t>
            </a:r>
          </a:p>
          <a:p>
            <a:r>
              <a:rPr lang="en-US" dirty="0"/>
              <a:t>Am </a:t>
            </a:r>
            <a:r>
              <a:rPr lang="en-US" dirty="0">
                <a:sym typeface="Wingdings" panose="05000000000000000000" pitchFamily="2" charset="2"/>
              </a:rPr>
              <a:t> A</a:t>
            </a:r>
            <a:endParaRPr lang="en-US" dirty="0"/>
          </a:p>
        </p:txBody>
      </p:sp>
    </p:spTree>
    <p:extLst>
      <p:ext uri="{BB962C8B-B14F-4D97-AF65-F5344CB8AC3E}">
        <p14:creationId xmlns:p14="http://schemas.microsoft.com/office/powerpoint/2010/main" val="1040557444"/>
      </p:ext>
    </p:extLst>
  </p:cSld>
  <p:clrMapOvr>
    <a:overrideClrMapping bg1="dk1" tx1="lt1" bg2="dk2" tx2="lt2" accent1="accent1" accent2="accent2" accent3="accent3" accent4="accent4" accent5="accent5" accent6="accent6" hlink="hlink" folHlink="folHlink"/>
  </p:clrMapOvr>
</p:sld>
</file>

<file path=ppt/slides/slide62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51882"/>
            <a:ext cx="10477500" cy="6863417"/>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Trong hy vọng mừng vui đoàn con dâng lên xác hồn nguyện xin ơn Cha biến đổi tháng ngày đời con lỗi tội. Trong hy vọng mừng vui, đoàn con dâng lên khát mong được luôn đi trong mến thương suốt đời son sắt tình yêu.</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Xin Cha nhận của lễ, chúng con họp mừng dâng lên với ước mong hiệp với Con Ngài đã chết thập hình đồi cao loang máu, nay đã sống lại quyền uy vinh thắng. Ha le lu ia! Ha le lu ia.</a:t>
            </a:r>
            <a:endParaRPr lang="vi-VN"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81329971"/>
      </p:ext>
    </p:extLst>
  </p:cSld>
  <p:clrMapOvr>
    <a:overrideClrMapping bg1="dk1" tx1="lt1" bg2="dk2" tx2="lt2" accent1="accent1" accent2="accent2" accent3="accent3" accent4="accent4" accent5="accent5" accent6="accent6" hlink="hlink" folHlink="folHlink"/>
  </p:clrMapOvr>
</p:sld>
</file>

<file path=ppt/slides/slide62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082"/>
            <a:ext cx="10477500" cy="6894195"/>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Dâng Lời Cảm Mến</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Ngọc Linh</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latin typeface="Tahoma" panose="020B0604030504040204" pitchFamily="34" charset="0"/>
                <a:ea typeface="Tahoma" panose="020B0604030504040204" pitchFamily="34" charset="0"/>
                <a:cs typeface="Tahoma" panose="020B0604030504040204" pitchFamily="34" charset="0"/>
              </a:rPr>
              <a:t>1. Xin dâng lên Chúa muôn lời cảm mến, với bánh miến thơm, với rượu nho lành. Xin dâng lên Chúa kiếp người sầu thương. Chúa đã cho con phúc lộc thiên đường.</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Hòa cùng trần thế hát lên mừng Ngài toàn thắng tử thần, trọn một tình mến sắt son. Hòa cùng trần thế hát lên mừng ngày Ngài đã hiển vinh, đã cho muôn nơi sống an bình.</a:t>
            </a:r>
            <a:endPar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spc="-150" dirty="0">
                <a:latin typeface="Tahoma" panose="020B0604030504040204" pitchFamily="34" charset="0"/>
                <a:ea typeface="Tahoma" panose="020B0604030504040204" pitchFamily="34" charset="0"/>
                <a:cs typeface="Tahoma" panose="020B0604030504040204" pitchFamily="34" charset="0"/>
              </a:rPr>
              <a:t>2. Xin dâng lên Chúa xác hồn đổi mới. Chúa đã cho con sống lại muôn đời. Xin dâng lên Chúa ân tình nở hoa, ước muốn trong con trao Ngài tất cả</a:t>
            </a:r>
          </a:p>
        </p:txBody>
      </p:sp>
      <p:sp>
        <p:nvSpPr>
          <p:cNvPr id="2" name="TextBox 1">
            <a:extLst>
              <a:ext uri="{FF2B5EF4-FFF2-40B4-BE49-F238E27FC236}">
                <a16:creationId xmlns:a16="http://schemas.microsoft.com/office/drawing/2014/main" id="{AE579410-C5BE-4E49-AAE5-DA9F9C6870F7}"/>
              </a:ext>
            </a:extLst>
          </p:cNvPr>
          <p:cNvSpPr txBox="1"/>
          <p:nvPr/>
        </p:nvSpPr>
        <p:spPr>
          <a:xfrm>
            <a:off x="9740900" y="-25400"/>
            <a:ext cx="2044700" cy="923330"/>
          </a:xfrm>
          <a:prstGeom prst="rect">
            <a:avLst/>
          </a:prstGeom>
          <a:noFill/>
        </p:spPr>
        <p:txBody>
          <a:bodyPr wrap="square" rtlCol="0">
            <a:spAutoFit/>
          </a:bodyPr>
          <a:lstStyle/>
          <a:p>
            <a:r>
              <a:rPr lang="en-US" dirty="0"/>
              <a:t>TCXL C</a:t>
            </a:r>
          </a:p>
          <a:p>
            <a:r>
              <a:rPr lang="en-US" dirty="0"/>
              <a:t>Dm</a:t>
            </a:r>
          </a:p>
          <a:p>
            <a:endParaRPr lang="en-US" dirty="0"/>
          </a:p>
        </p:txBody>
      </p:sp>
    </p:spTree>
    <p:extLst>
      <p:ext uri="{BB962C8B-B14F-4D97-AF65-F5344CB8AC3E}">
        <p14:creationId xmlns:p14="http://schemas.microsoft.com/office/powerpoint/2010/main" val="3217871461"/>
      </p:ext>
    </p:extLst>
  </p:cSld>
  <p:clrMapOvr>
    <a:overrideClrMapping bg1="dk1" tx1="lt1" bg2="dk2" tx2="lt2" accent1="accent1" accent2="accent2" accent3="accent3" accent4="accent4" accent5="accent5" accent6="accent6" hlink="hlink" folHlink="folHlink"/>
  </p:clrMapOvr>
</p:sld>
</file>

<file path=ppt/slides/slide62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082"/>
            <a:ext cx="10477500" cy="6894195"/>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Chúa Đã Sống Lại</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Đỗ Vy Hạ</a:t>
            </a: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đã sống lại trần hoàn ơi nào ca vui. Chúa sống lại rồi, để dựng xây cuộc sống mới. Chúa đã khải hoàn, người người ơi cùng hân hoan. Mau loan tin cho khắp muôn dân, reo vang lên câu hát tri ân, ngợi mừng Chúa chiến thắng tử thần.</a:t>
            </a:r>
            <a:endPar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latin typeface="Tahoma" panose="020B0604030504040204" pitchFamily="34" charset="0"/>
                <a:ea typeface="Tahoma" panose="020B0604030504040204" pitchFamily="34" charset="0"/>
                <a:cs typeface="Tahoma" panose="020B0604030504040204" pitchFamily="34" charset="0"/>
              </a:rPr>
              <a:t>1. Chúa mến thương trần thế tội sầu, đành hy sinh nhận lấy cái chết khổ đau. Và giờ đây Chúa đã</a:t>
            </a:r>
            <a:r>
              <a:rPr lang="en-US" sz="3800" kern="100" dirty="0">
                <a:latin typeface="Tahoma" panose="020B0604030504040204" pitchFamily="34" charset="0"/>
                <a:ea typeface="Tahoma" panose="020B0604030504040204" pitchFamily="34" charset="0"/>
                <a:cs typeface="Tahoma" panose="020B0604030504040204" pitchFamily="34" charset="0"/>
              </a:rPr>
              <a:t> </a:t>
            </a:r>
            <a:r>
              <a:rPr lang="vi-VN" sz="3800" kern="100" dirty="0">
                <a:latin typeface="Tahoma" panose="020B0604030504040204" pitchFamily="34" charset="0"/>
                <a:ea typeface="Tahoma" panose="020B0604030504040204" pitchFamily="34" charset="0"/>
                <a:cs typeface="Tahoma" panose="020B0604030504040204" pitchFamily="34" charset="0"/>
              </a:rPr>
              <a:t>sống lại khải hoàn, chiếu sáng ánh quang nhiệm mầu, xóa hết những cơn buồn đau</a:t>
            </a:r>
          </a:p>
        </p:txBody>
      </p:sp>
      <p:sp>
        <p:nvSpPr>
          <p:cNvPr id="2" name="TextBox 1">
            <a:extLst>
              <a:ext uri="{FF2B5EF4-FFF2-40B4-BE49-F238E27FC236}">
                <a16:creationId xmlns:a16="http://schemas.microsoft.com/office/drawing/2014/main" id="{AE579410-C5BE-4E49-AAE5-DA9F9C6870F7}"/>
              </a:ext>
            </a:extLst>
          </p:cNvPr>
          <p:cNvSpPr txBox="1"/>
          <p:nvPr/>
        </p:nvSpPr>
        <p:spPr>
          <a:xfrm>
            <a:off x="9740900" y="-25400"/>
            <a:ext cx="2044700" cy="369332"/>
          </a:xfrm>
          <a:prstGeom prst="rect">
            <a:avLst/>
          </a:prstGeom>
          <a:noFill/>
        </p:spPr>
        <p:txBody>
          <a:bodyPr wrap="square" rtlCol="0">
            <a:spAutoFit/>
          </a:bodyPr>
          <a:lstStyle/>
          <a:p>
            <a:r>
              <a:rPr lang="en-US" dirty="0"/>
              <a:t>Chay – PS: 104</a:t>
            </a:r>
          </a:p>
        </p:txBody>
      </p:sp>
    </p:spTree>
    <p:extLst>
      <p:ext uri="{BB962C8B-B14F-4D97-AF65-F5344CB8AC3E}">
        <p14:creationId xmlns:p14="http://schemas.microsoft.com/office/powerpoint/2010/main" val="3663916726"/>
      </p:ext>
    </p:extLst>
  </p:cSld>
  <p:clrMapOvr>
    <a:overrideClrMapping bg1="dk1" tx1="lt1" bg2="dk2" tx2="lt2" accent1="accent1" accent2="accent2" accent3="accent3" accent4="accent4" accent5="accent5" accent6="accent6" hlink="hlink" folHlink="folHlink"/>
  </p:clrMapOvr>
</p:sld>
</file>

<file path=ppt/slides/slide62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082"/>
            <a:ext cx="10477500"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Nếu chúng ta cùng chết với người, cùng hy sinh nhận lấy thánh giá khổ đau. Thì rồi đây cũng sẽ sống lại với Người</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 Đấng lấy máu chuộc nhân loại, thoát chốn tối tăm lầm than.</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đã sống lại trần hoàn ơi nào ca vui. Chúa sống lại rồi, để dựng xây cuộc sống mới. Chúa đã khải hoàn, người người ơi cùng hân hoan. Mau loan tin cho khắp muôn dân, reo vang lên câu hát tri ân, ngợi mừng Chúa chiến thắng tử thần.</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42500707"/>
      </p:ext>
    </p:extLst>
  </p:cSld>
  <p:clrMapOvr>
    <a:overrideClrMapping bg1="dk1" tx1="lt1" bg2="dk2" tx2="lt2" accent1="accent1" accent2="accent2" accent3="accent3" accent4="accent4" accent5="accent5" accent6="accent6" hlink="hlink" folHlink="folHlink"/>
  </p:clrMapOvr>
</p:sld>
</file>

<file path=ppt/slides/slide62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24318"/>
            <a:ext cx="10477500" cy="6863417"/>
          </a:xfrm>
          <a:prstGeom prst="rect">
            <a:avLst/>
          </a:prstGeom>
          <a:noFill/>
        </p:spPr>
        <p:txBody>
          <a:bodyPr wrap="square" rtlCol="0">
            <a:spAutoFit/>
          </a:bodyPr>
          <a:lstStyle/>
          <a:p>
            <a:pPr algn="ctr"/>
            <a:r>
              <a:rPr lang="en-US" sz="2400" kern="100" dirty="0">
                <a:latin typeface="Tahoma" panose="020B0604030504040204" pitchFamily="34" charset="0"/>
                <a:ea typeface="Tahoma" panose="020B0604030504040204" pitchFamily="34" charset="0"/>
                <a:cs typeface="Tahoma" panose="020B0604030504040204" pitchFamily="34" charset="0"/>
              </a:rPr>
              <a:t>Ngày Chúa Tạo Nên - Martino</a:t>
            </a:r>
          </a:p>
          <a:p>
            <a:pPr algn="just">
              <a:spcBef>
                <a:spcPts val="600"/>
              </a:spcBef>
            </a:pP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Ngày Chúa tạo nên ngày hân hoan ngày mừng vui sung sướng Al-le-lu-ia. </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spcBef>
                <a:spcPts val="600"/>
              </a:spcBef>
            </a:pPr>
            <a:r>
              <a:rPr lang="vi-VN" sz="4000" kern="100" dirty="0">
                <a:latin typeface="Tahoma" panose="020B0604030504040204" pitchFamily="34" charset="0"/>
                <a:ea typeface="Tahoma" panose="020B0604030504040204" pitchFamily="34" charset="0"/>
                <a:cs typeface="Tahoma" panose="020B0604030504040204" pitchFamily="34" charset="0"/>
              </a:rPr>
              <a:t>1. Chính Chúa là dũng lực, Người cứu thân tôi. Môi tôi nào reo hò mừng Vị Cứu Tinh. </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pPr>
            <a:r>
              <a:rPr lang="vi-VN" sz="4000" kern="100" dirty="0">
                <a:latin typeface="Tahoma" panose="020B0604030504040204" pitchFamily="34" charset="0"/>
                <a:ea typeface="Tahoma" panose="020B0604030504040204" pitchFamily="34" charset="0"/>
                <a:cs typeface="Tahoma" panose="020B0604030504040204" pitchFamily="34" charset="0"/>
              </a:rPr>
              <a:t>2. Chính cánh tay hữu Người đã đỡ tôi lên. Chính cánh tay hữu Người biểu dương uy quyền. </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pPr>
            <a:r>
              <a:rPr lang="vi-VN" sz="4000" kern="100" dirty="0">
                <a:latin typeface="Tahoma" panose="020B0604030504040204" pitchFamily="34" charset="0"/>
                <a:ea typeface="Tahoma" panose="020B0604030504040204" pitchFamily="34" charset="0"/>
                <a:cs typeface="Tahoma" panose="020B0604030504040204" pitchFamily="34" charset="0"/>
              </a:rPr>
              <a:t>3. Tôi sẽ không chết được nhưng sống thiên thu. Cho tôi hằng rao truyền kỳ công Chúa tôi. </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28FD350B-3C95-E450-C427-46391E015346}"/>
              </a:ext>
            </a:extLst>
          </p:cNvPr>
          <p:cNvSpPr txBox="1"/>
          <p:nvPr/>
        </p:nvSpPr>
        <p:spPr>
          <a:xfrm>
            <a:off x="10172700" y="102682"/>
            <a:ext cx="1663700" cy="369332"/>
          </a:xfrm>
          <a:prstGeom prst="rect">
            <a:avLst/>
          </a:prstGeom>
          <a:noFill/>
        </p:spPr>
        <p:txBody>
          <a:bodyPr wrap="square" rtlCol="0">
            <a:spAutoFit/>
          </a:bodyPr>
          <a:lstStyle/>
          <a:p>
            <a:r>
              <a:rPr lang="en-US" dirty="0"/>
              <a:t>Chay-PS: 111</a:t>
            </a:r>
          </a:p>
        </p:txBody>
      </p:sp>
    </p:spTree>
    <p:extLst>
      <p:ext uri="{BB962C8B-B14F-4D97-AF65-F5344CB8AC3E}">
        <p14:creationId xmlns:p14="http://schemas.microsoft.com/office/powerpoint/2010/main" val="1129364469"/>
      </p:ext>
    </p:extLst>
  </p:cSld>
  <p:clrMapOvr>
    <a:overrideClrMapping bg1="dk1" tx1="lt1" bg2="dk2" tx2="lt2" accent1="accent1" accent2="accent2" accent3="accent3" accent4="accent4" accent5="accent5" accent6="accent6" hlink="hlink" folHlink="folHlink"/>
  </p:clrMapOvr>
</p:sld>
</file>

<file path=ppt/slides/slide62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24318"/>
            <a:ext cx="10477500" cy="6817251"/>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Bài Ca Dâng Lễ</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Thành Tâm</a:t>
            </a: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Xin cám ơn dâng lên Ngài này hy lễ thánh thiêng là Con Ngài đã chết thay cho muôn người và phục sinh khơi nguồn sống mới. Cùng lễ thiêu dâng lên Ngài Lời </a:t>
            </a:r>
            <a:r>
              <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c</a:t>
            </a:r>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 khen tôn vinh danh Chúa. Dâng tiến lên nhan thánh Ngài Lòng cảm mến biết ơn vô bờ.</a:t>
            </a:r>
            <a:endPar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700" kern="100" dirty="0">
                <a:latin typeface="Tahoma" panose="020B0604030504040204" pitchFamily="34" charset="0"/>
                <a:ea typeface="Tahoma" panose="020B0604030504040204" pitchFamily="34" charset="0"/>
                <a:cs typeface="Tahoma" panose="020B0604030504040204" pitchFamily="34" charset="0"/>
              </a:rPr>
              <a:t>1. Này dâng lên Chúa: lễ vật thánh nhiệm tích tình yêu, xin nhận đây là lễ toàn thiêu. Con Ngài đã hiến dâng chiều xưa! Cầu xin tha thiết, xin ngài biến thành lễ trường sinh, giao hòa thế trần khỏi tội khiên, và ban thêm ơn thánh cứu thoát.</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28FD350B-3C95-E450-C427-46391E015346}"/>
              </a:ext>
            </a:extLst>
          </p:cNvPr>
          <p:cNvSpPr txBox="1"/>
          <p:nvPr/>
        </p:nvSpPr>
        <p:spPr>
          <a:xfrm>
            <a:off x="10172700" y="1082"/>
            <a:ext cx="1663700" cy="369332"/>
          </a:xfrm>
          <a:prstGeom prst="rect">
            <a:avLst/>
          </a:prstGeom>
          <a:noFill/>
        </p:spPr>
        <p:txBody>
          <a:bodyPr wrap="square" rtlCol="0">
            <a:spAutoFit/>
          </a:bodyPr>
          <a:lstStyle/>
          <a:p>
            <a:r>
              <a:rPr lang="en-US" dirty="0"/>
              <a:t>Chay-PS: 114</a:t>
            </a:r>
          </a:p>
        </p:txBody>
      </p:sp>
    </p:spTree>
    <p:extLst>
      <p:ext uri="{BB962C8B-B14F-4D97-AF65-F5344CB8AC3E}">
        <p14:creationId xmlns:p14="http://schemas.microsoft.com/office/powerpoint/2010/main" val="2077298010"/>
      </p:ext>
    </p:extLst>
  </p:cSld>
  <p:clrMapOvr>
    <a:overrideClrMapping bg1="dk1" tx1="lt1" bg2="dk2" tx2="lt2" accent1="accent1" accent2="accent2" accent3="accent3" accent4="accent4" accent5="accent5" accent6="accent6" hlink="hlink" folHlink="folHlink"/>
  </p:clrMapOvr>
</p:sld>
</file>

<file path=ppt/slides/slide62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37018"/>
            <a:ext cx="10477500" cy="7109639"/>
          </a:xfrm>
          <a:prstGeom prst="rect">
            <a:avLst/>
          </a:prstGeom>
          <a:noFill/>
        </p:spPr>
        <p:txBody>
          <a:bodyPr wrap="square" rtlCol="0">
            <a:spAutoFit/>
          </a:bodyPr>
          <a:lstStyle/>
          <a:p>
            <a:pPr algn="just"/>
            <a:r>
              <a:rPr lang="vi-VN" sz="3700" kern="100" dirty="0">
                <a:latin typeface="Tahoma" panose="020B0604030504040204" pitchFamily="34" charset="0"/>
                <a:ea typeface="Tahoma" panose="020B0604030504040204" pitchFamily="34" charset="0"/>
                <a:cs typeface="Tahoma" panose="020B0604030504040204" pitchFamily="34" charset="0"/>
              </a:rPr>
              <a:t>2. Này dâng lên Chúa: cảnh trời đất rộng lớn đẹp xinh, nắng hồng ấm một sáng bình minh, đóa hồng thắm ngát hương mùa Xuân! Này dâng lên Chúa, tiếng cười hát đàn bé ngoài sân, tiếng nhịp cánh đàn én lượn quanh, bầy chim oanh vui ríu rít hót!</a:t>
            </a:r>
            <a:endParaRPr lang="en-US" sz="37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Xin cám ơn dâng lên Ngài này hy lễ thánh thiêng là Con Ngài đã chết thay cho muôn người và phục sinh khơi nguồn sống mới. Cùng lễ thiêu dâng lên Ngài Lời </a:t>
            </a:r>
            <a:r>
              <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c</a:t>
            </a:r>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 khen tôn vinh danh Chúa. Dâng tiến lên nhan thánh Ngài Lòng cảm mến biết ơn vô bờ.</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10644230"/>
      </p:ext>
    </p:extLst>
  </p:cSld>
  <p:clrMapOvr>
    <a:overrideClrMapping bg1="dk1" tx1="lt1" bg2="dk2" tx2="lt2" accent1="accent1" accent2="accent2" accent3="accent3" accent4="accent4" accent5="accent5" accent6="accent6" hlink="hlink" folHlink="folHlink"/>
  </p:clrMapOvr>
</p:sld>
</file>

<file path=ppt/slides/slide62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64582"/>
            <a:ext cx="10477500" cy="6001643"/>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Người Sống Lại Từ Cõi Chết</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Người sống lại từ cõi chết. Đau thương không còn trên mắt u buồn. Người trở về từ cõi chết. Hoan ca kêu gọi ứ tràn tình thương.</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Hãy hát Al-le-lu-ia Vang câu Al-le-lu-ia. Hãy hát Al-le-lu-ia Vang câu Al-le-lu-ia.</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2. Người sống lại ngày chiến thắng. Vinh quang muôn đời thần chết lui xa. Người biến đổi đời hạnh phúc Bao nhiêu châu lệ biến thành tình ca.</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24764C96-B0C2-BACB-5DEB-98B7F7A688B5}"/>
              </a:ext>
            </a:extLst>
          </p:cNvPr>
          <p:cNvSpPr txBox="1"/>
          <p:nvPr/>
        </p:nvSpPr>
        <p:spPr>
          <a:xfrm>
            <a:off x="10274300" y="88900"/>
            <a:ext cx="1676400" cy="369332"/>
          </a:xfrm>
          <a:prstGeom prst="rect">
            <a:avLst/>
          </a:prstGeom>
          <a:noFill/>
        </p:spPr>
        <p:txBody>
          <a:bodyPr wrap="square" rtlCol="0">
            <a:spAutoFit/>
          </a:bodyPr>
          <a:lstStyle/>
          <a:p>
            <a:r>
              <a:rPr lang="en-US" dirty="0"/>
              <a:t>Chay-PS: 118</a:t>
            </a:r>
          </a:p>
        </p:txBody>
      </p:sp>
    </p:spTree>
    <p:extLst>
      <p:ext uri="{BB962C8B-B14F-4D97-AF65-F5344CB8AC3E}">
        <p14:creationId xmlns:p14="http://schemas.microsoft.com/office/powerpoint/2010/main" val="3970836592"/>
      </p:ext>
    </p:extLst>
  </p:cSld>
  <p:clrMapOvr>
    <a:overrideClrMapping bg1="dk1" tx1="lt1" bg2="dk2" tx2="lt2" accent1="accent1" accent2="accent2" accent3="accent3" accent4="accent4" accent5="accent5" accent6="accent6" hlink="hlink" folHlink="folHlink"/>
  </p:clrMapOvr>
</p:sld>
</file>

<file path=ppt/slides/slide62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24318"/>
            <a:ext cx="10477500" cy="3785652"/>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Nguyện chết theo Người yêu mến. Tương lai sẽ được sự sống muôn đời. Dù lúc vui buồn dương thế. Tim con hoan lạc ứa tràn niềm vui.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Hãy hát Al-le-lu-ia Vang câu Al-le-lu-ia. Hãy hát Al-le-lu-ia Vang câu Al-le-lu-ia.</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30529900"/>
      </p:ext>
    </p:extLst>
  </p:cSld>
  <p:clrMapOvr>
    <a:overrideClrMapping bg1="dk1" tx1="lt1" bg2="dk2" tx2="lt2" accent1="accent1" accent2="accent2" accent3="accent3" accent4="accent4" accent5="accent5" accent6="accent6" hlink="hlink" folHlink="folHlink"/>
  </p:clrMapOvr>
</p:sld>
</file>

<file path=ppt/slides/slide63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3782"/>
            <a:ext cx="10477500" cy="6001643"/>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Dâng Niềm Tin Yêu</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Niềm tin yêu hôm nay nguyện dâng Chúa với bánh rượu trên bàn thờ. Dù phôi pha ngày tháng, xin Chúa thương nhận lễ vật này.</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Xin tiến dâng để ca ngợi quyền năng của Chúa. Xin tiến dâng để đáp đền tình thương của Ngài.</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2. Niềm tin yêu hôm nay nguyện dâng Chúa với lễ vật trên bàn thờ. Niềm tin yêu bền vững, dẫu khó nguy khổ đau không sờn</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C57DD5C6-B3E3-98F8-8408-49D50AF48AE1}"/>
              </a:ext>
            </a:extLst>
          </p:cNvPr>
          <p:cNvSpPr txBox="1"/>
          <p:nvPr/>
        </p:nvSpPr>
        <p:spPr>
          <a:xfrm>
            <a:off x="9867900" y="13782"/>
            <a:ext cx="1943100" cy="369332"/>
          </a:xfrm>
          <a:prstGeom prst="rect">
            <a:avLst/>
          </a:prstGeom>
          <a:noFill/>
        </p:spPr>
        <p:txBody>
          <a:bodyPr wrap="square" rtlCol="0">
            <a:spAutoFit/>
          </a:bodyPr>
          <a:lstStyle/>
          <a:p>
            <a:r>
              <a:rPr lang="en-US" dirty="0"/>
              <a:t>Chay-PS: 123</a:t>
            </a:r>
          </a:p>
        </p:txBody>
      </p:sp>
    </p:spTree>
    <p:extLst>
      <p:ext uri="{BB962C8B-B14F-4D97-AF65-F5344CB8AC3E}">
        <p14:creationId xmlns:p14="http://schemas.microsoft.com/office/powerpoint/2010/main" val="1565770444"/>
      </p:ext>
    </p:extLst>
  </p:cSld>
  <p:clrMapOvr>
    <a:overrideClrMapping bg1="dk1" tx1="lt1" bg2="dk2" tx2="lt2" accent1="accent1" accent2="accent2" accent3="accent3" accent4="accent4" accent5="accent5" accent6="accent6" hlink="hlink" folHlink="folHlink"/>
  </p:clrMapOvr>
</p:sld>
</file>

<file path=ppt/slides/slide63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28082"/>
            <a:ext cx="10477500" cy="6617196"/>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Hôm Nay Mừng Chúa Lên Trời</a:t>
            </a:r>
            <a:r>
              <a:rPr lang="en-US" sz="2400" kern="100" dirty="0">
                <a:latin typeface="Tahoma" panose="020B0604030504040204" pitchFamily="34" charset="0"/>
                <a:ea typeface="Tahoma" panose="020B0604030504040204" pitchFamily="34" charset="0"/>
                <a:cs typeface="Tahoma" panose="020B0604030504040204" pitchFamily="34" charset="0"/>
              </a:rPr>
              <a:t>- </a:t>
            </a:r>
            <a:r>
              <a:rPr lang="vi-VN" sz="2400" kern="100" dirty="0">
                <a:latin typeface="Tahoma" panose="020B0604030504040204" pitchFamily="34" charset="0"/>
                <a:ea typeface="Tahoma" panose="020B0604030504040204" pitchFamily="34" charset="0"/>
                <a:cs typeface="Tahoma" panose="020B0604030504040204" pitchFamily="34" charset="0"/>
              </a:rPr>
              <a:t>Lm. Mi Trầm</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Hôm nay mừng Chúa lên trời trần hoàn vang tiếng ca. Hôm nay mừng Chúa lên trời triều thần vang câu hát. Này ngày vinh quang, rạng ngời ánh sáng khúc nhạc mừng trời đất hòa ca.</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Ngợi khen Chúa lên trời trong ánh vinh quang. Ngợi khen Chúa ngự trị trên chốn huy hoàng. Ngợi khen Chúa lên trời trong ánh vinh quang. Ngợi khen Chúa ngự trị trên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cõi thiên đàng</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C57DD5C6-B3E3-98F8-8408-49D50AF48AE1}"/>
              </a:ext>
            </a:extLst>
          </p:cNvPr>
          <p:cNvSpPr txBox="1"/>
          <p:nvPr/>
        </p:nvSpPr>
        <p:spPr>
          <a:xfrm>
            <a:off x="10439400" y="13782"/>
            <a:ext cx="1943100" cy="646331"/>
          </a:xfrm>
          <a:prstGeom prst="rect">
            <a:avLst/>
          </a:prstGeom>
          <a:noFill/>
        </p:spPr>
        <p:txBody>
          <a:bodyPr wrap="square" rtlCol="0">
            <a:spAutoFit/>
          </a:bodyPr>
          <a:lstStyle/>
          <a:p>
            <a:r>
              <a:rPr lang="en-US" dirty="0"/>
              <a:t>Chay-PS: 168</a:t>
            </a:r>
          </a:p>
          <a:p>
            <a:r>
              <a:rPr lang="en-US" dirty="0"/>
              <a:t>TCCĐ 1: 439</a:t>
            </a:r>
          </a:p>
        </p:txBody>
      </p:sp>
    </p:spTree>
    <p:extLst>
      <p:ext uri="{BB962C8B-B14F-4D97-AF65-F5344CB8AC3E}">
        <p14:creationId xmlns:p14="http://schemas.microsoft.com/office/powerpoint/2010/main" val="1510917738"/>
      </p:ext>
    </p:extLst>
  </p:cSld>
  <p:clrMapOvr>
    <a:overrideClrMapping bg1="dk1" tx1="lt1" bg2="dk2" tx2="lt2" accent1="accent1" accent2="accent2" accent3="accent3" accent4="accent4" accent5="accent5" accent6="accent6" hlink="hlink" folHlink="folHlink"/>
  </p:clrMapOvr>
</p:sld>
</file>

<file path=ppt/slides/slide63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3782"/>
            <a:ext cx="10477500"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Vui lên muôn nước muôn người đời trần gian sẽ qua. Vui lên muôn nước muôn người chờ về nơi thiên quốc. H</a:t>
            </a:r>
            <a:r>
              <a:rPr lang="en-US" sz="4000" kern="100" dirty="0">
                <a:latin typeface="Tahoma" panose="020B0604030504040204" pitchFamily="34" charset="0"/>
                <a:ea typeface="Tahoma" panose="020B0604030504040204" pitchFamily="34" charset="0"/>
                <a:cs typeface="Tahoma" panose="020B0604030504040204" pitchFamily="34" charset="0"/>
              </a:rPr>
              <a:t>ọ</a:t>
            </a:r>
            <a:r>
              <a:rPr lang="vi-VN" sz="4000" kern="100" dirty="0">
                <a:latin typeface="Tahoma" panose="020B0604030504040204" pitchFamily="34" charset="0"/>
                <a:ea typeface="Tahoma" panose="020B0604030504040204" pitchFamily="34" charset="0"/>
                <a:cs typeface="Tahoma" panose="020B0604030504040204" pitchFamily="34" charset="0"/>
              </a:rPr>
              <a:t>p mừng bên Cha tình Người bao la chốn Thiên Ðình chung tiếng hòa ca.</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Ngợi khen Chúa lên trời trong ánh vinh quang. Ngợi khen Chúa ngự trị trên chốn huy hoàng. Ngợi khen Chúa lên trời trong ánh vinh quang. Ngợi khen Chúa ngự trị trên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cõi thiên đàng</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14539462"/>
      </p:ext>
    </p:extLst>
  </p:cSld>
  <p:clrMapOvr>
    <a:overrideClrMapping bg1="dk1" tx1="lt1" bg2="dk2" tx2="lt2" accent1="accent1" accent2="accent2" accent3="accent3" accent4="accent4" accent5="accent5" accent6="accent6" hlink="hlink" folHlink="folHlink"/>
  </p:clrMapOvr>
</p:sld>
</file>

<file path=ppt/slides/slide63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3782"/>
            <a:ext cx="10477500" cy="5386090"/>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Chúa Lên Trời</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Phanxicô</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Chúa đã lên trời, núi đồi đưa mắt nhìn theo. Chia ly đôi ngã ngàn dâu xanh ngắt một màu. Th</a:t>
            </a:r>
            <a:r>
              <a:rPr lang="en-US" sz="4000" kern="100" dirty="0">
                <a:latin typeface="Tahoma" panose="020B0604030504040204" pitchFamily="34" charset="0"/>
                <a:ea typeface="Tahoma" panose="020B0604030504040204" pitchFamily="34" charset="0"/>
                <a:cs typeface="Tahoma" panose="020B0604030504040204" pitchFamily="34" charset="0"/>
              </a:rPr>
              <a:t>ầ</a:t>
            </a:r>
            <a:r>
              <a:rPr lang="vi-VN" sz="4000" kern="100" dirty="0">
                <a:latin typeface="Tahoma" panose="020B0604030504040204" pitchFamily="34" charset="0"/>
                <a:ea typeface="Tahoma" panose="020B0604030504040204" pitchFamily="34" charset="0"/>
                <a:cs typeface="Tahoma" panose="020B0604030504040204" pitchFamily="34" charset="0"/>
              </a:rPr>
              <a:t>y về quê hương xa vời ôi xa vời cuộc đời. Nhưng bao tình mến ơn trời mãi ở với Người.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nhìn lên cao thao thức với ngàn vì sao</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Khấn xin Người</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dìu đưa con bền tâm bước lên trời cao.</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F6824212-938D-600E-DB54-0EE97E89B4DB}"/>
              </a:ext>
            </a:extLst>
          </p:cNvPr>
          <p:cNvSpPr txBox="1"/>
          <p:nvPr/>
        </p:nvSpPr>
        <p:spPr>
          <a:xfrm>
            <a:off x="9880600" y="38100"/>
            <a:ext cx="1955800" cy="368300"/>
          </a:xfrm>
          <a:prstGeom prst="rect">
            <a:avLst/>
          </a:prstGeom>
          <a:noFill/>
        </p:spPr>
        <p:txBody>
          <a:bodyPr wrap="square" rtlCol="0">
            <a:spAutoFit/>
          </a:bodyPr>
          <a:lstStyle/>
          <a:p>
            <a:r>
              <a:rPr lang="en-US" dirty="0"/>
              <a:t>Chay-PS: 173</a:t>
            </a:r>
          </a:p>
        </p:txBody>
      </p:sp>
    </p:spTree>
    <p:extLst>
      <p:ext uri="{BB962C8B-B14F-4D97-AF65-F5344CB8AC3E}">
        <p14:creationId xmlns:p14="http://schemas.microsoft.com/office/powerpoint/2010/main" val="992883038"/>
      </p:ext>
    </p:extLst>
  </p:cSld>
  <p:clrMapOvr>
    <a:overrideClrMapping bg1="dk1" tx1="lt1" bg2="dk2" tx2="lt2" accent1="accent1" accent2="accent2" accent3="accent3" accent4="accent4" accent5="accent5" accent6="accent6" hlink="hlink" folHlink="folHlink"/>
  </p:clrMapOvr>
</p:sld>
</file>

<file path=ppt/slides/slide63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3782"/>
            <a:ext cx="10477500" cy="5016758"/>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Chúa đã xuống đời với người chung kiếp khổ đau. Lang thang muôn nẻo tìm đâu một chỗ tựa đầu. Người về thiên cung nhưng chẳng quên cát bụi cuộc đời. Ta đi dọn chỗ cho ngươi ở nhà Chúa Trời.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nhìn lên cao thao thức với ngàn vì sao</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Khấn xin Người</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dìu đưa con bền tâm bước lên trời cao.</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79544365"/>
      </p:ext>
    </p:extLst>
  </p:cSld>
  <p:clrMapOvr>
    <a:overrideClrMapping bg1="dk1" tx1="lt1" bg2="dk2" tx2="lt2" accent1="accent1" accent2="accent2" accent3="accent3" accent4="accent4" accent5="accent5" accent6="accent6" hlink="hlink" folHlink="folHlink"/>
  </p:clrMapOvr>
</p:sld>
</file>

<file path=ppt/slides/slide63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3782"/>
            <a:ext cx="10477500" cy="5016758"/>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Chúa sống trong đời khóc cười bao nỗi nhục vinh. Cô đơn đau khổ tử sinh oan trái tội tình. Người về an vui nhưng lòng </a:t>
            </a:r>
            <a:r>
              <a:rPr lang="en-US" sz="4000" kern="100" dirty="0">
                <a:latin typeface="Tahoma" panose="020B0604030504040204" pitchFamily="34" charset="0"/>
                <a:ea typeface="Tahoma" panose="020B0604030504040204" pitchFamily="34" charset="0"/>
                <a:cs typeface="Tahoma" panose="020B0604030504040204" pitchFamily="34" charset="0"/>
              </a:rPr>
              <a:t>thương</a:t>
            </a:r>
            <a:r>
              <a:rPr lang="vi-VN" sz="4000" kern="100" dirty="0">
                <a:latin typeface="Tahoma" panose="020B0604030504040204" pitchFamily="34" charset="0"/>
                <a:ea typeface="Tahoma" panose="020B0604030504040204" pitchFamily="34" charset="0"/>
                <a:cs typeface="Tahoma" panose="020B0604030504040204" pitchFamily="34" charset="0"/>
              </a:rPr>
              <a:t> gian trần đọa đày. Trên cao gởi xuống Thánh Thần an ủi tháng ngày.</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nhìn lên cao thao thức với ngàn vì sao</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Khấn xin Người</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dìu đưa con bền tâm bước lên trời cao.</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59576792"/>
      </p:ext>
    </p:extLst>
  </p:cSld>
  <p:clrMapOvr>
    <a:overrideClrMapping bg1="dk1" tx1="lt1" bg2="dk2" tx2="lt2" accent1="accent1" accent2="accent2" accent3="accent3" accent4="accent4" accent5="accent5" accent6="accent6" hlink="hlink" folHlink="folHlink"/>
  </p:clrMapOvr>
</p:sld>
</file>

<file path=ppt/slides/slide63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3782"/>
            <a:ext cx="10477500" cy="5016758"/>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4. Chúa đã lên trời bóng Người xa khuất mù khơi. Con mong được đổi làm mây theo gót chân Người. Bầu trời mênh mang luôn vọng vang tiếng Người gọi mời. Con vui nhẹ bước trên đời tiến về cõi trời.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nhìn lên cao thao thức với ngàn vì sao</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Khấn xin Người</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dìu đưa con bền tâm bước lên trời cao.</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84030014"/>
      </p:ext>
    </p:extLst>
  </p:cSld>
  <p:clrMapOvr>
    <a:overrideClrMapping bg1="dk1" tx1="lt1" bg2="dk2" tx2="lt2" accent1="accent1" accent2="accent2" accent3="accent3" accent4="accent4" accent5="accent5" accent6="accent6" hlink="hlink" folHlink="folHlink"/>
  </p:clrMapOvr>
</p:sld>
</file>

<file path=ppt/slides/slide63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082"/>
            <a:ext cx="10477500" cy="6001643"/>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Cứ Dấu Này</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Kim Long</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Người ta cứ dấu này mà nhận biết chúng con là môn đệ Thầy: là chúng con thương yêu nhau.</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Thầy truyền cho chúng con điều răn mới của Thầy, là hãy thương yêu nhau, như Thầy yêu chúng con.</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2. Nguyện cầu Thiên Chúa Cha hiệp nhất chúng con nên một. Tựa Chúa Cha trong con, con ở trong Chúa Cha.</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B1623B5C-0630-0ABD-3541-E307182D7844}"/>
              </a:ext>
            </a:extLst>
          </p:cNvPr>
          <p:cNvSpPr txBox="1"/>
          <p:nvPr/>
        </p:nvSpPr>
        <p:spPr>
          <a:xfrm>
            <a:off x="10185400" y="0"/>
            <a:ext cx="1765300" cy="369332"/>
          </a:xfrm>
          <a:prstGeom prst="rect">
            <a:avLst/>
          </a:prstGeom>
          <a:noFill/>
        </p:spPr>
        <p:txBody>
          <a:bodyPr wrap="square" rtlCol="0">
            <a:spAutoFit/>
          </a:bodyPr>
          <a:lstStyle/>
          <a:p>
            <a:r>
              <a:rPr lang="en-US" dirty="0"/>
              <a:t>Chay-PS: 487</a:t>
            </a:r>
          </a:p>
        </p:txBody>
      </p:sp>
    </p:spTree>
    <p:extLst>
      <p:ext uri="{BB962C8B-B14F-4D97-AF65-F5344CB8AC3E}">
        <p14:creationId xmlns:p14="http://schemas.microsoft.com/office/powerpoint/2010/main" val="2171518916"/>
      </p:ext>
    </p:extLst>
  </p:cSld>
  <p:clrMapOvr>
    <a:overrideClrMapping bg1="dk1" tx1="lt1" bg2="dk2" tx2="lt2" accent1="accent1" accent2="accent2" accent3="accent3" accent4="accent4" accent5="accent5" accent6="accent6" hlink="hlink" folHlink="folHlink"/>
  </p:clrMapOvr>
</p:sld>
</file>

<file path=ppt/slides/slide63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082"/>
            <a:ext cx="10477500" cy="5016758"/>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Người nào yêu mến Ta, thì vâng giữ lệnh truyền. Là hãy yêu anh em tâm thành như Chúa yêu.</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Người ta cứ dấu này mà nhận biết chúng con là môn đệ Thầy: là chúng con thương yêu nhau.</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4. Còn tình chi lớn lao, và cao quí cho bằng là hiến thân hy sinh cho người ta dấu yêu.</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46924203"/>
      </p:ext>
    </p:extLst>
  </p:cSld>
  <p:clrMapOvr>
    <a:overrideClrMapping bg1="dk1" tx1="lt1" bg2="dk2" tx2="lt2" accent1="accent1" accent2="accent2" accent3="accent3" accent4="accent4" accent5="accent5" accent6="accent6" hlink="hlink" folHlink="folHlink"/>
  </p:clrMapOvr>
</p:sld>
</file>

<file path=ppt/slides/slide63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39182"/>
            <a:ext cx="10477500" cy="6001643"/>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Chúa Ngự Về Trời</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Kim Long</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ngự về trời thiên cung tưng bừng vang cung réo rắt, thế trần mừng vui hát lên dìu dặt. Al-le-lu-ia! Người người náo nức cùng nhìn lên nguyện một đời: Trung kiên chung phần hy sinh với Chúa, sẽ về trời chung phúc vinh cùng Ngài. Al-le-lu-ia!</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Đau thương mở đường vinh quang Thánh Giá khơi nguồn ánh sáng: Chúa chết để rồi phục sinh giáng thế để rồi lên trời hiển vinh.</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FF1B3514-28D2-7694-26A5-EC4824677CEF}"/>
              </a:ext>
            </a:extLst>
          </p:cNvPr>
          <p:cNvSpPr txBox="1"/>
          <p:nvPr/>
        </p:nvSpPr>
        <p:spPr>
          <a:xfrm>
            <a:off x="10106025" y="79375"/>
            <a:ext cx="1762125" cy="369332"/>
          </a:xfrm>
          <a:prstGeom prst="rect">
            <a:avLst/>
          </a:prstGeom>
          <a:noFill/>
        </p:spPr>
        <p:txBody>
          <a:bodyPr wrap="square" rtlCol="0">
            <a:spAutoFit/>
          </a:bodyPr>
          <a:lstStyle/>
          <a:p>
            <a:r>
              <a:rPr lang="en-US" dirty="0"/>
              <a:t>TCCĐ 1 : 445</a:t>
            </a:r>
          </a:p>
        </p:txBody>
      </p:sp>
    </p:spTree>
    <p:extLst>
      <p:ext uri="{BB962C8B-B14F-4D97-AF65-F5344CB8AC3E}">
        <p14:creationId xmlns:p14="http://schemas.microsoft.com/office/powerpoint/2010/main" val="3454756221"/>
      </p:ext>
    </p:extLst>
  </p:cSld>
  <p:clrMapOvr>
    <a:overrideClrMapping bg1="dk1" tx1="lt1" bg2="dk2" tx2="lt2" accent1="accent1" accent2="accent2" accent3="accent3" accent4="accent4" accent5="accent5" accent6="accent6" hlink="hlink" folHlink="folHlink"/>
  </p:clrMapOvr>
</p:sld>
</file>

<file path=ppt/slides/slide64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37018"/>
            <a:ext cx="10477500" cy="7109639"/>
          </a:xfrm>
          <a:prstGeom prst="rect">
            <a:avLst/>
          </a:prstGeom>
          <a:noFill/>
        </p:spPr>
        <p:txBody>
          <a:bodyPr wrap="square" rtlCol="0">
            <a:spAutoFit/>
          </a:bodyPr>
          <a:lstStyle/>
          <a:p>
            <a:pPr algn="just"/>
            <a:r>
              <a:rPr lang="vi-VN" sz="3700" kern="100" dirty="0">
                <a:latin typeface="Tahoma" panose="020B0604030504040204" pitchFamily="34" charset="0"/>
                <a:ea typeface="Tahoma" panose="020B0604030504040204" pitchFamily="34" charset="0"/>
                <a:cs typeface="Tahoma" panose="020B0604030504040204" pitchFamily="34" charset="0"/>
              </a:rPr>
              <a:t>2. Yêu thương chẳng nề hy sinh chiến đấu lo gì sống chết. Tiến bước dù đường còn xa hãy nhớ vinh quang Nước Trời đợi ta.</a:t>
            </a:r>
            <a:endParaRPr lang="en-US" sz="37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7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ngự về trời thiên cung tưng bừng vang cung réo rắt, thế trần mừng vui hát lên dìu dặt. Al-le-lu-ia! Người người náo nức cùng nhìn lên nguyện một đời: Trung kiên chung phần hy sinh với Chúa, sẽ về trời chung phúc vinh cùng Ngài. Al-le-lu-ia!</a:t>
            </a:r>
            <a:endParaRPr lang="en-US" sz="37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700" kern="100" dirty="0">
                <a:latin typeface="Tahoma" panose="020B0604030504040204" pitchFamily="34" charset="0"/>
                <a:ea typeface="Tahoma" panose="020B0604030504040204" pitchFamily="34" charset="0"/>
                <a:cs typeface="Tahoma" panose="020B0604030504040204" pitchFamily="34" charset="0"/>
              </a:rPr>
              <a:t>3. Gian nan thử luyện tâm can khốn khó tôi rèn chí khí. Với Chúa nhìn trời mà đi tiến tới ta đâu thấy còn sợ chi.</a:t>
            </a:r>
            <a:endParaRPr lang="en-US" sz="37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54242395"/>
      </p:ext>
    </p:extLst>
  </p:cSld>
  <p:clrMapOvr>
    <a:overrideClrMapping bg1="dk1" tx1="lt1" bg2="dk2" tx2="lt2" accent1="accent1" accent2="accent2" accent3="accent3" accent4="accent4" accent5="accent5" accent6="accent6" hlink="hlink" folHlink="folHlink"/>
  </p:clrMapOvr>
</p:sld>
</file>

<file path=ppt/slides/slide64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3782"/>
            <a:ext cx="10477500" cy="5386090"/>
          </a:xfrm>
          <a:prstGeom prst="rect">
            <a:avLst/>
          </a:prstGeom>
          <a:noFill/>
        </p:spPr>
        <p:txBody>
          <a:bodyPr wrap="square" rtlCol="0">
            <a:spAutoFit/>
          </a:bodyPr>
          <a:lstStyle/>
          <a:p>
            <a:pPr algn="ctr"/>
            <a:r>
              <a:rPr lang="en-US" sz="2400" kern="100" dirty="0" err="1">
                <a:latin typeface="Tahoma" panose="020B0604030504040204" pitchFamily="34" charset="0"/>
                <a:ea typeface="Tahoma" panose="020B0604030504040204" pitchFamily="34" charset="0"/>
                <a:cs typeface="Tahoma" panose="020B0604030504040204" pitchFamily="34" charset="0"/>
              </a:rPr>
              <a:t>Ngày</a:t>
            </a:r>
            <a:r>
              <a:rPr lang="en-US" sz="2400" kern="100" dirty="0">
                <a:latin typeface="Tahoma" panose="020B0604030504040204" pitchFamily="34" charset="0"/>
                <a:ea typeface="Tahoma" panose="020B0604030504040204" pitchFamily="34" charset="0"/>
                <a:cs typeface="Tahoma" panose="020B0604030504040204" pitchFamily="34" charset="0"/>
              </a:rPr>
              <a:t> Vinh Quang – Mi </a:t>
            </a:r>
            <a:r>
              <a:rPr lang="en-US" sz="2400" kern="100" dirty="0" err="1">
                <a:latin typeface="Tahoma" panose="020B0604030504040204" pitchFamily="34" charset="0"/>
                <a:ea typeface="Tahoma" panose="020B0604030504040204" pitchFamily="34" charset="0"/>
                <a:cs typeface="Tahoma" panose="020B0604030504040204" pitchFamily="34" charset="0"/>
              </a:rPr>
              <a:t>Trầm</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just"/>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Ngày vinh quang, ngày khải hoàn. Ngày vinh quang, ngày chiến thắng. Hãy ca mừng Chúa sống lại vinh quang. Hãy ca mừng Chúa thống trị muôn dân.  </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Ngày vinh quang tràn lan ánh sáng</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 </a:t>
            </a:r>
            <a:r>
              <a:rPr lang="en-US" sz="4000" kern="100" dirty="0">
                <a:latin typeface="Tahoma" panose="020B0604030504040204" pitchFamily="34" charset="0"/>
                <a:ea typeface="Tahoma" panose="020B0604030504040204" pitchFamily="34" charset="0"/>
                <a:cs typeface="Tahoma" panose="020B0604030504040204" pitchFamily="34" charset="0"/>
              </a:rPr>
              <a:t>N</a:t>
            </a:r>
            <a:r>
              <a:rPr lang="vi-VN" sz="4000" kern="100" dirty="0">
                <a:latin typeface="Tahoma" panose="020B0604030504040204" pitchFamily="34" charset="0"/>
                <a:ea typeface="Tahoma" panose="020B0604030504040204" pitchFamily="34" charset="0"/>
                <a:cs typeface="Tahoma" panose="020B0604030504040204" pitchFamily="34" charset="0"/>
              </a:rPr>
              <a:t>gày thế giới với buồn đau nỗi vui tràn lan. Tội hồng phúc vì đã đáng được Ơn Cứu Chuộc. Kìa đêm tối và rồi sẽ sáng như ban ngày.  </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C6F2EFD4-771D-CE79-7C76-8C8332DF8A18}"/>
              </a:ext>
            </a:extLst>
          </p:cNvPr>
          <p:cNvSpPr txBox="1"/>
          <p:nvPr/>
        </p:nvSpPr>
        <p:spPr>
          <a:xfrm>
            <a:off x="9842500" y="0"/>
            <a:ext cx="1930400" cy="369332"/>
          </a:xfrm>
          <a:prstGeom prst="rect">
            <a:avLst/>
          </a:prstGeom>
          <a:noFill/>
        </p:spPr>
        <p:txBody>
          <a:bodyPr wrap="square" rtlCol="0">
            <a:spAutoFit/>
          </a:bodyPr>
          <a:lstStyle/>
          <a:p>
            <a:r>
              <a:rPr lang="en-US" dirty="0"/>
              <a:t>Chay-PS: 105</a:t>
            </a:r>
          </a:p>
        </p:txBody>
      </p:sp>
    </p:spTree>
    <p:extLst>
      <p:ext uri="{BB962C8B-B14F-4D97-AF65-F5344CB8AC3E}">
        <p14:creationId xmlns:p14="http://schemas.microsoft.com/office/powerpoint/2010/main" val="2523381816"/>
      </p:ext>
    </p:extLst>
  </p:cSld>
  <p:clrMapOvr>
    <a:overrideClrMapping bg1="dk1" tx1="lt1" bg2="dk2" tx2="lt2" accent1="accent1" accent2="accent2" accent3="accent3" accent4="accent4" accent5="accent5" accent6="accent6" hlink="hlink" folHlink="folHlink"/>
  </p:clrMapOvr>
</p:sld>
</file>

<file path=ppt/slides/slide64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42D798E-512B-6848-AADD-2CFA37F726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37060-F894-FAED-584B-648B0EDA58BB}"/>
              </a:ext>
            </a:extLst>
          </p:cNvPr>
          <p:cNvSpPr txBox="1"/>
          <p:nvPr/>
        </p:nvSpPr>
        <p:spPr>
          <a:xfrm>
            <a:off x="1612900" y="102682"/>
            <a:ext cx="10477500" cy="5016758"/>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Mừng vui lên ngàn muôn dân nước</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 </a:t>
            </a:r>
            <a:r>
              <a:rPr lang="en-US" sz="4000" kern="100" dirty="0">
                <a:latin typeface="Tahoma" panose="020B0604030504040204" pitchFamily="34" charset="0"/>
                <a:ea typeface="Tahoma" panose="020B0604030504040204" pitchFamily="34" charset="0"/>
                <a:cs typeface="Tahoma" panose="020B0604030504040204" pitchFamily="34" charset="0"/>
              </a:rPr>
              <a:t>N</a:t>
            </a:r>
            <a:r>
              <a:rPr lang="vi-VN" sz="4000" kern="100" dirty="0">
                <a:latin typeface="Tahoma" panose="020B0604030504040204" pitchFamily="34" charset="0"/>
                <a:ea typeface="Tahoma" panose="020B0604030504040204" pitchFamily="34" charset="0"/>
                <a:cs typeface="Tahoma" panose="020B0604030504040204" pitchFamily="34" charset="0"/>
              </a:rPr>
              <a:t>ợ A-dong nay trả xong sáng tươi đời ta. Từng giọt máu Người đã đổ tẩy xoá nguyên tội. Triều ân thánh nguồn sức sống điểm tô con người. </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Ngày vinh quang, ngày khải hoàn. Ngày vinh quang, ngày chiến thắng. Hãy ca mừng Chúa sống lại vinh quang. Hãy ca mừng Chúa thống trị muôn dân.  </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47966868"/>
      </p:ext>
    </p:extLst>
  </p:cSld>
  <p:clrMapOvr>
    <a:overrideClrMapping bg1="dk1" tx1="lt1" bg2="dk2" tx2="lt2" accent1="accent1" accent2="accent2" accent3="accent3" accent4="accent4" accent5="accent5" accent6="accent6" hlink="hlink" folHlink="folHlink"/>
  </p:clrMapOvr>
</p:sld>
</file>

<file path=ppt/slides/slide64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6078587"/>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BƯỚC VÀO NHÀ CHÚA</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p>
          <a:p>
            <a:pPr algn="just">
              <a:spcAft>
                <a:spcPts val="600"/>
              </a:spcAft>
            </a:pPr>
            <a:r>
              <a:rPr lang="vi-VN" sz="4000" kern="100" dirty="0">
                <a:latin typeface="Arial" panose="020B0604020202020204" pitchFamily="34" charset="0"/>
                <a:cs typeface="Times New Roman" panose="02020603050405020304" pitchFamily="18" charset="0"/>
              </a:rPr>
              <a:t>1. Tay trong tay bước vào nhà Chúa tim trọn đôi nối trọn mối tình, trọn mối tình xin vào dâng Ngài một ngày vui hoa nến đẹp tươi. Tay trong tay lời dâng </a:t>
            </a:r>
            <a:r>
              <a:rPr lang="en-US" sz="4000" kern="100" dirty="0">
                <a:latin typeface="Arial" panose="020B0604020202020204" pitchFamily="34" charset="0"/>
                <a:cs typeface="Times New Roman" panose="02020603050405020304" pitchFamily="18" charset="0"/>
              </a:rPr>
              <a:t>ngày</a:t>
            </a:r>
            <a:r>
              <a:rPr lang="vi-VN" sz="4000" kern="100" dirty="0">
                <a:latin typeface="Arial" panose="020B0604020202020204" pitchFamily="34" charset="0"/>
                <a:cs typeface="Times New Roman" panose="02020603050405020304" pitchFamily="18" charset="0"/>
              </a:rPr>
              <a:t> nay trọn tháng ngày cánh chim cùng bay, đường trần ai dù bao đắng cay biết trong đời có nhau từ đây</a:t>
            </a:r>
            <a:endParaRPr lang="en-US" sz="4000" kern="100" dirty="0">
              <a:latin typeface="Arial" panose="020B0604020202020204" pitchFamily="34" charset="0"/>
              <a:cs typeface="Times New Roman" panose="02020603050405020304" pitchFamily="18" charset="0"/>
            </a:endParaRPr>
          </a:p>
          <a:p>
            <a:pPr algn="just">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Vào dâng Cha trăm năm đã ươm mộng đời, duyên từ trời duyên xuống đời ai. Xin trọn đời duyên thắm đừng phai.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22C595E-5FA8-EA13-F428-6814D0AC1B1B}"/>
              </a:ext>
            </a:extLst>
          </p:cNvPr>
          <p:cNvSpPr txBox="1"/>
          <p:nvPr/>
        </p:nvSpPr>
        <p:spPr>
          <a:xfrm>
            <a:off x="9734550" y="83632"/>
            <a:ext cx="1990725" cy="369332"/>
          </a:xfrm>
          <a:prstGeom prst="rect">
            <a:avLst/>
          </a:prstGeom>
          <a:noFill/>
        </p:spPr>
        <p:txBody>
          <a:bodyPr wrap="square" rtlCol="0">
            <a:spAutoFit/>
          </a:bodyPr>
          <a:lstStyle/>
          <a:p>
            <a:r>
              <a:rPr lang="en-US" dirty="0"/>
              <a:t>TCCĐ 1 - 508</a:t>
            </a:r>
          </a:p>
        </p:txBody>
      </p:sp>
    </p:spTree>
    <p:extLst>
      <p:ext uri="{BB962C8B-B14F-4D97-AF65-F5344CB8AC3E}">
        <p14:creationId xmlns:p14="http://schemas.microsoft.com/office/powerpoint/2010/main" val="2243329472"/>
      </p:ext>
    </p:extLst>
  </p:cSld>
  <p:clrMapOvr>
    <a:overrideClrMapping bg1="dk1" tx1="lt1" bg2="dk2" tx2="lt2" accent1="accent1" accent2="accent2" accent3="accent3" accent4="accent4" accent5="accent5" accent6="accent6" hlink="hlink" folHlink="folHlink"/>
  </p:clrMapOvr>
</p:sld>
</file>

<file path=ppt/slides/slide64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6324808"/>
          </a:xfrm>
          <a:prstGeom prst="rect">
            <a:avLst/>
          </a:prstGeom>
          <a:noFill/>
        </p:spPr>
        <p:txBody>
          <a:bodyPr wrap="square" rtlCol="0">
            <a:spAutoFit/>
          </a:bodyPr>
          <a:lstStyle/>
          <a:p>
            <a:pPr algn="just">
              <a:spcAft>
                <a:spcPts val="600"/>
              </a:spcAft>
            </a:pPr>
            <a:r>
              <a:rPr lang="vi-VN" sz="4000" kern="100" dirty="0">
                <a:latin typeface="Arial" panose="020B0604020202020204" pitchFamily="34" charset="0"/>
                <a:cs typeface="Times New Roman" panose="02020603050405020304" pitchFamily="18" charset="0"/>
              </a:rPr>
              <a:t>2. Duyên trao nhau bước trong tình Chúa trong đời sống có mộng có mơ và có mưa trên đường kiếm tìm</a:t>
            </a:r>
            <a:r>
              <a:rPr lang="en-US" sz="4000" kern="100" dirty="0">
                <a:latin typeface="Arial" panose="020B0604020202020204" pitchFamily="34" charset="0"/>
                <a:cs typeface="Times New Roman" panose="02020603050405020304" pitchFamily="18" charset="0"/>
              </a:rPr>
              <a:t>.</a:t>
            </a:r>
            <a:r>
              <a:rPr lang="vi-VN" sz="4000" kern="100" dirty="0">
                <a:latin typeface="Arial" panose="020B0604020202020204" pitchFamily="34" charset="0"/>
                <a:cs typeface="Times New Roman" panose="02020603050405020304" pitchFamily="18" charset="0"/>
              </a:rPr>
              <a:t> </a:t>
            </a:r>
            <a:r>
              <a:rPr lang="en-US" sz="4000" kern="100" dirty="0">
                <a:latin typeface="Arial" panose="020B0604020202020204" pitchFamily="34" charset="0"/>
                <a:cs typeface="Times New Roman" panose="02020603050405020304" pitchFamily="18" charset="0"/>
              </a:rPr>
              <a:t>M</a:t>
            </a:r>
            <a:r>
              <a:rPr lang="vi-VN" sz="4000" kern="100" dirty="0">
                <a:latin typeface="Arial" panose="020B0604020202020204" pitchFamily="34" charset="0"/>
                <a:cs typeface="Times New Roman" panose="02020603050405020304" pitchFamily="18" charset="0"/>
              </a:rPr>
              <a:t>à ngày mai ai biết ngày mai. Ai cho ai niềm vui đừng phai, chỉ có Ngài mãi ban nồng say, đường nghìn phương ngàn năm thắm hương, chỉ có Ngài kết hoa tình thương. </a:t>
            </a:r>
            <a:endParaRPr lang="en-US" sz="4000" kern="100" dirty="0">
              <a:latin typeface="Arial" panose="020B0604020202020204" pitchFamily="34" charset="0"/>
              <a:cs typeface="Times New Roman" panose="02020603050405020304" pitchFamily="18" charset="0"/>
            </a:endParaRPr>
          </a:p>
          <a:p>
            <a:pPr algn="just">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Vào dâng Cha trăm năm đã ươm mộng đời, duyên từ trời duyên xuống đời ai. Xin trọn đời duyên thắm đừng phai.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531555129"/>
      </p:ext>
    </p:extLst>
  </p:cSld>
  <p:clrMapOvr>
    <a:overrideClrMapping bg1="dk1" tx1="lt1" bg2="dk2" tx2="lt2" accent1="accent1" accent2="accent2" accent3="accent3" accent4="accent4" accent5="accent5" accent6="accent6" hlink="hlink" folHlink="folHlink"/>
  </p:clrMapOvr>
</p:sld>
</file>

<file path=ppt/slides/slide64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KINH TÌNH YÊU</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p>
          <a:p>
            <a:pPr algn="just"/>
            <a:r>
              <a:rPr lang="vi-VN" sz="3800" kern="100" dirty="0">
                <a:latin typeface="Arial" panose="020B0604020202020204" pitchFamily="34" charset="0"/>
                <a:cs typeface="Times New Roman" panose="02020603050405020304" pitchFamily="18" charset="0"/>
              </a:rPr>
              <a:t>1. Giờ đây giữa trái tim thắm nở đóa hồng, đóa hồng ngát nồng tình yêu. Chúa thắp nắng Chúa dệt muôn màu, bầu trời xanh chim én gặp nhau. một mùa xuân tươi mãi ngàn sau.</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Cầm tay nhau trao lời thương mến nhau, quỳ bên nhau thiết tha nguyện cầu tình yêu trong hồng ân Chúa ngàn năm sáng ngời.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Từ xưa không có ai quét sạch lá rừng, lá rừng lá rừng triền miên. Mỗi chiếc lá ấy một ân tình, mà rừng xanh xanh lá ngàn năm, mà rừng xanh xanh lá ngàn năm.</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79F6E93B-C895-5395-7AAC-A02694859EAE}"/>
              </a:ext>
            </a:extLst>
          </p:cNvPr>
          <p:cNvSpPr txBox="1"/>
          <p:nvPr/>
        </p:nvSpPr>
        <p:spPr>
          <a:xfrm>
            <a:off x="9620250" y="83632"/>
            <a:ext cx="2181225" cy="369332"/>
          </a:xfrm>
          <a:prstGeom prst="rect">
            <a:avLst/>
          </a:prstGeom>
          <a:noFill/>
        </p:spPr>
        <p:txBody>
          <a:bodyPr wrap="square" rtlCol="0">
            <a:spAutoFit/>
          </a:bodyPr>
          <a:lstStyle/>
          <a:p>
            <a:r>
              <a:rPr lang="en-US" dirty="0"/>
              <a:t>TCCĐ 1 - 509</a:t>
            </a:r>
          </a:p>
        </p:txBody>
      </p:sp>
    </p:spTree>
    <p:extLst>
      <p:ext uri="{BB962C8B-B14F-4D97-AF65-F5344CB8AC3E}">
        <p14:creationId xmlns:p14="http://schemas.microsoft.com/office/powerpoint/2010/main" val="3098706901"/>
      </p:ext>
    </p:extLst>
  </p:cSld>
  <p:clrMapOvr>
    <a:overrideClrMapping bg1="dk1" tx1="lt1" bg2="dk2" tx2="lt2" accent1="accent1" accent2="accent2" accent3="accent3" accent4="accent4" accent5="accent5" accent6="accent6" hlink="hlink" folHlink="folHlink"/>
  </p:clrMapOvr>
</p:sld>
</file>

<file path=ppt/slides/slide64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524863"/>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3. Thời gian chắp cánh bay biến đổi bốn mùa, bốn mùa Xuân Hạ Thu Đông. Sống với Chúa đóa hồng không tàn, và tình yêu lướt thắng thời gian, từng ngày qua êm ái bình an.</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Cầm tay nhau trao lời thương mến nhau, quỳ bên nhau thiết tha nguyện cầu tình yêu trong hồng ân Chúa ngàn năm sáng ngời.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4. Nguyện xin những tháng năm dưới một mái nhà, Chúa là hy vọng an vui. Dẫu bóng tối chớp bể mưa nguồn, dù bình minh mây trắng trời xanh, lòng thủy chung son sắt bình an.</a:t>
            </a:r>
            <a:endParaRPr lang="en-US" sz="38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89222922"/>
      </p:ext>
    </p:extLst>
  </p:cSld>
  <p:clrMapOvr>
    <a:overrideClrMapping bg1="dk1" tx1="lt1" bg2="dk2" tx2="lt2" accent1="accent1" accent2="accent2" accent3="accent3" accent4="accent4" accent5="accent5" accent6="accent6" hlink="hlink" folHlink="folHlink"/>
  </p:clrMapOvr>
</p:sld>
</file>

<file path=ppt/slides/slide64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Đưa Nhau</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4000" kern="100" dirty="0">
                <a:latin typeface="Arial" panose="020B0604020202020204" pitchFamily="34" charset="0"/>
                <a:cs typeface="Times New Roman" panose="02020603050405020304" pitchFamily="18" charset="0"/>
              </a:rPr>
              <a:t>1. Đưa nhau lên trước bàn thờ chung lòng thề hứa yêu nhau, nơi đây yêu thương trao hiến xin trọn lời hứa</a:t>
            </a:r>
            <a:r>
              <a:rPr lang="en-US" sz="4000" kern="100" dirty="0">
                <a:latin typeface="Arial" panose="020B0604020202020204" pitchFamily="34" charset="0"/>
                <a:cs typeface="Times New Roman" panose="02020603050405020304" pitchFamily="18" charset="0"/>
              </a:rPr>
              <a:t> ngày</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nay. Yêu thương xin mãi dâng đầy cho tình nồng ấm men say, xin Cha yêu thương đưa dìu cho tình không chút phôi pha.</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cho tình chúng con đây thắm hồng tựa nắng ban mai, trao nhau lời hứa hôm nay suốt đời nguyện giữ trung thành.</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63BAB02-9F57-E47E-530A-D61F5C814833}"/>
              </a:ext>
            </a:extLst>
          </p:cNvPr>
          <p:cNvSpPr txBox="1"/>
          <p:nvPr/>
        </p:nvSpPr>
        <p:spPr>
          <a:xfrm>
            <a:off x="9705975" y="104775"/>
            <a:ext cx="2276475" cy="369332"/>
          </a:xfrm>
          <a:prstGeom prst="rect">
            <a:avLst/>
          </a:prstGeom>
          <a:noFill/>
        </p:spPr>
        <p:txBody>
          <a:bodyPr wrap="square" rtlCol="0">
            <a:spAutoFit/>
          </a:bodyPr>
          <a:lstStyle/>
          <a:p>
            <a:r>
              <a:rPr lang="en-US" dirty="0"/>
              <a:t>TCCĐ 1 - 511</a:t>
            </a:r>
          </a:p>
        </p:txBody>
      </p:sp>
    </p:spTree>
    <p:extLst>
      <p:ext uri="{BB962C8B-B14F-4D97-AF65-F5344CB8AC3E}">
        <p14:creationId xmlns:p14="http://schemas.microsoft.com/office/powerpoint/2010/main" val="1613059774"/>
      </p:ext>
    </p:extLst>
  </p:cSld>
  <p:clrMapOvr>
    <a:overrideClrMapping bg1="dk1" tx1="lt1" bg2="dk2" tx2="lt2" accent1="accent1" accent2="accent2" accent3="accent3" accent4="accent4" accent5="accent5" accent6="accent6" hlink="hlink" folHlink="folHlink"/>
  </p:clrMapOvr>
</p:sld>
</file>

<file path=ppt/slides/slide64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Trăm năm xin giữ câu thề hương tình chất ngất men say, chung nhau xây bao mơ ước hoa tình thơm ngát vườn xuân. Mai sau con cháu vui vầy gia đình hạnh phúc an vui, yêu thương mưa sương cho đời cho rừng xanh lá thơm hương.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cho tình chúng con đây thắm hồng tựa nắng ban mai, trao nhau lời hứa hôm nay suốt đời nguyện giữ trung thành.</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535682833"/>
      </p:ext>
    </p:extLst>
  </p:cSld>
  <p:clrMapOvr>
    <a:overrideClrMapping bg1="dk1" tx1="lt1" bg2="dk2" tx2="lt2" accent1="accent1" accent2="accent2" accent3="accent3" accent4="accent4" accent5="accent5" accent6="accent6" hlink="hlink" folHlink="folHlink"/>
  </p:clrMapOvr>
</p:sld>
</file>

<file path=ppt/slides/slide64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5616922"/>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Dù Tháng Ngày Qua </a:t>
            </a:r>
            <a:r>
              <a:rPr lang="en-US" sz="2400" kern="100" dirty="0">
                <a:latin typeface="Arial" panose="020B0604020202020204" pitchFamily="34" charset="0"/>
                <a:cs typeface="Times New Roman" panose="02020603050405020304" pitchFamily="18" charset="0"/>
              </a:rPr>
              <a:t> (Xin Chúa Kết Hiệp)</a:t>
            </a: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1. Quỳ đây nghe đôi tim hòa nhịp thương mến. Nguyện Chúa đóng ấn cho tình yêu thanh vẹn, đẹp hoài như nụ hoa trong nắng, và dịu mát như một trời trăng, nồng nàn mãi không hề giá băng.</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Chúa kết hợp lứa đôi bằng tình yêu Chúa. Xin Chúa giúp trọn câu thề dù tháng ngày qua.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913382F-85D6-6232-77E9-FF016B9E36F2}"/>
              </a:ext>
            </a:extLst>
          </p:cNvPr>
          <p:cNvSpPr txBox="1"/>
          <p:nvPr/>
        </p:nvSpPr>
        <p:spPr>
          <a:xfrm>
            <a:off x="10306050" y="36007"/>
            <a:ext cx="1784350" cy="369332"/>
          </a:xfrm>
          <a:prstGeom prst="rect">
            <a:avLst/>
          </a:prstGeom>
          <a:noFill/>
        </p:spPr>
        <p:txBody>
          <a:bodyPr wrap="square" rtlCol="0">
            <a:spAutoFit/>
          </a:bodyPr>
          <a:lstStyle/>
          <a:p>
            <a:r>
              <a:rPr lang="en-US" dirty="0"/>
              <a:t>TCCĐ 1 - 512</a:t>
            </a:r>
          </a:p>
        </p:txBody>
      </p:sp>
    </p:spTree>
    <p:extLst>
      <p:ext uri="{BB962C8B-B14F-4D97-AF65-F5344CB8AC3E}">
        <p14:creationId xmlns:p14="http://schemas.microsoft.com/office/powerpoint/2010/main" val="1376340454"/>
      </p:ext>
    </p:extLst>
  </p:cSld>
  <p:clrMapOvr>
    <a:overrideClrMapping bg1="dk1" tx1="lt1" bg2="dk2" tx2="lt2" accent1="accent1" accent2="accent2" accent3="accent3" accent4="accent4" accent5="accent5" accent6="accent6" hlink="hlink" folHlink="folHlink"/>
  </p:clrMapOvr>
</p:sld>
</file>

<file path=ppt/slides/slide65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678751"/>
          </a:xfrm>
          <a:prstGeom prst="rect">
            <a:avLst/>
          </a:prstGeom>
          <a:noFill/>
        </p:spPr>
        <p:txBody>
          <a:bodyPr wrap="square" rtlCol="0">
            <a:spAutoFit/>
          </a:bodyPr>
          <a:lstStyle/>
          <a:p>
            <a:pPr algn="just">
              <a:spcAft>
                <a:spcPts val="600"/>
              </a:spcAft>
            </a:pPr>
            <a:r>
              <a:rPr lang="vi-VN" sz="3800" kern="100" dirty="0">
                <a:latin typeface="Arial" panose="020B0604020202020204" pitchFamily="34" charset="0"/>
                <a:cs typeface="Times New Roman" panose="02020603050405020304" pitchFamily="18" charset="0"/>
              </a:rPr>
              <a:t>3. Rồi đây khi khang an hoặc khi đau yếu, cuộc sống lúc thắm tươi hoặc khi tiêu điều. Nguyện thề luôn vẹn câu trung tín, cùng dìu dắt nhau trọn niềm tin nhìn về Chúa chung lời khấn xin.</a:t>
            </a:r>
            <a:endParaRPr lang="en-US" sz="3800" kern="100" dirty="0">
              <a:latin typeface="Arial" panose="020B0604020202020204" pitchFamily="34" charset="0"/>
              <a:cs typeface="Times New Roman" panose="02020603050405020304" pitchFamily="18" charset="0"/>
            </a:endParaRPr>
          </a:p>
          <a:p>
            <a:pPr algn="just">
              <a:spcAft>
                <a:spcPts val="600"/>
              </a:spcAft>
            </a:pP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Xin Chúa kết hợp lứa đôi bằng tình yêu Chúa. Xin Chúa giúp trọn câu thề dù tháng ngày qua.</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spcAft>
                <a:spcPts val="600"/>
              </a:spcAft>
            </a:pPr>
            <a:r>
              <a:rPr lang="vi-VN" sz="3800" kern="100" spc="-100" dirty="0">
                <a:latin typeface="Arial" panose="020B0604020202020204" pitchFamily="34" charset="0"/>
                <a:cs typeface="Times New Roman" panose="02020603050405020304" pitchFamily="18" charset="0"/>
              </a:rPr>
              <a:t>2. Tình yêu như hương xuân trào dâng phơi phới, ngời sáng lấp lánh như ngàn sao trên trời. Nguyện cầu cho được luôn tươi mới, dạt dào mãi như lòng biển khơi, và trọn kiếp không hề lãng vơi.</a:t>
            </a:r>
            <a:endParaRPr lang="en-US" sz="3800" kern="100" spc="-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764261612"/>
      </p:ext>
    </p:extLst>
  </p:cSld>
  <p:clrMapOvr>
    <a:overrideClrMapping bg1="dk1" tx1="lt1" bg2="dk2" tx2="lt2" accent1="accent1" accent2="accent2" accent3="accent3" accent4="accent4" accent5="accent5" accent6="accent6" hlink="hlink" folHlink="folHlink"/>
  </p:clrMapOvr>
</p:sld>
</file>

<file path=ppt/slides/slide65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Hôm Nay Hân Hoan</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Ngọc Linh</a:t>
            </a:r>
          </a:p>
          <a:p>
            <a:pPr algn="just"/>
            <a:r>
              <a:rPr lang="vi-VN" sz="4000" kern="100" dirty="0">
                <a:latin typeface="Arial" panose="020B0604020202020204" pitchFamily="34" charset="0"/>
                <a:cs typeface="Times New Roman" panose="02020603050405020304" pitchFamily="18" charset="0"/>
              </a:rPr>
              <a:t>1/ Hôm nay hân hoan hai người bước lên đền thánh. Nhịp lòng tha thiết hát chung khúc ca yêu thương. Tay đan trong tay đường đời sách bước theo cùng, trăm năm tơ duyên ước nguyện bền lòng thủy chung.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Nguyện xin ơn thiêng thánh hóa hai người. Tình yêu trao nhau luôn mãi sáng ngời. Lửa thiêng ấm áp trong suốt cuộc đời yêu thương, dẫn lối lên trời tin vui đến trong tim người.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CE581FB-B4A8-74FA-E104-A45B1108E907}"/>
              </a:ext>
            </a:extLst>
          </p:cNvPr>
          <p:cNvSpPr txBox="1"/>
          <p:nvPr/>
        </p:nvSpPr>
        <p:spPr>
          <a:xfrm>
            <a:off x="9848850" y="36007"/>
            <a:ext cx="1809750" cy="373568"/>
          </a:xfrm>
          <a:prstGeom prst="rect">
            <a:avLst/>
          </a:prstGeom>
          <a:noFill/>
        </p:spPr>
        <p:txBody>
          <a:bodyPr wrap="square" rtlCol="0">
            <a:spAutoFit/>
          </a:bodyPr>
          <a:lstStyle/>
          <a:p>
            <a:r>
              <a:rPr lang="en-US" dirty="0"/>
              <a:t>TCCĐ 1 - 513</a:t>
            </a:r>
          </a:p>
        </p:txBody>
      </p:sp>
    </p:spTree>
    <p:extLst>
      <p:ext uri="{BB962C8B-B14F-4D97-AF65-F5344CB8AC3E}">
        <p14:creationId xmlns:p14="http://schemas.microsoft.com/office/powerpoint/2010/main" val="1526610410"/>
      </p:ext>
    </p:extLst>
  </p:cSld>
  <p:clrMapOvr>
    <a:overrideClrMapping bg1="dk1" tx1="lt1" bg2="dk2" tx2="lt2" accent1="accent1" accent2="accent2" accent3="accent3" accent4="accent4" accent5="accent5" accent6="accent6" hlink="hlink" folHlink="folHlink"/>
  </p:clrMapOvr>
</p:sld>
</file>

<file path=ppt/slides/slide65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6007"/>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Hôm nay hân hoan hai người kết duyên tình mến. Đường dài đi tới nhất tâm ý chung một lòng, tim trao con tim hẹn thề ghi khắc đá vàng bên nhau, hôm mai hiệp lòng bài kinh tấu vang.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Nguyện xin ơn thiêng thánh hóa hai người. Tình yêu trao nhau luôn mãi sáng ngời. Lửa thiêng ấm áp trong suốt cuộc đời yêu thương, dẫn lối lên trời tin vui đến trong tim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62922178"/>
      </p:ext>
    </p:extLst>
  </p:cSld>
  <p:clrMapOvr>
    <a:overrideClrMapping bg1="dk1" tx1="lt1" bg2="dk2" tx2="lt2" accent1="accent1" accent2="accent2" accent3="accent3" accent4="accent4" accent5="accent5" accent6="accent6" hlink="hlink" folHlink="folHlink"/>
  </p:clrMapOvr>
</p:sld>
</file>

<file path=ppt/slides/slide65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Trước Bàn Thờ</a:t>
            </a:r>
            <a:r>
              <a:rPr lang="en-US" sz="2400" kern="100" dirty="0">
                <a:latin typeface="Arial" panose="020B0604020202020204" pitchFamily="34" charset="0"/>
                <a:cs typeface="Times New Roman" panose="02020603050405020304" pitchFamily="18" charset="0"/>
              </a:rPr>
              <a:t> - Kim Long</a:t>
            </a:r>
            <a:endParaRPr lang="vi-VN" sz="24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ÐK. Hôm nay trước bàn thờ đôi tân hôn đến trao lời ước ân tình. Ánh nến sáng lên lung linh, hương thơm ngát cánh hoa tươi xinh. Hai người hiệp lời nguyện cầu, cho tình mình được đẹp màu thật bền lâu. Xin Chúa chứng nhận, và khấng ban muôn hồng ân.</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spc="-150" dirty="0">
                <a:latin typeface="Arial" panose="020B0604020202020204" pitchFamily="34" charset="0"/>
                <a:cs typeface="Times New Roman" panose="02020603050405020304" pitchFamily="18" charset="0"/>
              </a:rPr>
              <a:t>1. Từ đây là người nam sẽ bỏ cha mẹ mình để nên một cùng người yêu trong hồng ân Thiên Chúa.</a:t>
            </a:r>
            <a:endParaRPr lang="en-US" sz="3800" kern="100" spc="-150" dirty="0">
              <a:latin typeface="Arial" panose="020B0604020202020204" pitchFamily="34" charset="0"/>
              <a:cs typeface="Times New Roman" panose="02020603050405020304" pitchFamily="18" charset="0"/>
            </a:endParaRPr>
          </a:p>
          <a:p>
            <a:pPr algn="just"/>
            <a:r>
              <a:rPr lang="vi-VN" sz="3800" kern="100" spc="-150" dirty="0">
                <a:latin typeface="Arial" panose="020B0604020202020204" pitchFamily="34" charset="0"/>
                <a:cs typeface="Times New Roman" panose="02020603050405020304" pitchFamily="18" charset="0"/>
              </a:rPr>
              <a:t>2. Nguyện hai lòng hiệp vui dắt dìu nhau trọn đời, ngày vui hoặc ngày thương đau mong tình yêu luôn mới.</a:t>
            </a:r>
          </a:p>
        </p:txBody>
      </p:sp>
      <p:sp>
        <p:nvSpPr>
          <p:cNvPr id="2" name="TextBox 1">
            <a:extLst>
              <a:ext uri="{FF2B5EF4-FFF2-40B4-BE49-F238E27FC236}">
                <a16:creationId xmlns:a16="http://schemas.microsoft.com/office/drawing/2014/main" id="{5494ADEE-67C7-3AE4-32F9-21FED4B2F1E2}"/>
              </a:ext>
            </a:extLst>
          </p:cNvPr>
          <p:cNvSpPr txBox="1"/>
          <p:nvPr/>
        </p:nvSpPr>
        <p:spPr>
          <a:xfrm>
            <a:off x="9715500" y="85725"/>
            <a:ext cx="1876425" cy="369332"/>
          </a:xfrm>
          <a:prstGeom prst="rect">
            <a:avLst/>
          </a:prstGeom>
          <a:noFill/>
        </p:spPr>
        <p:txBody>
          <a:bodyPr wrap="square" rtlCol="0">
            <a:spAutoFit/>
          </a:bodyPr>
          <a:lstStyle/>
          <a:p>
            <a:r>
              <a:rPr lang="en-US" dirty="0"/>
              <a:t>TCCĐ 1 - 515</a:t>
            </a:r>
          </a:p>
        </p:txBody>
      </p:sp>
    </p:spTree>
    <p:extLst>
      <p:ext uri="{BB962C8B-B14F-4D97-AF65-F5344CB8AC3E}">
        <p14:creationId xmlns:p14="http://schemas.microsoft.com/office/powerpoint/2010/main" val="529596021"/>
      </p:ext>
    </p:extLst>
  </p:cSld>
  <p:clrMapOvr>
    <a:overrideClrMapping bg1="dk1" tx1="lt1" bg2="dk2" tx2="lt2" accent1="accent1" accent2="accent2" accent3="accent3" accent4="accent4" accent5="accent5" accent6="accent6" hlink="hlink" folHlink="folHlink"/>
  </p:clrMapOvr>
</p:sld>
</file>

<file path=ppt/slides/slide65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894195"/>
          </a:xfrm>
          <a:prstGeom prst="rect">
            <a:avLst/>
          </a:prstGeom>
          <a:noFill/>
        </p:spPr>
        <p:txBody>
          <a:bodyPr wrap="square" rtlCol="0">
            <a:spAutoFit/>
          </a:bodyPr>
          <a:lstStyle/>
          <a:p>
            <a:pPr algn="ctr"/>
            <a:r>
              <a:rPr lang="vi-VN" sz="2400" kern="100" spc="-150" dirty="0">
                <a:latin typeface="Arial" panose="020B0604020202020204" pitchFamily="34" charset="0"/>
                <a:cs typeface="Times New Roman" panose="02020603050405020304" pitchFamily="18" charset="0"/>
              </a:rPr>
              <a:t>Diễm Tình Ca 3</a:t>
            </a:r>
            <a:r>
              <a:rPr lang="en-US" sz="2400" kern="100" spc="-150" dirty="0">
                <a:latin typeface="Arial" panose="020B0604020202020204" pitchFamily="34" charset="0"/>
                <a:cs typeface="Times New Roman" panose="02020603050405020304" pitchFamily="18" charset="0"/>
              </a:rPr>
              <a:t> - </a:t>
            </a:r>
            <a:r>
              <a:rPr lang="vi-VN" sz="2400" kern="100" spc="-150" dirty="0">
                <a:latin typeface="Arial" panose="020B0604020202020204" pitchFamily="34" charset="0"/>
                <a:cs typeface="Times New Roman" panose="02020603050405020304" pitchFamily="18" charset="0"/>
              </a:rPr>
              <a:t>Lm Thành Tâm</a:t>
            </a:r>
          </a:p>
          <a:p>
            <a:pPr algn="just"/>
            <a:r>
              <a:rPr lang="vi-VN" sz="3800" kern="100" spc="-150" dirty="0">
                <a:solidFill>
                  <a:schemeClr val="accent3">
                    <a:lumMod val="60000"/>
                    <a:lumOff val="40000"/>
                  </a:schemeClr>
                </a:solidFill>
                <a:latin typeface="Arial" panose="020B0604020202020204" pitchFamily="34" charset="0"/>
                <a:cs typeface="Times New Roman" panose="02020603050405020304" pitchFamily="18" charset="0"/>
              </a:rPr>
              <a:t>ÐK: Chiều hôm nao</a:t>
            </a:r>
            <a:r>
              <a:rPr lang="en-US" sz="3800" kern="100" spc="-15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800" kern="100" spc="-150" dirty="0">
                <a:latin typeface="Arial" panose="020B0604020202020204" pitchFamily="34" charset="0"/>
                <a:cs typeface="Times New Roman" panose="02020603050405020304" pitchFamily="18" charset="0"/>
              </a:rPr>
              <a:t>(Ngày hôm nay)</a:t>
            </a:r>
            <a:r>
              <a:rPr lang="vi-VN" sz="3800" kern="100" spc="-150" dirty="0">
                <a:solidFill>
                  <a:schemeClr val="accent3">
                    <a:lumMod val="60000"/>
                    <a:lumOff val="40000"/>
                  </a:schemeClr>
                </a:solidFill>
                <a:latin typeface="Arial" panose="020B0604020202020204" pitchFamily="34" charset="0"/>
                <a:cs typeface="Times New Roman" panose="02020603050405020304" pitchFamily="18" charset="0"/>
              </a:rPr>
              <a:t> tiếng hát bay cao, quỳ bên nhau trước Ðấng Tối Cao, hứa yêu nhau, trao câu thề chung sống trọn đời. Rồi mai đây kiếp sống có đôi, đời buồn vui, mãi mãi bên nhau, khấn xin Mẹ thương dắt dìu tình yêu dâng cao.</a:t>
            </a:r>
            <a:endParaRPr lang="en-US" sz="3800" kern="100" spc="-15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spc="-150" dirty="0">
                <a:latin typeface="Arial" panose="020B0604020202020204" pitchFamily="34" charset="0"/>
                <a:cs typeface="Times New Roman" panose="02020603050405020304" pitchFamily="18" charset="0"/>
              </a:rPr>
              <a:t>1. Tay đan tay nhịp bước đi trên đời, xin yêu thương hạnh phúc đến cho người. Người anh em yêu, người em anh mến, Mẹ ơi trông đến. Như chim kia nhịp cánh trên mây ngàn, đôi tim con hòa khúc hát huy hoàng. Trọn đời yêu nhau, dù bao gian khó, có Mẹ đừng lo</a:t>
            </a:r>
          </a:p>
        </p:txBody>
      </p:sp>
      <p:sp>
        <p:nvSpPr>
          <p:cNvPr id="2" name="TextBox 1">
            <a:extLst>
              <a:ext uri="{FF2B5EF4-FFF2-40B4-BE49-F238E27FC236}">
                <a16:creationId xmlns:a16="http://schemas.microsoft.com/office/drawing/2014/main" id="{5494ADEE-67C7-3AE4-32F9-21FED4B2F1E2}"/>
              </a:ext>
            </a:extLst>
          </p:cNvPr>
          <p:cNvSpPr txBox="1"/>
          <p:nvPr/>
        </p:nvSpPr>
        <p:spPr>
          <a:xfrm>
            <a:off x="9715500" y="85725"/>
            <a:ext cx="1876425" cy="369332"/>
          </a:xfrm>
          <a:prstGeom prst="rect">
            <a:avLst/>
          </a:prstGeom>
          <a:noFill/>
        </p:spPr>
        <p:txBody>
          <a:bodyPr wrap="square" rtlCol="0">
            <a:spAutoFit/>
          </a:bodyPr>
          <a:lstStyle/>
          <a:p>
            <a:r>
              <a:rPr lang="en-US" dirty="0"/>
              <a:t>TCCĐ 1 - 514</a:t>
            </a:r>
          </a:p>
        </p:txBody>
      </p:sp>
    </p:spTree>
    <p:extLst>
      <p:ext uri="{BB962C8B-B14F-4D97-AF65-F5344CB8AC3E}">
        <p14:creationId xmlns:p14="http://schemas.microsoft.com/office/powerpoint/2010/main" val="630602654"/>
      </p:ext>
    </p:extLst>
  </p:cSld>
  <p:clrMapOvr>
    <a:overrideClrMapping bg1="dk1" tx1="lt1" bg2="dk2" tx2="lt2" accent1="accent1" accent2="accent2" accent3="accent3" accent4="accent4" accent5="accent5" accent6="accent6" hlink="hlink" folHlink="folHlink"/>
  </p:clrMapOvr>
</p:sld>
</file>

<file path=ppt/slides/slide65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524863"/>
          </a:xfrm>
          <a:prstGeom prst="rect">
            <a:avLst/>
          </a:prstGeom>
          <a:noFill/>
        </p:spPr>
        <p:txBody>
          <a:bodyPr wrap="square" rtlCol="0">
            <a:spAutoFit/>
          </a:bodyPr>
          <a:lstStyle/>
          <a:p>
            <a:pPr algn="just"/>
            <a:r>
              <a:rPr lang="vi-VN" sz="3800" kern="100" spc="-150" dirty="0">
                <a:latin typeface="Arial" panose="020B0604020202020204" pitchFamily="34" charset="0"/>
                <a:cs typeface="Times New Roman" panose="02020603050405020304" pitchFamily="18" charset="0"/>
              </a:rPr>
              <a:t>2. Mai sau đây gặp lúc phải âu sầu, xin cho con đừng thế dễ quên lời. Lời thề hôm xưa, cùng người yêu dấu, tình thương tha thứ. Hay khi nao hạnh phúc đến dâng đầy, xin cho con đừng thế dễ quên lời. Lời ca tri ân, nhờ Mẹ thương đến, chở che đời con</a:t>
            </a:r>
          </a:p>
          <a:p>
            <a:pPr algn="just"/>
            <a:r>
              <a:rPr lang="vi-VN" sz="3800" kern="100" spc="-150" dirty="0">
                <a:solidFill>
                  <a:schemeClr val="accent3">
                    <a:lumMod val="60000"/>
                    <a:lumOff val="40000"/>
                  </a:schemeClr>
                </a:solidFill>
                <a:latin typeface="Arial" panose="020B0604020202020204" pitchFamily="34" charset="0"/>
                <a:cs typeface="Times New Roman" panose="02020603050405020304" pitchFamily="18" charset="0"/>
              </a:rPr>
              <a:t>ÐK: Chiều hôm nao</a:t>
            </a:r>
            <a:r>
              <a:rPr lang="en-US" sz="3800" kern="100" spc="-15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800" kern="100" spc="-150" dirty="0">
                <a:latin typeface="Arial" panose="020B0604020202020204" pitchFamily="34" charset="0"/>
                <a:cs typeface="Times New Roman" panose="02020603050405020304" pitchFamily="18" charset="0"/>
              </a:rPr>
              <a:t>(Ngày hôm nay)</a:t>
            </a:r>
            <a:r>
              <a:rPr lang="vi-VN" sz="3800" kern="100" spc="-150" dirty="0">
                <a:solidFill>
                  <a:schemeClr val="accent3">
                    <a:lumMod val="60000"/>
                    <a:lumOff val="40000"/>
                  </a:schemeClr>
                </a:solidFill>
                <a:latin typeface="Arial" panose="020B0604020202020204" pitchFamily="34" charset="0"/>
                <a:cs typeface="Times New Roman" panose="02020603050405020304" pitchFamily="18" charset="0"/>
              </a:rPr>
              <a:t> tiếng hát bay cao, quỳ bên nhau trước Ðấng Tối Cao, hứa yêu nhau, trao câu thề chung sống trọn đời. Rồi mai đây kiếp sống có đôi, đời buồn vui, mãi mãi bên nhau, khấn xin Mẹ thương dắt dìu tình yêu dâng cao.</a:t>
            </a:r>
            <a:endParaRPr lang="en-US" sz="3800" kern="100" spc="-15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878785604"/>
      </p:ext>
    </p:extLst>
  </p:cSld>
  <p:clrMapOvr>
    <a:overrideClrMapping bg1="dk1" tx1="lt1" bg2="dk2" tx2="lt2" accent1="accent1" accent2="accent2" accent3="accent3" accent4="accent4" accent5="accent5" accent6="accent6" hlink="hlink" folHlink="folHlink"/>
  </p:clrMapOvr>
</p:sld>
</file>

<file path=ppt/slides/slide65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232475"/>
          </a:xfrm>
          <a:prstGeom prst="rect">
            <a:avLst/>
          </a:prstGeom>
          <a:noFill/>
        </p:spPr>
        <p:txBody>
          <a:bodyPr wrap="square" rtlCol="0">
            <a:spAutoFit/>
          </a:bodyPr>
          <a:lstStyle/>
          <a:p>
            <a:pPr algn="ctr"/>
            <a:r>
              <a:rPr lang="vi-VN" sz="2400" kern="100" spc="-150" dirty="0">
                <a:latin typeface="Arial" panose="020B0604020202020204" pitchFamily="34" charset="0"/>
                <a:cs typeface="Times New Roman" panose="02020603050405020304" pitchFamily="18" charset="0"/>
              </a:rPr>
              <a:t>XIN MẸ</a:t>
            </a:r>
            <a:r>
              <a:rPr lang="en-US" sz="2400" kern="100" spc="-150" dirty="0">
                <a:latin typeface="Arial" panose="020B0604020202020204" pitchFamily="34" charset="0"/>
                <a:cs typeface="Times New Roman" panose="02020603050405020304" pitchFamily="18" charset="0"/>
              </a:rPr>
              <a:t> - </a:t>
            </a:r>
            <a:r>
              <a:rPr lang="vi-VN" sz="2400" kern="100" spc="-150" dirty="0">
                <a:latin typeface="Arial" panose="020B0604020202020204" pitchFamily="34" charset="0"/>
                <a:cs typeface="Times New Roman" panose="02020603050405020304" pitchFamily="18" charset="0"/>
              </a:rPr>
              <a:t>Ngọc Kôn</a:t>
            </a: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1. Mẹ ơi xin cho đôi bạn suốt đời thủy chung. Mẹ ơi xin cho đôi bạn gắn bó yêu thương. Dìu nhau đi trong cuộc đời lúc buồn lúc vui. Để nên mái ấm gia đình ngợi khen Chúa hiển vinh.</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Cho hoa yêu thương kết trái đơm hương, trung trinh tin yêu bác ái nêu gương. Khiêm nhu đơn sơ giống Thánh Gia xưa, sống trọn một đời xứng với ơn gọi.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F26697A-1EA3-A45E-E980-8563427D3B4B}"/>
              </a:ext>
            </a:extLst>
          </p:cNvPr>
          <p:cNvSpPr txBox="1"/>
          <p:nvPr/>
        </p:nvSpPr>
        <p:spPr>
          <a:xfrm>
            <a:off x="9286875" y="104775"/>
            <a:ext cx="1847850" cy="369332"/>
          </a:xfrm>
          <a:prstGeom prst="rect">
            <a:avLst/>
          </a:prstGeom>
          <a:noFill/>
        </p:spPr>
        <p:txBody>
          <a:bodyPr wrap="square" rtlCol="0">
            <a:spAutoFit/>
          </a:bodyPr>
          <a:lstStyle/>
          <a:p>
            <a:r>
              <a:rPr lang="en-US" dirty="0"/>
              <a:t>TCCĐ 1 - 517</a:t>
            </a:r>
          </a:p>
        </p:txBody>
      </p:sp>
    </p:spTree>
    <p:extLst>
      <p:ext uri="{BB962C8B-B14F-4D97-AF65-F5344CB8AC3E}">
        <p14:creationId xmlns:p14="http://schemas.microsoft.com/office/powerpoint/2010/main" val="1426585166"/>
      </p:ext>
    </p:extLst>
  </p:cSld>
  <p:clrMapOvr>
    <a:overrideClrMapping bg1="dk1" tx1="lt1" bg2="dk2" tx2="lt2" accent1="accent1" accent2="accent2" accent3="accent3" accent4="accent4" accent5="accent5" accent6="accent6" hlink="hlink" folHlink="folHlink"/>
  </p:clrMapOvr>
</p:sld>
</file>

<file path=ppt/slides/slide65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8232"/>
            <a:ext cx="10477500" cy="5786199"/>
          </a:xfrm>
          <a:prstGeom prst="rect">
            <a:avLst/>
          </a:prstGeom>
          <a:noFill/>
        </p:spPr>
        <p:txBody>
          <a:bodyPr wrap="square" rtlCol="0">
            <a:spAutoFit/>
          </a:bodyPr>
          <a:lstStyle/>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2. Mẹ ơi xin cho đôi bạn sống đời đức tin, làm gương cho các gia đình cuộc sống hy sinh. Cùng nhau noi gương của Mẹ sống lời Chúa luôn, làm cho hạt giống Tin Mừng được đâm nhánh trổ bông.</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Cho hoa yêu thương kết trái đơm hương, trung trinh tin yêu bác ái nêu gương. Khiêm nhu đơn sơ giống Thánh Gia xưa, sống trọn một đời xứng với ơn gọi.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836753425"/>
      </p:ext>
    </p:extLst>
  </p:cSld>
  <p:clrMapOvr>
    <a:overrideClrMapping bg1="dk1" tx1="lt1" bg2="dk2" tx2="lt2" accent1="accent1" accent2="accent2" accent3="accent3" accent4="accent4" accent5="accent5" accent6="accent6" hlink="hlink" folHlink="folHlink"/>
  </p:clrMapOvr>
</p:sld>
</file>

<file path=ppt/slides/slide65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617196"/>
          </a:xfrm>
          <a:prstGeom prst="rect">
            <a:avLst/>
          </a:prstGeom>
          <a:noFill/>
        </p:spPr>
        <p:txBody>
          <a:bodyPr wrap="square" rtlCol="0">
            <a:spAutoFit/>
          </a:bodyPr>
          <a:lstStyle/>
          <a:p>
            <a:pPr algn="ctr"/>
            <a:r>
              <a:rPr lang="vi-VN" sz="2400" kern="100" spc="-150" dirty="0">
                <a:latin typeface="Arial" panose="020B0604020202020204" pitchFamily="34" charset="0"/>
                <a:cs typeface="Times New Roman" panose="02020603050405020304" pitchFamily="18" charset="0"/>
              </a:rPr>
              <a:t>NGUYỆN CẦU CHO NHAU</a:t>
            </a:r>
            <a:r>
              <a:rPr lang="en-US" sz="2400" kern="100" spc="-150" dirty="0">
                <a:latin typeface="Arial" panose="020B0604020202020204" pitchFamily="34" charset="0"/>
                <a:cs typeface="Times New Roman" panose="02020603050405020304" pitchFamily="18" charset="0"/>
              </a:rPr>
              <a:t> - </a:t>
            </a:r>
            <a:r>
              <a:rPr lang="vi-VN" sz="2400" kern="100" spc="-150" dirty="0">
                <a:latin typeface="Arial" panose="020B0604020202020204" pitchFamily="34" charset="0"/>
                <a:cs typeface="Times New Roman" panose="02020603050405020304" pitchFamily="18" charset="0"/>
              </a:rPr>
              <a:t>Phanxicô</a:t>
            </a:r>
          </a:p>
          <a:p>
            <a:pPr algn="just"/>
            <a:r>
              <a:rPr lang="vi-VN" sz="4000" kern="100" dirty="0">
                <a:latin typeface="Arial" panose="020B0604020202020204" pitchFamily="34" charset="0"/>
                <a:cs typeface="Times New Roman" panose="02020603050405020304" pitchFamily="18" charset="0"/>
              </a:rPr>
              <a:t>1. Con quỳ đây dâng Chúa tiếng ca cảm tạ. Chúa cho con người bạn đường sống như bạn đời. Xin cho nàng như mây trên ngàn như suối nồng nàn, có thương yêu nâng đỡ ủi an, sắt son hiền ngoan. Con quỳ đây dâng Chúa tiếng ca cảm tạ. Chúa cho con người bạn đường sống như bạn đời. Xin cho chàng như mây huy hoàng như sóng ngập tràn, bước hiên ngan</a:t>
            </a:r>
            <a:r>
              <a:rPr lang="en-US" sz="4000" kern="100" dirty="0">
                <a:latin typeface="Arial" panose="020B0604020202020204" pitchFamily="34" charset="0"/>
                <a:cs typeface="Times New Roman" panose="02020603050405020304" pitchFamily="18" charset="0"/>
              </a:rPr>
              <a:t>g</a:t>
            </a:r>
            <a:r>
              <a:rPr lang="vi-VN" sz="4000" kern="100" dirty="0">
                <a:latin typeface="Arial" panose="020B0604020202020204" pitchFamily="34" charset="0"/>
                <a:cs typeface="Times New Roman" panose="02020603050405020304" pitchFamily="18" charset="0"/>
              </a:rPr>
              <a:t> trên lối trần gian sống vui trọn đời.</a:t>
            </a:r>
            <a:endParaRPr lang="en-US" sz="3800" kern="100" spc="-15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AC37F81-7DE4-A979-3888-3F30B17EC025}"/>
              </a:ext>
            </a:extLst>
          </p:cNvPr>
          <p:cNvSpPr txBox="1"/>
          <p:nvPr/>
        </p:nvSpPr>
        <p:spPr>
          <a:xfrm>
            <a:off x="9744075" y="85725"/>
            <a:ext cx="2019300" cy="369332"/>
          </a:xfrm>
          <a:prstGeom prst="rect">
            <a:avLst/>
          </a:prstGeom>
          <a:noFill/>
        </p:spPr>
        <p:txBody>
          <a:bodyPr wrap="square" rtlCol="0">
            <a:spAutoFit/>
          </a:bodyPr>
          <a:lstStyle/>
          <a:p>
            <a:r>
              <a:rPr lang="en-US" dirty="0"/>
              <a:t>TCCĐ 1 - 518</a:t>
            </a:r>
          </a:p>
        </p:txBody>
      </p:sp>
    </p:spTree>
    <p:extLst>
      <p:ext uri="{BB962C8B-B14F-4D97-AF65-F5344CB8AC3E}">
        <p14:creationId xmlns:p14="http://schemas.microsoft.com/office/powerpoint/2010/main" val="1762355568"/>
      </p:ext>
    </p:extLst>
  </p:cSld>
  <p:clrMapOvr>
    <a:overrideClrMapping bg1="dk1" tx1="lt1" bg2="dk2" tx2="lt2" accent1="accent1" accent2="accent2" accent3="accent3" accent4="accent4" accent5="accent5" accent6="accent6" hlink="hlink" folHlink="folHlink"/>
  </p:clrMapOvr>
</p:sld>
</file>

<file path=ppt/slides/slide65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740307"/>
          </a:xfrm>
          <a:prstGeom prst="rect">
            <a:avLst/>
          </a:prstGeom>
          <a:noFill/>
        </p:spPr>
        <p:txBody>
          <a:bodyPr wrap="square" rtlCol="0">
            <a:spAutoFit/>
          </a:bodyPr>
          <a:lstStyle/>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Nguyện cầu cho nhau, nguyện cầu cho nhau luôn thắm tình ban đầu. Mãi mãi cho anh tươi sáng niềm tin. Mãi mãi cho em thơm ngát hương tình. Nguyện cầu cho nhau, nguyện cầu cho nhau.</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600" kern="100" spc="-150" dirty="0">
                <a:latin typeface="Arial" panose="020B0604020202020204" pitchFamily="34" charset="0"/>
                <a:cs typeface="Times New Roman" panose="02020603050405020304" pitchFamily="18" charset="0"/>
              </a:rPr>
              <a:t>2. Trong tình yêu Thiên Chúa bao la tuyệt vời. Nắm tay nhau cùng hẹn lời mến yêu trọn đời. Xin cho nàng chung câu ân tình xây đắp gia đình. Sống bên con qua những ngày vui vững tin ngày mai. Trong tình yêu Thiên Chúa bao tuyệt vời. Nắm tay nhau cùng hẹn lời mến yêu trọn đời. Xin cho chàng gian lao muôn trùng luôn bước uy hùng. Sống bên con nâng đỡ chở che lối đi đường về.</a:t>
            </a:r>
            <a:endParaRPr lang="en-US" sz="3600" kern="100" spc="-15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36293327"/>
      </p:ext>
    </p:extLst>
  </p:cSld>
  <p:clrMapOvr>
    <a:overrideClrMapping bg1="dk1" tx1="lt1" bg2="dk2" tx2="lt2" accent1="accent1" accent2="accent2" accent3="accent3" accent4="accent4" accent5="accent5" accent6="accent6" hlink="hlink" folHlink="folHlink"/>
  </p:clrMapOvr>
</p:sld>
</file>

<file path=ppt/slides/slide66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740307"/>
          </a:xfrm>
          <a:prstGeom prst="rect">
            <a:avLst/>
          </a:prstGeom>
          <a:noFill/>
        </p:spPr>
        <p:txBody>
          <a:bodyPr wrap="square" rtlCol="0">
            <a:spAutoFit/>
          </a:bodyPr>
          <a:lstStyle/>
          <a:p>
            <a:pPr algn="just"/>
            <a:r>
              <a:rPr lang="vi-VN" sz="3600" kern="100" spc="-150" dirty="0">
                <a:latin typeface="Arial" panose="020B0604020202020204" pitchFamily="34" charset="0"/>
                <a:cs typeface="Times New Roman" panose="02020603050405020304" pitchFamily="18" charset="0"/>
              </a:rPr>
              <a:t>3. Xin tình yêu Thiên Chúa xuống trong gia đình. Mãi tương lai một cuộc đời thắm hương trọn tình. Xin cho nàng vui trong ước nguyện xứng đáng mẹ hiền, biết hy sinh đưa dẫn đàn con sống theo tình yêu. Xin tình yêu Thiên Chúa xuống trong gia đình. Mãi tương lai một cuộc đời thắm hương trọn tình. Xin cho chàng vui quên thân mình nâng đỡ gia đình. Sống thanh cao gương mẫu người cha, thiết tha hiền hòa.</a:t>
            </a:r>
            <a:endParaRPr lang="en-US" sz="3600" kern="100" spc="-15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Nguyện cầu cho nhau, nguyện cầu cho nhau luôn thắm tình ban đầu. Mãi mãi cho anh tươi sáng niềm tin. Mãi mãi cho em thơm ngát hương tình. Nguyện cầu cho nhau, nguyện cầu cho nhau.</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988995393"/>
      </p:ext>
    </p:extLst>
  </p:cSld>
  <p:clrMapOvr>
    <a:overrideClrMapping bg1="dk1" tx1="lt1" bg2="dk2" tx2="lt2" accent1="accent1" accent2="accent2" accent3="accent3" accent4="accent4" accent5="accent5" accent6="accent6" hlink="hlink" folHlink="folHlink"/>
  </p:clrMapOvr>
</p:sld>
</file>

<file path=ppt/slides/slide66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247864"/>
          </a:xfrm>
          <a:prstGeom prst="rect">
            <a:avLst/>
          </a:prstGeom>
          <a:noFill/>
        </p:spPr>
        <p:txBody>
          <a:bodyPr wrap="square" rtlCol="0">
            <a:spAutoFit/>
          </a:bodyPr>
          <a:lstStyle/>
          <a:p>
            <a:pPr algn="ctr"/>
            <a:r>
              <a:rPr lang="vi-VN" sz="2400" kern="100" spc="-150" dirty="0">
                <a:latin typeface="Arial" panose="020B0604020202020204" pitchFamily="34" charset="0"/>
                <a:cs typeface="Times New Roman" panose="02020603050405020304" pitchFamily="18" charset="0"/>
              </a:rPr>
              <a:t>CHUNG KẾT TRẦU CAU</a:t>
            </a:r>
            <a:r>
              <a:rPr lang="en-US" sz="2400" kern="100" spc="-150" dirty="0">
                <a:latin typeface="Arial" panose="020B0604020202020204" pitchFamily="34" charset="0"/>
                <a:cs typeface="Times New Roman" panose="02020603050405020304" pitchFamily="18" charset="0"/>
              </a:rPr>
              <a:t> – </a:t>
            </a:r>
            <a:r>
              <a:rPr lang="vi-VN" sz="2400" kern="100" spc="-150" dirty="0">
                <a:latin typeface="Arial" panose="020B0604020202020204" pitchFamily="34" charset="0"/>
                <a:cs typeface="Times New Roman" panose="02020603050405020304" pitchFamily="18" charset="0"/>
              </a:rPr>
              <a:t>Phanxicô</a:t>
            </a:r>
            <a:endParaRPr lang="en-US" sz="2400" kern="100" spc="-150" dirty="0">
              <a:latin typeface="Arial" panose="020B0604020202020204" pitchFamily="34" charset="0"/>
              <a:cs typeface="Times New Roman" panose="02020603050405020304" pitchFamily="18" charset="0"/>
            </a:endParaRPr>
          </a:p>
          <a:p>
            <a:pPr algn="ctr"/>
            <a:endParaRPr lang="vi-VN" sz="1600" kern="100" spc="-150" dirty="0">
              <a:latin typeface="Arial" panose="020B0604020202020204" pitchFamily="34" charset="0"/>
              <a:cs typeface="Times New Roman" panose="02020603050405020304" pitchFamily="18" charset="0"/>
            </a:endParaRPr>
          </a:p>
          <a:p>
            <a:pPr algn="just"/>
            <a:r>
              <a:rPr lang="vi-VN" sz="4000" kern="100" spc="-150" dirty="0">
                <a:latin typeface="Arial" panose="020B0604020202020204" pitchFamily="34" charset="0"/>
                <a:cs typeface="Times New Roman" panose="02020603050405020304" pitchFamily="18" charset="0"/>
              </a:rPr>
              <a:t>1/ Ngày xưa khi Chúa dựng nên đất trời. Ngài cũng dựng nên, dựng nên con người giống hình ảnh Ngài. Kết nối lứa đôi, Ngài cho sống có đôi như chim kia liền cánh, và như cây kia liền cành.</a:t>
            </a:r>
            <a:endParaRPr lang="en-US" sz="4000" kern="100" spc="-150" dirty="0">
              <a:latin typeface="Arial" panose="020B0604020202020204" pitchFamily="34" charset="0"/>
              <a:cs typeface="Times New Roman" panose="02020603050405020304" pitchFamily="18" charset="0"/>
            </a:endParaRPr>
          </a:p>
          <a:p>
            <a:pPr algn="just"/>
            <a:r>
              <a:rPr lang="vi-VN" sz="4000" kern="100" spc="-150" dirty="0">
                <a:solidFill>
                  <a:schemeClr val="accent3">
                    <a:lumMod val="60000"/>
                    <a:lumOff val="40000"/>
                  </a:schemeClr>
                </a:solidFill>
                <a:latin typeface="Arial" panose="020B0604020202020204" pitchFamily="34" charset="0"/>
                <a:cs typeface="Times New Roman" panose="02020603050405020304" pitchFamily="18" charset="0"/>
              </a:rPr>
              <a:t>ĐK: Ngài cho người gặp nhau, thương nhau hiến trao cuộc đời, tung cánh bay tuyệt vời từ nay đến ngàn sau. Chung kết trầu cau trong vôi nồng là duyên son thắm. Se tơ hồng thành dây chung mối nối câu vuông tròn</a:t>
            </a:r>
            <a:endParaRPr lang="en-US" sz="4000" kern="100" spc="-15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472211D-E358-6061-1AF2-B57297CA164E}"/>
              </a:ext>
            </a:extLst>
          </p:cNvPr>
          <p:cNvSpPr txBox="1"/>
          <p:nvPr/>
        </p:nvSpPr>
        <p:spPr>
          <a:xfrm>
            <a:off x="9602787" y="79891"/>
            <a:ext cx="1952625" cy="369332"/>
          </a:xfrm>
          <a:prstGeom prst="rect">
            <a:avLst/>
          </a:prstGeom>
          <a:noFill/>
        </p:spPr>
        <p:txBody>
          <a:bodyPr wrap="square" rtlCol="0">
            <a:spAutoFit/>
          </a:bodyPr>
          <a:lstStyle/>
          <a:p>
            <a:r>
              <a:rPr lang="en-US" dirty="0"/>
              <a:t>TCCĐ 1 - 523</a:t>
            </a:r>
          </a:p>
        </p:txBody>
      </p:sp>
    </p:spTree>
    <p:extLst>
      <p:ext uri="{BB962C8B-B14F-4D97-AF65-F5344CB8AC3E}">
        <p14:creationId xmlns:p14="http://schemas.microsoft.com/office/powerpoint/2010/main" val="1145056704"/>
      </p:ext>
    </p:extLst>
  </p:cSld>
  <p:clrMapOvr>
    <a:overrideClrMapping bg1="dk1" tx1="lt1" bg2="dk2" tx2="lt2" accent1="accent1" accent2="accent2" accent3="accent3" accent4="accent4" accent5="accent5" accent6="accent6" hlink="hlink" folHlink="folHlink"/>
  </p:clrMapOvr>
</p:sld>
</file>

<file path=ppt/slides/slide66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740307"/>
          </a:xfrm>
          <a:prstGeom prst="rect">
            <a:avLst/>
          </a:prstGeom>
          <a:noFill/>
        </p:spPr>
        <p:txBody>
          <a:bodyPr wrap="square" rtlCol="0">
            <a:spAutoFit/>
          </a:bodyPr>
          <a:lstStyle/>
          <a:p>
            <a:pPr algn="just"/>
            <a:r>
              <a:rPr lang="vi-VN" sz="3600" kern="100" spc="-150" dirty="0">
                <a:latin typeface="Arial" panose="020B0604020202020204" pitchFamily="34" charset="0"/>
                <a:cs typeface="Times New Roman" panose="02020603050405020304" pitchFamily="18" charset="0"/>
              </a:rPr>
              <a:t>2/ Tình yêu bao mong đợi trao đến người, xin giữ đời nhau, dìu nhau cho dù cách trở mấy cầu. Non cao mấy cao, biển sâu kia mấy sâu, ra đi chung lòng bước ngại chi trăm năm đường dài </a:t>
            </a:r>
            <a:endParaRPr lang="en-US" sz="3600" kern="100" spc="-150" dirty="0">
              <a:latin typeface="Arial" panose="020B0604020202020204" pitchFamily="34" charset="0"/>
              <a:cs typeface="Times New Roman" panose="02020603050405020304" pitchFamily="18" charset="0"/>
            </a:endParaRPr>
          </a:p>
          <a:p>
            <a:pPr algn="just"/>
            <a:r>
              <a:rPr lang="vi-VN" sz="3600" kern="100" spc="-150" dirty="0">
                <a:solidFill>
                  <a:schemeClr val="accent3">
                    <a:lumMod val="60000"/>
                    <a:lumOff val="40000"/>
                  </a:schemeClr>
                </a:solidFill>
                <a:latin typeface="Arial" panose="020B0604020202020204" pitchFamily="34" charset="0"/>
                <a:cs typeface="Times New Roman" panose="02020603050405020304" pitchFamily="18" charset="0"/>
              </a:rPr>
              <a:t>ĐK: Ngài cho người gặp nhau, thương nhau hiến trao cuộc đời, tung cánh bay tuyệt vời từ nay đến ngàn sau. Chung kết trầu cau trong vôi nồng là duyên son thắm. Se tơ hồng thành dây chung mối nối câu vuông tròn</a:t>
            </a:r>
            <a:r>
              <a:rPr lang="en-US" sz="3600" kern="100" spc="-150" dirty="0">
                <a:solidFill>
                  <a:schemeClr val="accent3">
                    <a:lumMod val="60000"/>
                    <a:lumOff val="40000"/>
                  </a:schemeClr>
                </a:solidFill>
                <a:latin typeface="Arial" panose="020B0604020202020204" pitchFamily="34" charset="0"/>
                <a:cs typeface="Times New Roman" panose="02020603050405020304" pitchFamily="18" charset="0"/>
              </a:rPr>
              <a:t>.</a:t>
            </a:r>
          </a:p>
          <a:p>
            <a:pPr algn="just"/>
            <a:r>
              <a:rPr lang="vi-VN" sz="3600" kern="100" spc="-150" dirty="0">
                <a:latin typeface="Arial" panose="020B0604020202020204" pitchFamily="34" charset="0"/>
                <a:cs typeface="Times New Roman" panose="02020603050405020304" pitchFamily="18" charset="0"/>
              </a:rPr>
              <a:t>3/ Tình yêu như tiếng gọi qua bao đời như gió biển khơi ngàn năm vang lời réo gọi núi đồi. Yêu thương lứa đôi, tình yêu thương lứa đôi, yêu thương nơi trần thế là gương soi yêu thương của Trời</a:t>
            </a:r>
            <a:endParaRPr lang="en-US" sz="3600" kern="100" spc="-15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16320151"/>
      </p:ext>
    </p:extLst>
  </p:cSld>
  <p:clrMapOvr>
    <a:overrideClrMapping bg1="dk1" tx1="lt1" bg2="dk2" tx2="lt2" accent1="accent1" accent2="accent2" accent3="accent3" accent4="accent4" accent5="accent5" accent6="accent6" hlink="hlink" folHlink="folHlink"/>
  </p:clrMapOvr>
</p:sld>
</file>

<file path=ppt/slides/slide66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78647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 Yêu Dâng Chúa</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p>
          <a:p>
            <a:pPr algn="just"/>
            <a:br>
              <a:rPr lang="vi-VN" sz="1100" kern="100" spc="-15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1. Tình yêu con giờ đây như là hoa, mới nở trong đêm sương, mới nở trong đêm trường. Nguyện dâng là dâng lên Chúa mong Ngài ban sắc hương. Tình yêu con bây giờ mong chờ với ước mơ. Xin những ước mơ, nhờ ơn Chúa dệt thắm đời.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dâng lên Thiên Chúa, mưa nắng h</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ẹ</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n trong đời. Đường đời gian khó, xin thương dìu dắt. Đường đời tăm tối, xin Chúa làm vầng trăng.</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FC63E10-AE43-246F-7420-8301F105C399}"/>
              </a:ext>
            </a:extLst>
          </p:cNvPr>
          <p:cNvSpPr txBox="1"/>
          <p:nvPr/>
        </p:nvSpPr>
        <p:spPr>
          <a:xfrm>
            <a:off x="9696450" y="7432"/>
            <a:ext cx="1905000" cy="369332"/>
          </a:xfrm>
          <a:prstGeom prst="rect">
            <a:avLst/>
          </a:prstGeom>
          <a:noFill/>
        </p:spPr>
        <p:txBody>
          <a:bodyPr wrap="square" rtlCol="0">
            <a:spAutoFit/>
          </a:bodyPr>
          <a:lstStyle/>
          <a:p>
            <a:r>
              <a:rPr lang="en-US" dirty="0"/>
              <a:t>TCCĐ 1 - 526</a:t>
            </a:r>
          </a:p>
        </p:txBody>
      </p:sp>
    </p:spTree>
    <p:extLst>
      <p:ext uri="{BB962C8B-B14F-4D97-AF65-F5344CB8AC3E}">
        <p14:creationId xmlns:p14="http://schemas.microsoft.com/office/powerpoint/2010/main" val="3291977765"/>
      </p:ext>
    </p:extLst>
  </p:cSld>
  <p:clrMapOvr>
    <a:overrideClrMapping bg1="dk1" tx1="lt1" bg2="dk2" tx2="lt2" accent1="accent1" accent2="accent2" accent3="accent3" accent4="accent4" accent5="accent5" accent6="accent6" hlink="hlink" folHlink="folHlink"/>
  </p:clrMapOvr>
</p:sld>
</file>

<file path=ppt/slides/slide66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Đời trăm năm từ đây xin từ đây, lối mở đưa nhau đi, cách trở đưa nhau về. Trần gian nhiều khi mưa gió, có tình Cha dắt qua. Đời trăm năm đâu ngờ, đâu ngờ hương sắc phai. Xin mãi không phai, tình yêu Chúa mặc cho đời. </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dâng lên Thiên Chúa, mưa nắng h</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ẹ</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n trong đời. Đường đời gian khó, xin thương dìu dắt. Đường đời tăm tối, xin Chúa làm vầng trăng.</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279219411"/>
      </p:ext>
    </p:extLst>
  </p:cSld>
  <p:clrMapOvr>
    <a:overrideClrMapping bg1="dk1" tx1="lt1" bg2="dk2" tx2="lt2" accent1="accent1" accent2="accent2" accent3="accent3" accent4="accent4" accent5="accent5" accent6="accent6" hlink="hlink" folHlink="folHlink"/>
  </p:clrMapOvr>
</p:sld>
</file>

<file path=ppt/slides/slide66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5AB37ADA-2B35-B6B5-EE82-362E00B9D4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C8E4AA-16F1-10E9-03DF-642B97455849}"/>
              </a:ext>
            </a:extLst>
          </p:cNvPr>
          <p:cNvSpPr txBox="1"/>
          <p:nvPr/>
        </p:nvSpPr>
        <p:spPr>
          <a:xfrm>
            <a:off x="1612900" y="32832"/>
            <a:ext cx="104775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 Yêu Muôn Đời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p>
          <a:p>
            <a:pPr algn="just"/>
            <a:r>
              <a:rPr lang="vi-VN" sz="4000" kern="100" dirty="0">
                <a:latin typeface="Arial" panose="020B0604020202020204" pitchFamily="34" charset="0"/>
                <a:cs typeface="Times New Roman" panose="02020603050405020304" pitchFamily="18" charset="0"/>
              </a:rPr>
              <a:t>1/ Lúa đơm bông đơm chỉ một lần, nho kết trái chỉ hái mùa nho. Tình yêu là ân huệ muôn đời, Tình yêu là ân huệ muôn đời. Chúa Trời làm tươi nở giữa đời ngàn hương hoa.</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dâng lên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xin dâng lên cuộc đời</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cùng mối tình đẹp xinh mãi mãi. Trên đường có đôi, bên nhau khắp nơi. Muôn đời duyên mãi thắm tươi.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66E55E7-5B4E-D524-3BBE-31728CD81F52}"/>
              </a:ext>
            </a:extLst>
          </p:cNvPr>
          <p:cNvSpPr txBox="1"/>
          <p:nvPr/>
        </p:nvSpPr>
        <p:spPr>
          <a:xfrm>
            <a:off x="9410700" y="32832"/>
            <a:ext cx="2514600" cy="369332"/>
          </a:xfrm>
          <a:prstGeom prst="rect">
            <a:avLst/>
          </a:prstGeom>
          <a:noFill/>
        </p:spPr>
        <p:txBody>
          <a:bodyPr wrap="squar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Bài hát hôn phối - 21</a:t>
            </a:r>
          </a:p>
        </p:txBody>
      </p:sp>
    </p:spTree>
    <p:extLst>
      <p:ext uri="{BB962C8B-B14F-4D97-AF65-F5344CB8AC3E}">
        <p14:creationId xmlns:p14="http://schemas.microsoft.com/office/powerpoint/2010/main" val="3157823855"/>
      </p:ext>
    </p:extLst>
  </p:cSld>
  <p:clrMapOvr>
    <a:overrideClrMapping bg1="dk1" tx1="lt1" bg2="dk2" tx2="lt2" accent1="accent1" accent2="accent2" accent3="accent3" accent4="accent4" accent5="accent5" accent6="accent6" hlink="hlink" folHlink="folHlink"/>
  </p:clrMapOvr>
</p:sld>
</file>

<file path=ppt/slides/slide66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D464129A-F59F-08E3-49DE-90B8B6A33F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811C77A-668F-1C85-9417-816200B58A21}"/>
              </a:ext>
            </a:extLst>
          </p:cNvPr>
          <p:cNvSpPr txBox="1"/>
          <p:nvPr/>
        </p:nvSpPr>
        <p:spPr>
          <a:xfrm>
            <a:off x="1612900" y="89982"/>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Tiến dâng Cha hoa mộng một đời dâng nắng mới mở lối ngày mai. Tình yêu làm sáng cuộc sống này, tình yêu làm sáng cuộc sống này. Tháng ngày tình thủy chung </a:t>
            </a:r>
            <a:r>
              <a:rPr lang="en-US" sz="4000" kern="100" dirty="0">
                <a:latin typeface="Arial" panose="020B0604020202020204" pitchFamily="34" charset="0"/>
                <a:cs typeface="Times New Roman" panose="02020603050405020304" pitchFamily="18" charset="0"/>
              </a:rPr>
              <a:t>thắm đẹp</a:t>
            </a:r>
            <a:r>
              <a:rPr lang="vi-VN" sz="4000" kern="100" dirty="0">
                <a:latin typeface="Arial" panose="020B0604020202020204" pitchFamily="34" charset="0"/>
                <a:cs typeface="Times New Roman" panose="02020603050405020304" pitchFamily="18" charset="0"/>
              </a:rPr>
              <a:t> nhờ ơn Cha.</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dâng lên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xin dâng lên cuộc đời</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cùng mối tình đẹp xinh mãi mãi. Trên đường có đôi, bên nhau khắp nơi. Muôn đời duyên mãi thắm tươi.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66188495"/>
      </p:ext>
    </p:extLst>
  </p:cSld>
  <p:clrMapOvr>
    <a:overrideClrMapping bg1="dk1" tx1="lt1" bg2="dk2" tx2="lt2" accent1="accent1" accent2="accent2" accent3="accent3" accent4="accent4" accent5="accent5" accent6="accent6" hlink="hlink" folHlink="folHlink"/>
  </p:clrMapOvr>
</p:sld>
</file>

<file path=ppt/slides/slide66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617196"/>
          </a:xfrm>
          <a:prstGeom prst="rect">
            <a:avLst/>
          </a:prstGeom>
          <a:noFill/>
        </p:spPr>
        <p:txBody>
          <a:bodyPr wrap="square" rtlCol="0">
            <a:spAutoFit/>
          </a:bodyPr>
          <a:lstStyle/>
          <a:p>
            <a:pPr algn="ctr" rtl="0"/>
            <a:r>
              <a:rPr lang="en-US" sz="2400" kern="100" dirty="0">
                <a:latin typeface="Arial" panose="020B0604020202020204" pitchFamily="34" charset="0"/>
                <a:cs typeface="Times New Roman" panose="02020603050405020304" pitchFamily="18" charset="0"/>
              </a:rPr>
              <a:t>Xin Khấn Nguyện – </a:t>
            </a:r>
            <a:r>
              <a:rPr lang="en-US" sz="2400" kern="100" dirty="0" err="1">
                <a:latin typeface="Arial" panose="020B0604020202020204" pitchFamily="34" charset="0"/>
                <a:cs typeface="Times New Roman" panose="02020603050405020304" pitchFamily="18" charset="0"/>
              </a:rPr>
              <a:t>Phanxico</a:t>
            </a:r>
            <a:endParaRPr lang="en-US" sz="2400" kern="100" dirty="0">
              <a:latin typeface="Arial" panose="020B0604020202020204" pitchFamily="34" charset="0"/>
              <a:cs typeface="Times New Roman" panose="02020603050405020304" pitchFamily="18" charset="0"/>
            </a:endParaRPr>
          </a:p>
          <a:p>
            <a:pPr algn="just" rtl="0"/>
            <a:r>
              <a:rPr lang="en-US" sz="4000" kern="100" dirty="0">
                <a:latin typeface="Arial" panose="020B0604020202020204" pitchFamily="34" charset="0"/>
                <a:cs typeface="Times New Roman" panose="02020603050405020304" pitchFamily="18" charset="0"/>
              </a:rPr>
              <a:t>1. </a:t>
            </a:r>
            <a:r>
              <a:rPr lang="vi-VN" sz="4000" kern="100" dirty="0">
                <a:latin typeface="Arial" panose="020B0604020202020204" pitchFamily="34" charset="0"/>
                <a:cs typeface="Times New Roman" panose="02020603050405020304" pitchFamily="18" charset="0"/>
              </a:rPr>
              <a:t>Xin khấn nguyện chung tình thương yêu.</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Dâng lên cao xin Thiên Chúa chúc lành.</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Từ nay trót đời chim tung cánh trọn đôi,</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Bay khắp muôn nơi vẫn không vơi ân tình.</a:t>
            </a:r>
            <a:endParaRPr lang="en-US" sz="4000" kern="100" dirty="0">
              <a:latin typeface="Arial" panose="020B0604020202020204" pitchFamily="34" charset="0"/>
              <a:cs typeface="Times New Roman" panose="02020603050405020304" pitchFamily="18" charset="0"/>
            </a:endParaRPr>
          </a:p>
          <a:p>
            <a:pPr algn="just" rtl="0"/>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Lòng dâng trao, đời vươn cao, tình tỏa sáng đường đi tới.</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Hiệp dâng Cha tình như hoa, nguyện tỏa ngát hương gia đình.</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Đời hôm nay và tương lai là một con thuyền êm ái,</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Thuyền yêu thương về Quê Hương là lòng Chúa như đại dương.</a:t>
            </a: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80428AA-1D22-9C98-D9AB-6C083B4CF676}"/>
              </a:ext>
            </a:extLst>
          </p:cNvPr>
          <p:cNvSpPr txBox="1"/>
          <p:nvPr/>
        </p:nvSpPr>
        <p:spPr>
          <a:xfrm>
            <a:off x="9315450" y="7432"/>
            <a:ext cx="1885950" cy="369332"/>
          </a:xfrm>
          <a:prstGeom prst="rect">
            <a:avLst/>
          </a:prstGeom>
          <a:noFill/>
        </p:spPr>
        <p:txBody>
          <a:bodyPr wrap="square" rtlCol="0">
            <a:spAutoFit/>
          </a:bodyPr>
          <a:lstStyle/>
          <a:p>
            <a:r>
              <a:rPr lang="en-US" dirty="0"/>
              <a:t>TCCĐ 1 - 527</a:t>
            </a:r>
          </a:p>
        </p:txBody>
      </p:sp>
    </p:spTree>
    <p:extLst>
      <p:ext uri="{BB962C8B-B14F-4D97-AF65-F5344CB8AC3E}">
        <p14:creationId xmlns:p14="http://schemas.microsoft.com/office/powerpoint/2010/main" val="4212291418"/>
      </p:ext>
    </p:extLst>
  </p:cSld>
  <p:clrMapOvr>
    <a:overrideClrMapping bg1="dk1" tx1="lt1" bg2="dk2" tx2="lt2" accent1="accent1" accent2="accent2" accent3="accent3" accent4="accent4" accent5="accent5" accent6="accent6" hlink="hlink" folHlink="folHlink"/>
  </p:clrMapOvr>
</p:sld>
</file>

<file path=ppt/slides/slide66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401753"/>
          </a:xfrm>
          <a:prstGeom prst="rect">
            <a:avLst/>
          </a:prstGeom>
          <a:noFill/>
        </p:spPr>
        <p:txBody>
          <a:bodyPr wrap="square" rtlCol="0">
            <a:spAutoFit/>
          </a:bodyPr>
          <a:lstStyle/>
          <a:p>
            <a:pPr algn="just" rtl="0">
              <a:spcBef>
                <a:spcPts val="600"/>
              </a:spcBef>
              <a:spcAft>
                <a:spcPts val="600"/>
              </a:spcAft>
            </a:pPr>
            <a:r>
              <a:rPr lang="vi-VN" sz="4000" kern="100" dirty="0">
                <a:latin typeface="Arial" panose="020B0604020202020204" pitchFamily="34" charset="0"/>
                <a:cs typeface="Times New Roman" panose="02020603050405020304" pitchFamily="18" charset="0"/>
              </a:rPr>
              <a:t>2.</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Xin khấn nguyện cho đời mai sau luôn thơm lâu hương tim ngát ban đầu.</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Từ trong mái nhà luôn vang ấm lời ca.</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Ơn Chúa bao la giúp tháng năm an hòa.</a:t>
            </a:r>
          </a:p>
          <a:p>
            <a:pPr algn="just" rtl="0">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Lòng dâng trao, đời vươn cao, tình tỏa sáng đường đi tới.</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Hiệp dâng Cha tình như hoa, nguyện tỏa ngát hương gia đình.</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Đời hôm nay và tương lai là một con thuyền êm ái,</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Thuyền yêu thương về Quê Hương là lòng Chúa như đại dương.</a:t>
            </a:r>
            <a:endParaRPr lang="vi-VN"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391500000"/>
      </p:ext>
    </p:extLst>
  </p:cSld>
  <p:clrMapOvr>
    <a:overrideClrMapping bg1="dk1" tx1="lt1" bg2="dk2" tx2="lt2" accent1="accent1" accent2="accent2" accent3="accent3" accent4="accent4" accent5="accent5" accent6="accent6" hlink="hlink" folHlink="folHlink"/>
  </p:clrMapOvr>
</p:sld>
</file>

<file path=ppt/slides/slide66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324808"/>
          </a:xfrm>
          <a:prstGeom prst="rect">
            <a:avLst/>
          </a:prstGeom>
          <a:noFill/>
        </p:spPr>
        <p:txBody>
          <a:bodyPr wrap="square" rtlCol="0">
            <a:spAutoFit/>
          </a:bodyPr>
          <a:lstStyle/>
          <a:p>
            <a:pPr algn="just" rtl="0"/>
            <a:r>
              <a:rPr lang="vi-VN" sz="4000" kern="100" dirty="0">
                <a:latin typeface="Arial" panose="020B0604020202020204" pitchFamily="34" charset="0"/>
                <a:cs typeface="Times New Roman" panose="02020603050405020304" pitchFamily="18" charset="0"/>
              </a:rPr>
              <a:t>3.</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Xin khấn nguyện cho đời tân hôn luôn thanh cao, luôn tươi thắm linh hồn.</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Niềm tin sáng ngời soi muôn lối ngàn phương.</a:t>
            </a:r>
            <a:r>
              <a:rPr lang="en-US" sz="4000" kern="100" dirty="0">
                <a:latin typeface="Arial" panose="020B0604020202020204" pitchFamily="34" charset="0"/>
                <a:cs typeface="Times New Roman" panose="02020603050405020304" pitchFamily="18" charset="0"/>
              </a:rPr>
              <a:t> </a:t>
            </a:r>
            <a:r>
              <a:rPr lang="vi-VN" sz="4000" kern="100" dirty="0">
                <a:latin typeface="Arial" panose="020B0604020202020204" pitchFamily="34" charset="0"/>
                <a:cs typeface="Times New Roman" panose="02020603050405020304" pitchFamily="18" charset="0"/>
              </a:rPr>
              <a:t>Đưa bước nhau đi đến Quê Hương Thiên Đường.</a:t>
            </a:r>
            <a:endParaRPr lang="en-US" sz="4000" kern="100" dirty="0">
              <a:latin typeface="Arial" panose="020B0604020202020204" pitchFamily="34" charset="0"/>
              <a:cs typeface="Times New Roman" panose="02020603050405020304" pitchFamily="18" charset="0"/>
            </a:endParaRPr>
          </a:p>
          <a:p>
            <a:pPr algn="just" rtl="0">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Lòng dâng trao, đời vươn cao, tình tỏa sáng đường đi tới.</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Hiệp dâng Cha tình như hoa, nguyện tỏa ngát hương gia đình.</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Đời hôm nay và tương lai là một con thuyền êm ái,</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Thuyền yêu thương về Quê Hương là lòng Chúa như đại dương.</a:t>
            </a:r>
            <a:endParaRPr lang="vi-VN"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520367736"/>
      </p:ext>
    </p:extLst>
  </p:cSld>
  <p:clrMapOvr>
    <a:overrideClrMapping bg1="dk1" tx1="lt1" bg2="dk2" tx2="lt2" accent1="accent1" accent2="accent2" accent3="accent3" accent4="accent4" accent5="accent5" accent6="accent6" hlink="hlink" folHlink="folHlink"/>
  </p:clrMapOvr>
</p:sld>
</file>

<file path=ppt/slides/slide67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5755422"/>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YÊU THƯƠNG ĐƠM HOA KẾT TRÁI</a:t>
            </a:r>
            <a:r>
              <a:rPr lang="en-US" sz="2400" kern="100" dirty="0">
                <a:latin typeface="Arial" panose="020B0604020202020204" pitchFamily="34" charset="0"/>
                <a:cs typeface="Times New Roman" panose="02020603050405020304" pitchFamily="18" charset="0"/>
              </a:rPr>
              <a:t> – </a:t>
            </a:r>
            <a:r>
              <a:rPr lang="en-US" sz="2400" kern="100" dirty="0" err="1">
                <a:latin typeface="Arial" panose="020B0604020202020204" pitchFamily="34" charset="0"/>
                <a:cs typeface="Times New Roman" panose="02020603050405020304" pitchFamily="18" charset="0"/>
              </a:rPr>
              <a:t>Phanxico</a:t>
            </a:r>
            <a:endParaRPr lang="en-US" sz="2400" kern="100" dirty="0">
              <a:latin typeface="Arial" panose="020B0604020202020204" pitchFamily="34" charset="0"/>
              <a:cs typeface="Times New Roman" panose="02020603050405020304" pitchFamily="18" charset="0"/>
            </a:endParaRPr>
          </a:p>
          <a:p>
            <a:pPr algn="ctr"/>
            <a:endParaRPr lang="en-US" sz="24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Yêu thương (i) đã kết thành một cây cao là cao bóng mát, cây cao là cao bóng mát. Cây yêu thương nở hoa yêu thương. Mở cho đời xuân ngát hương. Mở cho đời xuân ngát hương.</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dâng (i) nụ yêu thương (ơ) xin Chúa ban cho đầy sắc hương. Và xin Chúa dệt vuông tròn cho bông hoa kết thành trái ngon.</a:t>
            </a: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26EE22D-C1C3-DE6E-8C10-10BB0BB7B9FE}"/>
              </a:ext>
            </a:extLst>
          </p:cNvPr>
          <p:cNvSpPr txBox="1"/>
          <p:nvPr/>
        </p:nvSpPr>
        <p:spPr>
          <a:xfrm>
            <a:off x="9991725" y="428625"/>
            <a:ext cx="1612900" cy="369332"/>
          </a:xfrm>
          <a:prstGeom prst="rect">
            <a:avLst/>
          </a:prstGeom>
          <a:noFill/>
        </p:spPr>
        <p:txBody>
          <a:bodyPr wrap="square" rtlCol="0">
            <a:spAutoFit/>
          </a:bodyPr>
          <a:lstStyle/>
          <a:p>
            <a:r>
              <a:rPr lang="en-US" dirty="0"/>
              <a:t>TCCĐ 1 - 528</a:t>
            </a:r>
          </a:p>
        </p:txBody>
      </p:sp>
    </p:spTree>
    <p:extLst>
      <p:ext uri="{BB962C8B-B14F-4D97-AF65-F5344CB8AC3E}">
        <p14:creationId xmlns:p14="http://schemas.microsoft.com/office/powerpoint/2010/main" val="3041979996"/>
      </p:ext>
    </p:extLst>
  </p:cSld>
  <p:clrMapOvr>
    <a:overrideClrMapping bg1="dk1" tx1="lt1" bg2="dk2" tx2="lt2" accent1="accent1" accent2="accent2" accent3="accent3" accent4="accent4" accent5="accent5" accent6="accent6" hlink="hlink" folHlink="folHlink"/>
  </p:clrMapOvr>
</p:sld>
</file>

<file path=ppt/slides/slide67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524863"/>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2. Xin dâng (i) rượu bánh này là công lao mồ hôi nước mắt, công lao mồ hôi nước mắt. Xin dâng lên lời kinh trên môi, bánh với rượu luôn kết đôi, Chúa cho người luôn kết đôi.</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Xin dâng (i) nụ yêu thương (ơ) xin Chúa ban cho đầy sắc hương. Và xin Chúa dệt vuông tròn cho bông hoa kết thành trái ngon.</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3. Xin dâng (i) cuộc sống này nguyện trăm năm trời thanh gió mát, trăm năm trời thanh gió mát. Xin trăm năm vẫn luôn đơm hoa ở trong nhà vang tiếng ca, ở trong nhà vang tiếng ca.</a:t>
            </a:r>
          </a:p>
        </p:txBody>
      </p:sp>
    </p:spTree>
    <p:extLst>
      <p:ext uri="{BB962C8B-B14F-4D97-AF65-F5344CB8AC3E}">
        <p14:creationId xmlns:p14="http://schemas.microsoft.com/office/powerpoint/2010/main" val="3852249908"/>
      </p:ext>
    </p:extLst>
  </p:cSld>
  <p:clrMapOvr>
    <a:overrideClrMapping bg1="dk1" tx1="lt1" bg2="dk2" tx2="lt2" accent1="accent1" accent2="accent2" accent3="accent3" accent4="accent4" accent5="accent5" accent6="accent6" hlink="hlink" folHlink="folHlink"/>
  </p:clrMapOvr>
</p:sld>
</file>

<file path=ppt/slides/slide67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2E73E3E5-C154-E67A-E789-EAEC627FA0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BA5B71B-3BC3-DFF8-7B63-C4984DB3B9EB}"/>
              </a:ext>
            </a:extLst>
          </p:cNvPr>
          <p:cNvSpPr txBox="1"/>
          <p:nvPr/>
        </p:nvSpPr>
        <p:spPr>
          <a:xfrm>
            <a:off x="1612900" y="236032"/>
            <a:ext cx="10477500" cy="4770537"/>
          </a:xfrm>
          <a:prstGeom prst="rect">
            <a:avLst/>
          </a:prstGeom>
          <a:noFill/>
        </p:spPr>
        <p:txBody>
          <a:bodyPr wrap="square" rtlCol="0">
            <a:spAutoFit/>
          </a:bodyPr>
          <a:lstStyle/>
          <a:p>
            <a:pPr algn="ctr"/>
            <a:r>
              <a:rPr lang="en-US" sz="2400" kern="100" dirty="0" err="1">
                <a:latin typeface="Arial" panose="020B0604020202020204" pitchFamily="34" charset="0"/>
                <a:cs typeface="Times New Roman" panose="02020603050405020304" pitchFamily="18" charset="0"/>
              </a:rPr>
              <a:t>Alleliuia</a:t>
            </a:r>
            <a:r>
              <a:rPr lang="en-US" sz="2400" kern="100" dirty="0">
                <a:latin typeface="Arial" panose="020B0604020202020204" pitchFamily="34" charset="0"/>
                <a:cs typeface="Times New Roman" panose="02020603050405020304" pitchFamily="18" charset="0"/>
              </a:rPr>
              <a:t> Lễ Hôn Phối</a:t>
            </a:r>
          </a:p>
          <a:p>
            <a:pPr algn="just"/>
            <a:r>
              <a:rPr lang="en-US" sz="4000" kern="100" dirty="0">
                <a:latin typeface="Arial" panose="020B0604020202020204" pitchFamily="34" charset="0"/>
                <a:cs typeface="Times New Roman" panose="02020603050405020304" pitchFamily="18" charset="0"/>
              </a:rPr>
              <a:t>(Al – le – lu – </a:t>
            </a:r>
            <a:r>
              <a:rPr lang="en-US" sz="4000" kern="100" dirty="0" err="1">
                <a:latin typeface="Arial" panose="020B0604020202020204" pitchFamily="34" charset="0"/>
                <a:cs typeface="Times New Roman" panose="02020603050405020304" pitchFamily="18" charset="0"/>
              </a:rPr>
              <a:t>ia</a:t>
            </a:r>
            <a:r>
              <a:rPr lang="en-US" sz="4000" kern="100" dirty="0">
                <a:latin typeface="Arial" panose="020B0604020202020204" pitchFamily="34" charset="0"/>
                <a:cs typeface="Times New Roman" panose="02020603050405020304" pitchFamily="18" charset="0"/>
              </a:rPr>
              <a:t>)</a:t>
            </a:r>
            <a:r>
              <a:rPr lang="en-US" sz="4000" dirty="0"/>
              <a:t>4L</a:t>
            </a:r>
            <a:endParaRPr lang="en-US" sz="4000" kern="100" dirty="0">
              <a:latin typeface="Arial" panose="020B0604020202020204" pitchFamily="34" charset="0"/>
              <a:cs typeface="Times New Roman" panose="02020603050405020304" pitchFamily="18" charset="0"/>
            </a:endParaRPr>
          </a:p>
          <a:p>
            <a:pPr algn="just"/>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Thiên Chúa là tình yêu Chúa là tình yêu. Chúng ta hãy yêu thương nhau. Chúng ta hãy yêu thương nhau. Như Thiên Chúa đã yêu thương chúng ta. Như Thiên Chúa đã yêu thương chúng ta. </a:t>
            </a:r>
          </a:p>
          <a:p>
            <a:pPr algn="just"/>
            <a:r>
              <a:rPr lang="en-US" sz="4000" kern="100" dirty="0">
                <a:latin typeface="Arial" panose="020B0604020202020204" pitchFamily="34" charset="0"/>
                <a:cs typeface="Times New Roman" panose="02020603050405020304" pitchFamily="18" charset="0"/>
              </a:rPr>
              <a:t>Al – le – lu – </a:t>
            </a:r>
            <a:r>
              <a:rPr lang="en-US" sz="4000" kern="100" dirty="0" err="1">
                <a:latin typeface="Arial" panose="020B0604020202020204" pitchFamily="34" charset="0"/>
                <a:cs typeface="Times New Roman" panose="02020603050405020304" pitchFamily="18" charset="0"/>
              </a:rPr>
              <a:t>ia</a:t>
            </a:r>
            <a:r>
              <a:rPr lang="en-US" sz="4000" kern="100" dirty="0">
                <a:latin typeface="Arial" panose="020B0604020202020204" pitchFamily="34" charset="0"/>
                <a:cs typeface="Times New Roman" panose="02020603050405020304" pitchFamily="18" charset="0"/>
              </a:rPr>
              <a:t> </a:t>
            </a:r>
            <a:endParaRPr lang="vi-VN"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165695144"/>
      </p:ext>
    </p:extLst>
  </p:cSld>
  <p:clrMapOvr>
    <a:overrideClrMapping bg1="dk1" tx1="lt1" bg2="dk2" tx2="lt2" accent1="accent1" accent2="accent2" accent3="accent3" accent4="accent4" accent5="accent5" accent6="accent6" hlink="hlink" folHlink="folHlink"/>
  </p:clrMapOvr>
</p:sld>
</file>

<file path=ppt/slides/slide67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2E73E3E5-C154-E67A-E789-EAEC627FA0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BA5B71B-3BC3-DFF8-7B63-C4984DB3B9EB}"/>
              </a:ext>
            </a:extLst>
          </p:cNvPr>
          <p:cNvSpPr txBox="1"/>
          <p:nvPr/>
        </p:nvSpPr>
        <p:spPr>
          <a:xfrm>
            <a:off x="1612900" y="236032"/>
            <a:ext cx="10477500" cy="3539430"/>
          </a:xfrm>
          <a:prstGeom prst="rect">
            <a:avLst/>
          </a:prstGeom>
          <a:noFill/>
        </p:spPr>
        <p:txBody>
          <a:bodyPr wrap="square" rtlCol="0">
            <a:spAutoFit/>
          </a:bodyPr>
          <a:lstStyle/>
          <a:p>
            <a:pPr algn="ctr"/>
            <a:r>
              <a:rPr lang="en-US" sz="2400" kern="100" dirty="0" err="1">
                <a:latin typeface="Arial" panose="020B0604020202020204" pitchFamily="34" charset="0"/>
                <a:cs typeface="Times New Roman" panose="02020603050405020304" pitchFamily="18" charset="0"/>
              </a:rPr>
              <a:t>Alleliuia</a:t>
            </a:r>
            <a:endParaRPr lang="en-US" sz="2400" kern="100" dirty="0">
              <a:latin typeface="Arial" panose="020B0604020202020204" pitchFamily="34" charset="0"/>
              <a:cs typeface="Times New Roman" panose="02020603050405020304" pitchFamily="18" charset="0"/>
            </a:endParaRPr>
          </a:p>
          <a:p>
            <a:pPr algn="just"/>
            <a:r>
              <a:rPr lang="en-US" sz="4000" kern="100" dirty="0">
                <a:latin typeface="Arial" panose="020B0604020202020204" pitchFamily="34" charset="0"/>
                <a:cs typeface="Times New Roman" panose="02020603050405020304" pitchFamily="18" charset="0"/>
              </a:rPr>
              <a:t>(Al – le – lu – </a:t>
            </a:r>
            <a:r>
              <a:rPr lang="en-US" sz="4000" kern="100" dirty="0" err="1">
                <a:latin typeface="Arial" panose="020B0604020202020204" pitchFamily="34" charset="0"/>
                <a:cs typeface="Times New Roman" panose="02020603050405020304" pitchFamily="18" charset="0"/>
              </a:rPr>
              <a:t>ia</a:t>
            </a:r>
            <a:r>
              <a:rPr lang="en-US" sz="4000" kern="100" dirty="0">
                <a:latin typeface="Arial" panose="020B0604020202020204" pitchFamily="34" charset="0"/>
                <a:cs typeface="Times New Roman" panose="02020603050405020304" pitchFamily="18" charset="0"/>
              </a:rPr>
              <a:t>) 3</a:t>
            </a:r>
            <a:r>
              <a:rPr lang="en-US" sz="4000" dirty="0"/>
              <a:t>L</a:t>
            </a:r>
            <a:endParaRPr lang="en-US" sz="4000" kern="100" dirty="0">
              <a:latin typeface="Arial" panose="020B0604020202020204" pitchFamily="34" charset="0"/>
              <a:cs typeface="Times New Roman" panose="02020603050405020304" pitchFamily="18" charset="0"/>
            </a:endParaRPr>
          </a:p>
          <a:p>
            <a:pPr algn="just"/>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Thiên Chúa là nguồn tình yêu, rạng ngời sáng soi đời. Xin tình yêu dẫn lối tương lai, cho lứa đôi thành tâm yêu mến khôn vơi.</a:t>
            </a:r>
          </a:p>
          <a:p>
            <a:pPr algn="just"/>
            <a:r>
              <a:rPr lang="en-US" sz="4000" kern="100" dirty="0">
                <a:latin typeface="Arial" panose="020B0604020202020204" pitchFamily="34" charset="0"/>
                <a:cs typeface="Times New Roman" panose="02020603050405020304" pitchFamily="18" charset="0"/>
              </a:rPr>
              <a:t>(Al – le – lu – </a:t>
            </a:r>
            <a:r>
              <a:rPr lang="en-US" sz="4000" kern="100" dirty="0" err="1">
                <a:latin typeface="Arial" panose="020B0604020202020204" pitchFamily="34" charset="0"/>
                <a:cs typeface="Times New Roman" panose="02020603050405020304" pitchFamily="18" charset="0"/>
              </a:rPr>
              <a:t>ia</a:t>
            </a:r>
            <a:r>
              <a:rPr lang="en-US" sz="4000" kern="100" dirty="0">
                <a:latin typeface="Arial" panose="020B0604020202020204" pitchFamily="34" charset="0"/>
                <a:cs typeface="Times New Roman" panose="02020603050405020304" pitchFamily="18" charset="0"/>
              </a:rPr>
              <a:t>) 3L</a:t>
            </a: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3F97FDC-77CE-B76E-73A0-D90AFA871F06}"/>
              </a:ext>
            </a:extLst>
          </p:cNvPr>
          <p:cNvSpPr txBox="1"/>
          <p:nvPr/>
        </p:nvSpPr>
        <p:spPr>
          <a:xfrm>
            <a:off x="9677400" y="236032"/>
            <a:ext cx="2260600" cy="369332"/>
          </a:xfrm>
          <a:prstGeom prst="rect">
            <a:avLst/>
          </a:prstGeom>
          <a:noFill/>
        </p:spPr>
        <p:txBody>
          <a:bodyPr wrap="square" rtlCol="0">
            <a:spAutoFit/>
          </a:bodyPr>
          <a:lstStyle/>
          <a:p>
            <a:r>
              <a:rPr lang="en-US" dirty="0"/>
              <a:t>TC Chủ đề 1 : 109</a:t>
            </a:r>
          </a:p>
        </p:txBody>
      </p:sp>
    </p:spTree>
    <p:extLst>
      <p:ext uri="{BB962C8B-B14F-4D97-AF65-F5344CB8AC3E}">
        <p14:creationId xmlns:p14="http://schemas.microsoft.com/office/powerpoint/2010/main" val="3300573678"/>
      </p:ext>
    </p:extLst>
  </p:cSld>
  <p:clrMapOvr>
    <a:overrideClrMapping bg1="dk1" tx1="lt1" bg2="dk2" tx2="lt2" accent1="accent1" accent2="accent2" accent3="accent3" accent4="accent4" accent5="accent5" accent6="accent6" hlink="hlink" folHlink="folHlink"/>
  </p:clrMapOvr>
</p:sld>
</file>

<file path=ppt/slides/slide67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7D3758C5-467C-8C86-CD00-30801DCE0E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8B8164D-742D-9FEE-56D8-CAE18DF9A69B}"/>
              </a:ext>
            </a:extLst>
          </p:cNvPr>
          <p:cNvSpPr txBox="1"/>
          <p:nvPr/>
        </p:nvSpPr>
        <p:spPr>
          <a:xfrm>
            <a:off x="1612900" y="16957"/>
            <a:ext cx="10477500" cy="4154984"/>
          </a:xfrm>
          <a:prstGeom prst="rect">
            <a:avLst/>
          </a:prstGeom>
          <a:noFill/>
        </p:spPr>
        <p:txBody>
          <a:bodyPr wrap="square" rtlCol="0">
            <a:spAutoFit/>
          </a:bodyPr>
          <a:lstStyle/>
          <a:p>
            <a:pPr algn="ctr"/>
            <a:r>
              <a:rPr lang="en-US" sz="2400" kern="100" dirty="0" err="1">
                <a:latin typeface="Arial" panose="020B0604020202020204" pitchFamily="34" charset="0"/>
                <a:cs typeface="Times New Roman" panose="02020603050405020304" pitchFamily="18" charset="0"/>
              </a:rPr>
              <a:t>Alleliuia</a:t>
            </a:r>
            <a:r>
              <a:rPr lang="en-US" sz="2400" kern="100" dirty="0">
                <a:latin typeface="Arial" panose="020B0604020202020204" pitchFamily="34" charset="0"/>
                <a:cs typeface="Times New Roman" panose="02020603050405020304" pitchFamily="18" charset="0"/>
              </a:rPr>
              <a:t> 4</a:t>
            </a:r>
          </a:p>
          <a:p>
            <a:pPr algn="just"/>
            <a:r>
              <a:rPr lang="en-US" sz="4000" kern="100" dirty="0">
                <a:latin typeface="Arial" panose="020B0604020202020204" pitchFamily="34" charset="0"/>
                <a:cs typeface="Times New Roman" panose="02020603050405020304" pitchFamily="18" charset="0"/>
              </a:rPr>
              <a:t>(Al – le – lu – </a:t>
            </a:r>
            <a:r>
              <a:rPr lang="en-US" sz="4000" kern="100" dirty="0" err="1">
                <a:latin typeface="Arial" panose="020B0604020202020204" pitchFamily="34" charset="0"/>
                <a:cs typeface="Times New Roman" panose="02020603050405020304" pitchFamily="18" charset="0"/>
              </a:rPr>
              <a:t>ia</a:t>
            </a:r>
            <a:r>
              <a:rPr lang="en-US" sz="4000" kern="100" dirty="0">
                <a:latin typeface="Arial" panose="020B0604020202020204" pitchFamily="34" charset="0"/>
                <a:cs typeface="Times New Roman" panose="02020603050405020304" pitchFamily="18" charset="0"/>
              </a:rPr>
              <a:t>)</a:t>
            </a:r>
            <a:r>
              <a:rPr lang="en-US" sz="4000" dirty="0"/>
              <a:t>4L</a:t>
            </a:r>
            <a:endParaRPr lang="en-US" sz="4000" kern="100" dirty="0">
              <a:latin typeface="Arial" panose="020B0604020202020204" pitchFamily="34" charset="0"/>
              <a:cs typeface="Times New Roman" panose="02020603050405020304" pitchFamily="18" charset="0"/>
            </a:endParaRPr>
          </a:p>
          <a:p>
            <a:pPr algn="just"/>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Ai sống trong tình yêu. Thì ở trong Thiên Chúa. Ai vui sống thuận hòa. Thì Chúa ở cùng luôn.</a:t>
            </a:r>
          </a:p>
          <a:p>
            <a:pPr algn="just"/>
            <a:r>
              <a:rPr lang="en-US" sz="4000" kern="100" dirty="0">
                <a:latin typeface="Arial" panose="020B0604020202020204" pitchFamily="34" charset="0"/>
                <a:cs typeface="Times New Roman" panose="02020603050405020304" pitchFamily="18" charset="0"/>
              </a:rPr>
              <a:t>(Al – le – lu – </a:t>
            </a:r>
            <a:r>
              <a:rPr lang="en-US" sz="4000" kern="100" dirty="0" err="1">
                <a:latin typeface="Arial" panose="020B0604020202020204" pitchFamily="34" charset="0"/>
                <a:cs typeface="Times New Roman" panose="02020603050405020304" pitchFamily="18" charset="0"/>
              </a:rPr>
              <a:t>ia</a:t>
            </a:r>
            <a:r>
              <a:rPr lang="en-US" sz="4000" kern="100" dirty="0">
                <a:latin typeface="Arial" panose="020B0604020202020204" pitchFamily="34" charset="0"/>
                <a:cs typeface="Times New Roman" panose="02020603050405020304" pitchFamily="18" charset="0"/>
              </a:rPr>
              <a:t>)</a:t>
            </a:r>
            <a:r>
              <a:rPr lang="en-US" sz="4000" dirty="0"/>
              <a:t>4L</a:t>
            </a:r>
          </a:p>
          <a:p>
            <a:pPr algn="just"/>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909E33E-39C9-D41D-5F03-405C2B956120}"/>
              </a:ext>
            </a:extLst>
          </p:cNvPr>
          <p:cNvSpPr txBox="1"/>
          <p:nvPr/>
        </p:nvSpPr>
        <p:spPr>
          <a:xfrm>
            <a:off x="8991600" y="169357"/>
            <a:ext cx="2959100" cy="369332"/>
          </a:xfrm>
          <a:prstGeom prst="rect">
            <a:avLst/>
          </a:prstGeom>
          <a:noFill/>
        </p:spPr>
        <p:txBody>
          <a:bodyPr wrap="squar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Bài hát hôn phối - 15</a:t>
            </a:r>
          </a:p>
        </p:txBody>
      </p:sp>
    </p:spTree>
    <p:extLst>
      <p:ext uri="{BB962C8B-B14F-4D97-AF65-F5344CB8AC3E}">
        <p14:creationId xmlns:p14="http://schemas.microsoft.com/office/powerpoint/2010/main" val="2068767287"/>
      </p:ext>
    </p:extLst>
  </p:cSld>
  <p:clrMapOvr>
    <a:overrideClrMapping bg1="dk1" tx1="lt1" bg2="dk2" tx2="lt2" accent1="accent1" accent2="accent2" accent3="accent3" accent4="accent4" accent5="accent5" accent6="accent6" hlink="hlink" folHlink="folHlink"/>
  </p:clrMapOvr>
</p:sld>
</file>

<file path=ppt/slides/slide67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7D3758C5-467C-8C86-CD00-30801DCE0E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8B8164D-742D-9FEE-56D8-CAE18DF9A69B}"/>
              </a:ext>
            </a:extLst>
          </p:cNvPr>
          <p:cNvSpPr txBox="1"/>
          <p:nvPr/>
        </p:nvSpPr>
        <p:spPr>
          <a:xfrm>
            <a:off x="1612900" y="655132"/>
            <a:ext cx="10477500" cy="3785652"/>
          </a:xfrm>
          <a:prstGeom prst="rect">
            <a:avLst/>
          </a:prstGeom>
          <a:noFill/>
        </p:spPr>
        <p:txBody>
          <a:bodyPr wrap="square" rtlCol="0">
            <a:spAutoFit/>
          </a:bodyPr>
          <a:lstStyle/>
          <a:p>
            <a:pPr algn="just"/>
            <a:r>
              <a:rPr lang="en-US" sz="4000" kern="100" dirty="0">
                <a:latin typeface="Arial" panose="020B0604020202020204" pitchFamily="34" charset="0"/>
                <a:cs typeface="Times New Roman" panose="02020603050405020304" pitchFamily="18" charset="0"/>
              </a:rPr>
              <a:t>Al – le – lu – </a:t>
            </a:r>
            <a:r>
              <a:rPr lang="en-US" sz="4000" kern="100" dirty="0" err="1">
                <a:latin typeface="Arial" panose="020B0604020202020204" pitchFamily="34" charset="0"/>
                <a:cs typeface="Times New Roman" panose="02020603050405020304" pitchFamily="18" charset="0"/>
              </a:rPr>
              <a:t>ia.</a:t>
            </a:r>
            <a:r>
              <a:rPr lang="en-US" sz="4000" kern="100" dirty="0">
                <a:latin typeface="Arial" panose="020B0604020202020204" pitchFamily="34" charset="0"/>
                <a:cs typeface="Times New Roman" panose="02020603050405020304" pitchFamily="18" charset="0"/>
              </a:rPr>
              <a:t> Al – le – lu – </a:t>
            </a:r>
            <a:r>
              <a:rPr lang="en-US" sz="4000" kern="100" dirty="0" err="1">
                <a:latin typeface="Arial" panose="020B0604020202020204" pitchFamily="34" charset="0"/>
                <a:cs typeface="Times New Roman" panose="02020603050405020304" pitchFamily="18" charset="0"/>
              </a:rPr>
              <a:t>ia.</a:t>
            </a:r>
            <a:endParaRPr lang="en-US" sz="4000" kern="100" dirty="0">
              <a:latin typeface="Arial" panose="020B0604020202020204" pitchFamily="34" charset="0"/>
              <a:cs typeface="Times New Roman" panose="02020603050405020304" pitchFamily="18" charset="0"/>
            </a:endParaRPr>
          </a:p>
          <a:p>
            <a:pPr algn="just"/>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Thiên Chúa là tình yêu Chúa. Chúng ta hãy yêu thương nhau. Như Người đã yêu thương chúng ta. Như Người đã yêu thương chúng ta. </a:t>
            </a:r>
          </a:p>
          <a:p>
            <a:pPr algn="just"/>
            <a:r>
              <a:rPr lang="en-US" sz="4000" kern="100" dirty="0">
                <a:latin typeface="Arial" panose="020B0604020202020204" pitchFamily="34" charset="0"/>
                <a:cs typeface="Times New Roman" panose="02020603050405020304" pitchFamily="18" charset="0"/>
              </a:rPr>
              <a:t>Al – le – lu – </a:t>
            </a:r>
            <a:r>
              <a:rPr lang="en-US" sz="4000" kern="100" dirty="0" err="1">
                <a:latin typeface="Arial" panose="020B0604020202020204" pitchFamily="34" charset="0"/>
                <a:cs typeface="Times New Roman" panose="02020603050405020304" pitchFamily="18" charset="0"/>
              </a:rPr>
              <a:t>ia.</a:t>
            </a:r>
            <a:r>
              <a:rPr lang="en-US" sz="4000" kern="100" dirty="0">
                <a:latin typeface="Arial" panose="020B0604020202020204" pitchFamily="34" charset="0"/>
                <a:cs typeface="Times New Roman" panose="02020603050405020304" pitchFamily="18" charset="0"/>
              </a:rPr>
              <a:t> Al – le – lu – </a:t>
            </a:r>
            <a:r>
              <a:rPr lang="en-US" sz="4000" kern="100" dirty="0" err="1">
                <a:latin typeface="Arial" panose="020B0604020202020204" pitchFamily="34" charset="0"/>
                <a:cs typeface="Times New Roman" panose="02020603050405020304" pitchFamily="18" charset="0"/>
              </a:rPr>
              <a:t>ia.</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909E33E-39C9-D41D-5F03-405C2B956120}"/>
              </a:ext>
            </a:extLst>
          </p:cNvPr>
          <p:cNvSpPr txBox="1"/>
          <p:nvPr/>
        </p:nvSpPr>
        <p:spPr>
          <a:xfrm>
            <a:off x="8991600" y="169357"/>
            <a:ext cx="628650" cy="369332"/>
          </a:xfrm>
          <a:prstGeom prst="rect">
            <a:avLst/>
          </a:prstGeom>
          <a:noFill/>
        </p:spPr>
        <p:txBody>
          <a:bodyPr wrap="squar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F</a:t>
            </a:r>
          </a:p>
        </p:txBody>
      </p:sp>
    </p:spTree>
    <p:extLst>
      <p:ext uri="{BB962C8B-B14F-4D97-AF65-F5344CB8AC3E}">
        <p14:creationId xmlns:p14="http://schemas.microsoft.com/office/powerpoint/2010/main" val="1006332748"/>
      </p:ext>
    </p:extLst>
  </p:cSld>
  <p:clrMapOvr>
    <a:overrideClrMapping bg1="dk1" tx1="lt1" bg2="dk2" tx2="lt2" accent1="accent1" accent2="accent2" accent3="accent3" accent4="accent4" accent5="accent5" accent6="accent6" hlink="hlink" folHlink="folHlink"/>
  </p:clrMapOvr>
</p:sld>
</file>

<file path=ppt/slides/slide67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Vinh Phúc Thay</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Kim Long</a:t>
            </a:r>
          </a:p>
          <a:p>
            <a:pPr algn="just"/>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ĐK: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Vinh phúc thay ngưòi kính sợ Chúa, và hằng đi trên đường quang minh Thiên Chúa. Người hưởng huê lợi tay người tạo nên, và hạnh phúc Chúa thưởng ban muôn đời.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Hiền thê người tựa gốc nho sai trái trong nội thất nhà người. Con cái người như đám cây Ô liu, xum xuê quanh mâm bàn người.</a:t>
            </a:r>
            <a:br>
              <a:rPr lang="vi-VN" sz="4000" kern="100" dirty="0">
                <a:latin typeface="Arial" panose="020B0604020202020204" pitchFamily="34" charset="0"/>
                <a:cs typeface="Times New Roman" panose="02020603050405020304" pitchFamily="18" charset="0"/>
              </a:rPr>
            </a:br>
            <a:r>
              <a:rPr lang="vi-VN" sz="4000" kern="100" dirty="0">
                <a:latin typeface="Arial" panose="020B0604020202020204" pitchFamily="34" charset="0"/>
                <a:cs typeface="Times New Roman" panose="02020603050405020304" pitchFamily="18" charset="0"/>
              </a:rPr>
              <a:t>2. Ngàn ân lộc của Chúa ban chan chứa trên kẻ kính sợ Ngài. Xin Chúa từ trên núi Si-on chúc phúc suốt cả đời người.</a:t>
            </a:r>
          </a:p>
        </p:txBody>
      </p:sp>
      <p:sp>
        <p:nvSpPr>
          <p:cNvPr id="2" name="TextBox 1">
            <a:extLst>
              <a:ext uri="{FF2B5EF4-FFF2-40B4-BE49-F238E27FC236}">
                <a16:creationId xmlns:a16="http://schemas.microsoft.com/office/drawing/2014/main" id="{251B1C7B-02A9-BBC1-CE48-9D9A4C7876C8}"/>
              </a:ext>
            </a:extLst>
          </p:cNvPr>
          <p:cNvSpPr txBox="1"/>
          <p:nvPr/>
        </p:nvSpPr>
        <p:spPr>
          <a:xfrm>
            <a:off x="9817100" y="7432"/>
            <a:ext cx="2273300" cy="369332"/>
          </a:xfrm>
          <a:prstGeom prst="rect">
            <a:avLst/>
          </a:prstGeom>
          <a:noFill/>
        </p:spPr>
        <p:txBody>
          <a:bodyPr wrap="square" rtlCol="0">
            <a:spAutoFit/>
          </a:bodyPr>
          <a:lstStyle/>
          <a:p>
            <a:r>
              <a:rPr lang="en-US" dirty="0"/>
              <a:t>TCCĐ 1 - 507</a:t>
            </a:r>
          </a:p>
        </p:txBody>
      </p:sp>
    </p:spTree>
    <p:extLst>
      <p:ext uri="{BB962C8B-B14F-4D97-AF65-F5344CB8AC3E}">
        <p14:creationId xmlns:p14="http://schemas.microsoft.com/office/powerpoint/2010/main" val="66498268"/>
      </p:ext>
    </p:extLst>
  </p:cSld>
  <p:clrMapOvr>
    <a:overrideClrMapping bg1="dk1" tx1="lt1" bg2="dk2" tx2="lt2" accent1="accent1" accent2="accent2" accent3="accent3" accent4="accent4" accent5="accent5" accent6="accent6" hlink="hlink" folHlink="folHlink"/>
  </p:clrMapOvr>
</p:sld>
</file>

<file path=ppt/slides/slide67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5016758"/>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Nguyện cho người được sống cao niên tuế trong hạnh phúc tuyệt vời. Con cháu người đông đúc như sao sa, an vui đến muôn ngàn đời</a:t>
            </a:r>
          </a:p>
          <a:p>
            <a:pPr algn="just"/>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ĐK: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Vinh phúc thay ngưòi kính sợ Chúa, và hằng đi trên đường quang minh Thiên Chúa. Người hưởng huê lợi tay người tạo nên, và hạnh phúc Chúa thưởng ban muôn đời.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819615717"/>
      </p:ext>
    </p:extLst>
  </p:cSld>
  <p:clrMapOvr>
    <a:overrideClrMapping bg1="dk1" tx1="lt1" bg2="dk2" tx2="lt2" accent1="accent1" accent2="accent2" accent3="accent3" accent4="accent4" accent5="accent5" accent6="accent6" hlink="hlink" folHlink="folHlink"/>
  </p:clrMapOvr>
</p:sld>
</file>

<file path=ppt/slides/slide67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5456998D-A7BB-8CC7-D503-BB333118EFE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3DBBF36-E1EC-3491-9AC4-00B41561F713}"/>
              </a:ext>
            </a:extLst>
          </p:cNvPr>
          <p:cNvSpPr txBox="1"/>
          <p:nvPr/>
        </p:nvSpPr>
        <p:spPr>
          <a:xfrm>
            <a:off x="1641475" y="22225"/>
            <a:ext cx="10477500" cy="6894195"/>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Vịnh Ca 127</a:t>
            </a:r>
            <a:r>
              <a:rPr lang="en-US" kern="100" dirty="0">
                <a:latin typeface="Arial" panose="020B0604020202020204" pitchFamily="34" charset="0"/>
                <a:cs typeface="Times New Roman" panose="02020603050405020304" pitchFamily="18" charset="0"/>
              </a:rPr>
              <a:t> - </a:t>
            </a:r>
            <a:r>
              <a:rPr lang="vi-VN" kern="100" dirty="0">
                <a:latin typeface="Arial" panose="020B0604020202020204" pitchFamily="34" charset="0"/>
                <a:cs typeface="Times New Roman" panose="02020603050405020304" pitchFamily="18" charset="0"/>
              </a:rPr>
              <a:t>Ngọc Kôn</a:t>
            </a:r>
          </a:p>
          <a:p>
            <a:pPr algn="just"/>
            <a:r>
              <a:rPr lang="vi-VN" sz="3800" kern="100" dirty="0">
                <a:latin typeface="Arial" panose="020B0604020202020204" pitchFamily="34" charset="0"/>
                <a:cs typeface="Times New Roman" panose="02020603050405020304" pitchFamily="18" charset="0"/>
              </a:rPr>
              <a:t>1. Phúc lộc cho người biết tôn sợ Chúa, phúc lộc cho người sống theo đường lối, công phúc tay người làm ra sẽ an lòng, bao nhiêu hạnh vận và phúc lộc dư tràn.</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Thật là hạnh phúc cho ai khiêm cung, cho kẻ đơn sơ tim luôn ngây thơ, lòng không kiêu hãnh nhưng luôn trung trinh mến yêu một Chúa. Sẽ được Thiên Chúa yêu thương yêu thương, ban phúc thiên niên an vui vô biên vạn ngày sẽ sống, sống trong tình yêu với thánh ân huyền siêu.</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50EA8528-2EB6-29D6-DCB6-EF9C63F917D8}"/>
              </a:ext>
            </a:extLst>
          </p:cNvPr>
          <p:cNvSpPr txBox="1"/>
          <p:nvPr/>
        </p:nvSpPr>
        <p:spPr>
          <a:xfrm>
            <a:off x="9309100" y="22225"/>
            <a:ext cx="2809875" cy="369332"/>
          </a:xfrm>
          <a:prstGeom prst="rect">
            <a:avLst/>
          </a:prstGeom>
          <a:noFill/>
        </p:spPr>
        <p:txBody>
          <a:bodyPr wrap="squar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Bài hát hôn phối - 10</a:t>
            </a:r>
          </a:p>
        </p:txBody>
      </p:sp>
    </p:spTree>
    <p:extLst>
      <p:ext uri="{BB962C8B-B14F-4D97-AF65-F5344CB8AC3E}">
        <p14:creationId xmlns:p14="http://schemas.microsoft.com/office/powerpoint/2010/main" val="2516753572"/>
      </p:ext>
    </p:extLst>
  </p:cSld>
  <p:clrMapOvr>
    <a:overrideClrMapping bg1="dk1" tx1="lt1" bg2="dk2" tx2="lt2" accent1="accent1" accent2="accent2" accent3="accent3" accent4="accent4" accent5="accent5" accent6="accent6" hlink="hlink" folHlink="folHlink"/>
  </p:clrMapOvr>
</p:sld>
</file>

<file path=ppt/slides/slide67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82700C2B-45E3-CFA5-256E-D5A036A9182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18689DC-7E41-6015-CDF3-5B182FB53346}"/>
              </a:ext>
            </a:extLst>
          </p:cNvPr>
          <p:cNvSpPr txBox="1"/>
          <p:nvPr/>
        </p:nvSpPr>
        <p:spPr>
          <a:xfrm>
            <a:off x="1641475" y="85725"/>
            <a:ext cx="10477500" cy="6401753"/>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2. Phúc lộc dư tràn đồ trên nhà ngươi, phúc lộc mưa nguồn với bao hạnh phúc, con cái của người tựa nho quí sinh chồi, như cây tuyệt vời hiền thê bạn vui cười.</a:t>
            </a:r>
            <a:endParaRPr lang="en-US" sz="36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Thật là hạnh phúc cho ai khiêm cung, cho kẻ đơn sơ tim luôn ngây thơ, lòng không kiêu hãnh nhưng luôn trung trinh mến yêu một Chúa. Sẽ được Thiên Chúa yêu thương yêu thương, ban phúc thiên niên an vui vô biên vạn ngày sẽ sống, sống trong tình yêu với thánh ân huyền siêu.</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31395552"/>
      </p:ext>
    </p:extLst>
  </p:cSld>
  <p:clrMapOvr>
    <a:overrideClrMapping bg1="dk1" tx1="lt1" bg2="dk2" tx2="lt2" accent1="accent1" accent2="accent2" accent3="accent3" accent4="accent4" accent5="accent5" accent6="accent6" hlink="hlink" folHlink="folHlink"/>
  </p:clrMapOvr>
</p:sld>
</file>

<file path=ppt/slides/slide68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9CE10B20-8DEB-9955-B793-CF8C40A08E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E9C2EF9-E14C-2793-DEC4-7D79620F35BD}"/>
              </a:ext>
            </a:extLst>
          </p:cNvPr>
          <p:cNvSpPr txBox="1"/>
          <p:nvPr/>
        </p:nvSpPr>
        <p:spPr>
          <a:xfrm>
            <a:off x="1641475" y="123825"/>
            <a:ext cx="10477500" cy="6401753"/>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3. Đó là ân lộc Chúa ban đầy tay, những ai tôn sợ kính yêu một Chúa, xin Chúa cho người được xem thấy mai ngày, Gia-liêm thịnh đạt hiển lãm trong lâu dài</a:t>
            </a:r>
            <a:endParaRPr lang="en-US" sz="36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Thật là hạnh phúc cho ai khiêm cung, cho kẻ đơn sơ tim luôn ngây thơ, lòng không kiêu hãnh nhưng luôn trung trinh mến yêu một Chúa. Sẽ được Thiên Chúa yêu thương yêu thương, ban phúc thiên niên an vui vô biên vạn ngày sẽ sống, sống trong tình yêu với thánh ân huyền siêu.</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680347130"/>
      </p:ext>
    </p:extLst>
  </p:cSld>
  <p:clrMapOvr>
    <a:overrideClrMapping bg1="dk1" tx1="lt1" bg2="dk2" tx2="lt2" accent1="accent1" accent2="accent2" accent3="accent3" accent4="accent4" accent5="accent5" accent6="accent6" hlink="hlink" folHlink="folHlink"/>
  </p:clrMapOvr>
</p:sld>
</file>

<file path=ppt/slides/slide68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3632"/>
            <a:ext cx="10477500" cy="6001643"/>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Phúc Cho Những Ai (</a:t>
            </a:r>
            <a:r>
              <a:rPr lang="en-US" kern="100" dirty="0">
                <a:latin typeface="Arial" panose="020B0604020202020204" pitchFamily="34" charset="0"/>
                <a:cs typeface="Times New Roman" panose="02020603050405020304" pitchFamily="18" charset="0"/>
              </a:rPr>
              <a:t>Tv</a:t>
            </a:r>
            <a:r>
              <a:rPr lang="vi-VN" kern="100" dirty="0">
                <a:latin typeface="Arial" panose="020B0604020202020204" pitchFamily="34" charset="0"/>
                <a:cs typeface="Times New Roman" panose="02020603050405020304" pitchFamily="18" charset="0"/>
              </a:rPr>
              <a:t>127</a:t>
            </a:r>
            <a:r>
              <a:rPr lang="en-US" kern="100" dirty="0">
                <a:latin typeface="Arial" panose="020B0604020202020204" pitchFamily="34" charset="0"/>
                <a:cs typeface="Times New Roman" panose="02020603050405020304" pitchFamily="18" charset="0"/>
              </a:rPr>
              <a:t>) – Huyền Linh</a:t>
            </a:r>
          </a:p>
          <a:p>
            <a:pPr algn="ctr"/>
            <a:endParaRPr lang="en-US" sz="16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Phúc cho những ai tôn sợ Thiên Chúa. Phúc cho những ai sống theo lời Người.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endParaRPr lang="en-US"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Hiền thê trong gia cư bạn như một thân nho tốt tươi. Nàng đem bao nhiêu hoan lạc với muôn trái thơm dịu ngọt. Này đây vây chung quanh bạn đàn con khôn ngoan xinh đẹp. Tựa như ô liu xanh rờn chồi non đang lớn Chúa thương chở che.</a:t>
            </a:r>
          </a:p>
        </p:txBody>
      </p:sp>
      <p:sp>
        <p:nvSpPr>
          <p:cNvPr id="2" name="TextBox 1">
            <a:extLst>
              <a:ext uri="{FF2B5EF4-FFF2-40B4-BE49-F238E27FC236}">
                <a16:creationId xmlns:a16="http://schemas.microsoft.com/office/drawing/2014/main" id="{0C516645-BC09-B3DC-46E4-8EF6DF9459FB}"/>
              </a:ext>
            </a:extLst>
          </p:cNvPr>
          <p:cNvSpPr txBox="1"/>
          <p:nvPr/>
        </p:nvSpPr>
        <p:spPr>
          <a:xfrm>
            <a:off x="10096500" y="177800"/>
            <a:ext cx="1993900" cy="369332"/>
          </a:xfrm>
          <a:prstGeom prst="rect">
            <a:avLst/>
          </a:prstGeom>
          <a:noFill/>
        </p:spPr>
        <p:txBody>
          <a:bodyPr wrap="square" rtlCol="0">
            <a:spAutoFit/>
          </a:bodyPr>
          <a:lstStyle/>
          <a:p>
            <a:r>
              <a:rPr lang="en-US" dirty="0"/>
              <a:t>TCCĐ 1 - 506</a:t>
            </a:r>
          </a:p>
        </p:txBody>
      </p:sp>
    </p:spTree>
    <p:extLst>
      <p:ext uri="{BB962C8B-B14F-4D97-AF65-F5344CB8AC3E}">
        <p14:creationId xmlns:p14="http://schemas.microsoft.com/office/powerpoint/2010/main" val="1780476333"/>
      </p:ext>
    </p:extLst>
  </p:cSld>
  <p:clrMapOvr>
    <a:overrideClrMapping bg1="dk1" tx1="lt1" bg2="dk2" tx2="lt2" accent1="accent1" accent2="accent2" accent3="accent3" accent4="accent4" accent5="accent5" accent6="accent6" hlink="hlink" folHlink="folHlink"/>
  </p:clrMapOvr>
</p:sld>
</file>

<file path=ppt/slides/slide68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81468"/>
            <a:ext cx="10477500" cy="7109639"/>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2. Người thương luôn ban cho bạn an bình hân hoan sướng vui. Vì đây bao nhiêu phúc lộc chứa chan suốt trong một đời. Bạn ơi, công lao tay bạn dài lâu ra hoa thơm nụ. Mừng cho Si-on hưng thịnh và vui con cháu lớn khôn tài hoa.</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Phúc cho những ai tôn sợ Thiên Chúa. Phúc cho những ai sống theo lời Người.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700" kern="100" dirty="0">
                <a:latin typeface="Arial" panose="020B0604020202020204" pitchFamily="34" charset="0"/>
                <a:cs typeface="Times New Roman" panose="02020603050405020304" pitchFamily="18" charset="0"/>
              </a:rPr>
              <a:t>3. Hồn con ca lên muôn lời tán tụng danh cha suốt đời. Ngài ban cho con gia đình có mẹ, có cha an bình. Niềm vui con sẽ lãnh nhận dựng xây mái ấm lâu bền. Tình yêu mãi thắm tươi mầu cùng ca khen Chúa phúc cho đời con.</a:t>
            </a:r>
          </a:p>
        </p:txBody>
      </p:sp>
    </p:spTree>
    <p:extLst>
      <p:ext uri="{BB962C8B-B14F-4D97-AF65-F5344CB8AC3E}">
        <p14:creationId xmlns:p14="http://schemas.microsoft.com/office/powerpoint/2010/main" val="2266483525"/>
      </p:ext>
    </p:extLst>
  </p:cSld>
  <p:clrMapOvr>
    <a:overrideClrMapping bg1="dk1" tx1="lt1" bg2="dk2" tx2="lt2" accent1="accent1" accent2="accent2" accent3="accent3" accent4="accent4" accent5="accent5" accent6="accent6" hlink="hlink" folHlink="folHlink"/>
  </p:clrMapOvr>
</p:sld>
</file>

<file path=ppt/slides/slide68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0932"/>
            <a:ext cx="10477500" cy="6894195"/>
          </a:xfrm>
          <a:prstGeom prst="rect">
            <a:avLst/>
          </a:prstGeom>
          <a:noFill/>
        </p:spPr>
        <p:txBody>
          <a:bodyPr wrap="square" rtlCol="0">
            <a:spAutoFit/>
          </a:bodyPr>
          <a:lstStyle/>
          <a:p>
            <a:pPr algn="ctr"/>
            <a:r>
              <a:rPr lang="vi-VN" kern="100" dirty="0">
                <a:latin typeface="Arial" panose="020B0604020202020204" pitchFamily="34" charset="0"/>
                <a:cs typeface="Times New Roman" panose="02020603050405020304" pitchFamily="18" charset="0"/>
              </a:rPr>
              <a:t>Kinh Cầu Tình Yêu</a:t>
            </a:r>
            <a:r>
              <a:rPr lang="en-US" kern="100" dirty="0">
                <a:latin typeface="Arial" panose="020B0604020202020204" pitchFamily="34" charset="0"/>
                <a:cs typeface="Times New Roman" panose="02020603050405020304" pitchFamily="18" charset="0"/>
              </a:rPr>
              <a:t> - </a:t>
            </a:r>
            <a:r>
              <a:rPr lang="vi-VN" kern="100" dirty="0">
                <a:latin typeface="Arial" panose="020B0604020202020204" pitchFamily="34" charset="0"/>
                <a:cs typeface="Times New Roman" panose="02020603050405020304" pitchFamily="18" charset="0"/>
              </a:rPr>
              <a:t>Lm. Nguyễn Duy</a:t>
            </a:r>
          </a:p>
          <a:p>
            <a:pPr algn="just"/>
            <a:r>
              <a:rPr lang="vi-VN" sz="3800" kern="100" dirty="0">
                <a:latin typeface="Arial" panose="020B0604020202020204" pitchFamily="34" charset="0"/>
                <a:cs typeface="Times New Roman" panose="02020603050405020304" pitchFamily="18" charset="0"/>
              </a:rPr>
              <a:t>1/ Qùy đây tay trao trong tay giây phút vui này, một ngày. Và nghe tim rung theo tim tha thiết ân tình rực tươi mầu nến. Tình yêu cho nhau hôm nay đoan hứa không phai, hy sinh cho nhau mãi đến bạc đầu khi nay khi sau giữ gìn tình yêu thắm mầu</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Xin dâng bao nhiêu mơ ước trọn đời được luôn tín trung. Xin luôn yêu nhau say đắm mối tình còn xinh đẹp mãi. Xin Cha thương ban ân phúc hai người đẹp duyên thắm tươi khi vui hay khi đau khổ suốt đời tình chẳng phai</a:t>
            </a: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353288A-AB44-EF78-9179-8C697CA838E0}"/>
              </a:ext>
            </a:extLst>
          </p:cNvPr>
          <p:cNvSpPr txBox="1"/>
          <p:nvPr/>
        </p:nvSpPr>
        <p:spPr>
          <a:xfrm>
            <a:off x="10058400" y="116958"/>
            <a:ext cx="1743740" cy="369332"/>
          </a:xfrm>
          <a:prstGeom prst="rect">
            <a:avLst/>
          </a:prstGeom>
          <a:noFill/>
        </p:spPr>
        <p:txBody>
          <a:bodyPr wrap="square" rtlCol="0">
            <a:spAutoFit/>
          </a:bodyPr>
          <a:lstStyle/>
          <a:p>
            <a:r>
              <a:rPr lang="en-US" dirty="0"/>
              <a:t>TCCĐ 1 - 529</a:t>
            </a:r>
          </a:p>
        </p:txBody>
      </p:sp>
    </p:spTree>
    <p:extLst>
      <p:ext uri="{BB962C8B-B14F-4D97-AF65-F5344CB8AC3E}">
        <p14:creationId xmlns:p14="http://schemas.microsoft.com/office/powerpoint/2010/main" val="443035182"/>
      </p:ext>
    </p:extLst>
  </p:cSld>
  <p:clrMapOvr>
    <a:overrideClrMapping bg1="dk1" tx1="lt1" bg2="dk2" tx2="lt2" accent1="accent1" accent2="accent2" accent3="accent3" accent4="accent4" accent5="accent5" accent6="accent6" hlink="hlink" folHlink="folHlink"/>
  </p:clrMapOvr>
</p:sld>
</file>

<file path=ppt/slides/slide68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524863"/>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2/ Ngày nao đôi tim yêu nhau ôi những ngọt ngào nhiệm mầu, nhìn nhau thương yêu dâng cao mơ ước dạt dào được chung nhịp sống và nay bên nhau mê say hạnh phúc dâng đầy nơi linh thiêng đây đoan hứa chung tình, xin Cha khoan nhân kết hợp tình yêu thắm nồng. </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Xin dâng bao nhiêu mơ ước trọn đời được luôn tín trung. Xin luôn yêu nhau say đắm mối tình còn xinh đẹp mãi. Xin Cha thương ban ân phúc hai người đẹp duyên thắm tươi khi vui hay khi đau khổ suốt đời tình chẳng phai</a:t>
            </a:r>
            <a:endParaRPr lang="vi-VN"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578389344"/>
      </p:ext>
    </p:extLst>
  </p:cSld>
  <p:clrMapOvr>
    <a:overrideClrMapping bg1="dk1" tx1="lt1" bg2="dk2" tx2="lt2" accent1="accent1" accent2="accent2" accent3="accent3" accent4="accent4" accent5="accent5" accent6="accent6" hlink="hlink" folHlink="folHlink"/>
  </p:clrMapOvr>
</p:sld>
</file>

<file path=ppt/slides/slide68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370975"/>
          </a:xfrm>
          <a:prstGeom prst="rect">
            <a:avLst/>
          </a:prstGeom>
          <a:noFill/>
        </p:spPr>
        <p:txBody>
          <a:bodyPr wrap="square" rtlCol="0">
            <a:spAutoFit/>
          </a:bodyPr>
          <a:lstStyle/>
          <a:p>
            <a:pPr algn="just"/>
            <a:r>
              <a:rPr lang="vi-VN" sz="3600" kern="100" dirty="0">
                <a:latin typeface="Arial" panose="020B0604020202020204" pitchFamily="34" charset="0"/>
                <a:cs typeface="Times New Roman" panose="02020603050405020304" pitchFamily="18" charset="0"/>
              </a:rPr>
              <a:t>3/ Từ nay trung kiên bên nhau nên nghĩa vợ chồng một lòng, từ nay theo gương Giê-su thương mến chân tình người yêu thành tín, rồi khi mai con thêm đông nuôi dưỡng một lòng cho con vui ngoan xin Chúa nhân lành thương ban muôn ơn duyên tình đẹp hơn nắng hồng </a:t>
            </a:r>
            <a:endParaRPr lang="en-US" sz="36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Xin dâng bao nhiêu mơ ước trọn đời được luôn tín trung. Xin luôn yêu nhau say đắm mối tình còn xinh đẹp mãi. Xin Cha thương ban ân phúc hai người đẹp duyên thắm tươi khi vui hay khi đau khổ suốt đời tình chẳng phai</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95811724"/>
      </p:ext>
    </p:extLst>
  </p:cSld>
  <p:clrMapOvr>
    <a:overrideClrMapping bg1="dk1" tx1="lt1" bg2="dk2" tx2="lt2" accent1="accent1" accent2="accent2" accent3="accent3" accent4="accent4" accent5="accent5" accent6="accent6" hlink="hlink" folHlink="folHlink"/>
  </p:clrMapOvr>
</p:sld>
</file>

<file path=ppt/slides/slide68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Dâng Đời Trăm Năm</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p>
          <a:p>
            <a:pPr algn="just"/>
            <a:r>
              <a:rPr lang="vi-VN" sz="3800" kern="100" dirty="0">
                <a:latin typeface="Arial" panose="020B0604020202020204" pitchFamily="34" charset="0"/>
                <a:cs typeface="Times New Roman" panose="02020603050405020304" pitchFamily="18" charset="0"/>
              </a:rPr>
              <a:t>1. Xin dâng lên Ngài đời trăm năm đã bắt đầu. Trăm năm ngày sau có ngày vui bên những ngày buồn. Đời trăm năm mai sau, con có gì vui con có gì buồn (thời) dâng Ngài, xin dâng Ngài bao nhiêu mưa nắng đến trong ngày mai, tương lai biển rộng sông dài. Nguyện xin Ngài đưa lối rồng mây.</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Xin ban hồng ân tình yêu năm tháng dịu êm. Xin dẫn đưa qua những ngày gió lộng mưa sa. Xin cho niềm tin xanh ngát hoa đầu xuân. Xin lấy hy sinh dệt chung câu hát chung tình.</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2BB7B00-3F51-CD60-69C2-8DF723E2A9E9}"/>
              </a:ext>
            </a:extLst>
          </p:cNvPr>
          <p:cNvSpPr txBox="1"/>
          <p:nvPr/>
        </p:nvSpPr>
        <p:spPr>
          <a:xfrm>
            <a:off x="9845749" y="0"/>
            <a:ext cx="1754372" cy="369332"/>
          </a:xfrm>
          <a:prstGeom prst="rect">
            <a:avLst/>
          </a:prstGeom>
          <a:noFill/>
        </p:spPr>
        <p:txBody>
          <a:bodyPr wrap="square" rtlCol="0">
            <a:spAutoFit/>
          </a:bodyPr>
          <a:lstStyle/>
          <a:p>
            <a:r>
              <a:rPr lang="en-US" dirty="0"/>
              <a:t>TCCĐ 1 - 530</a:t>
            </a:r>
          </a:p>
        </p:txBody>
      </p:sp>
    </p:spTree>
    <p:extLst>
      <p:ext uri="{BB962C8B-B14F-4D97-AF65-F5344CB8AC3E}">
        <p14:creationId xmlns:p14="http://schemas.microsoft.com/office/powerpoint/2010/main" val="2570579888"/>
      </p:ext>
    </p:extLst>
  </p:cSld>
  <p:clrMapOvr>
    <a:overrideClrMapping bg1="dk1" tx1="lt1" bg2="dk2" tx2="lt2" accent1="accent1" accent2="accent2" accent3="accent3" accent4="accent4" accent5="accent5" accent6="accent6" hlink="hlink" folHlink="folHlink"/>
  </p:clrMapOvr>
</p:sld>
</file>

<file path=ppt/slides/slide68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524863"/>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2. Chung dây tơ hồng là trăm năm chung tấm lòng. Dẫu mấy biển Đông, mấy dòng sông ngăn bước vợ chồng. Dù đi trong cơn mưa có Chúa dìu đưa đi hết con đường (thời) gia đình luôn an bình, tươi như hoa mới thắm như bình minh, trung trinh giữ vẹn câu thề. Đường đi về luôn ấm tình vui. </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Xin ban hồng ân tình yêu năm tháng dịu êm. Xin dẫn đưa qua những ngày gió lộng mưa sa. Xin cho niềm tin xanh ngát hoa đầu xuân. Xin lấy hy sinh dệt chung câu hát chung tình.</a:t>
            </a:r>
            <a:endParaRPr lang="en-US" sz="38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698922831"/>
      </p:ext>
    </p:extLst>
  </p:cSld>
  <p:clrMapOvr>
    <a:overrideClrMapping bg1="dk1" tx1="lt1" bg2="dk2" tx2="lt2" accent1="accent1" accent2="accent2" accent3="accent3" accent4="accent4" accent5="accent5" accent6="accent6" hlink="hlink" folHlink="folHlink"/>
  </p:clrMapOvr>
</p:sld>
</file>

<file path=ppt/slides/slide68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524863"/>
          </a:xfrm>
          <a:prstGeom prst="rect">
            <a:avLst/>
          </a:prstGeom>
          <a:noFill/>
        </p:spPr>
        <p:txBody>
          <a:bodyPr wrap="square" rtlCol="0">
            <a:spAutoFit/>
          </a:bodyPr>
          <a:lstStyle/>
          <a:p>
            <a:pPr algn="just"/>
            <a:r>
              <a:rPr lang="vi-VN" sz="3800" kern="100" dirty="0">
                <a:latin typeface="Arial" panose="020B0604020202020204" pitchFamily="34" charset="0"/>
                <a:cs typeface="Times New Roman" panose="02020603050405020304" pitchFamily="18" charset="0"/>
              </a:rPr>
              <a:t>3. Xin ơn cho người đời hy sinh luôn sáng ngời. Vững bước người cha dẫu đường xa bao nỗi đoạn trường. Người mang trên đôi vai gian khó ngày mai với biết bao nhiêu (là) hy vọng, bao hy vọng, mong sao tay Chúa dẫn đưa bình yên. Tơ duyên đã nguyện suốt đời. Thì xin Trời theo bước người đi. </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Xin ban hồng ân tình yêu năm tháng dịu êm. Xin dẫn đưa qua những ngày gió lộng mưa sa. Xin cho niềm tin xanh ngát hoa đầu xuân. Xin lấy hy sinh dệt chung câu hát chung tình.</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63229448"/>
      </p:ext>
    </p:extLst>
  </p:cSld>
  <p:clrMapOvr>
    <a:overrideClrMapping bg1="dk1" tx1="lt1" bg2="dk2" tx2="lt2" accent1="accent1" accent2="accent2" accent3="accent3" accent4="accent4" accent5="accent5" accent6="accent6" hlink="hlink" folHlink="folHlink"/>
  </p:clrMapOvr>
</p:sld>
</file>

<file path=ppt/slides/slide68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23247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Mẹ Ơi Con Đến</a:t>
            </a:r>
            <a:r>
              <a:rPr lang="en-US" sz="2400" kern="100" dirty="0">
                <a:latin typeface="Arial" panose="020B0604020202020204" pitchFamily="34" charset="0"/>
                <a:cs typeface="Times New Roman" panose="02020603050405020304" pitchFamily="18" charset="0"/>
              </a:rPr>
              <a:t> – Mi Trầm</a:t>
            </a:r>
            <a:endParaRPr lang="vi-VN" sz="24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1/. Mẹ ơi con xin đến dâng lên Mẹ cuộc tình, Mẹ ơi con xin đến dâng lên Mẹ thành kính. Xin chớ quên ban nguồn sức thiêng, đưa dẫn con qua muôn nẻo đường, Mẹ ơi nguyện đoái thương</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Mẹ phủ bóng mến thương, gia đình đượm thắm sắc hương, hương tình yêu đôi lứa. Dẫu đời gặp những đắng cay, xin Mẹ tình chớ đổi thay, con xin Mẹ, Mẹ ơi!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7E91ADC-8115-5D70-2B40-D0D1CF791264}"/>
              </a:ext>
            </a:extLst>
          </p:cNvPr>
          <p:cNvSpPr txBox="1"/>
          <p:nvPr/>
        </p:nvSpPr>
        <p:spPr>
          <a:xfrm>
            <a:off x="9622465" y="85060"/>
            <a:ext cx="2169042" cy="369332"/>
          </a:xfrm>
          <a:prstGeom prst="rect">
            <a:avLst/>
          </a:prstGeom>
          <a:noFill/>
        </p:spPr>
        <p:txBody>
          <a:bodyPr wrap="square" rtlCol="0">
            <a:spAutoFit/>
          </a:bodyPr>
          <a:lstStyle/>
          <a:p>
            <a:r>
              <a:rPr lang="en-US" dirty="0"/>
              <a:t>TCCĐ 2 - 386</a:t>
            </a:r>
          </a:p>
        </p:txBody>
      </p:sp>
    </p:spTree>
    <p:extLst>
      <p:ext uri="{BB962C8B-B14F-4D97-AF65-F5344CB8AC3E}">
        <p14:creationId xmlns:p14="http://schemas.microsoft.com/office/powerpoint/2010/main" val="1630868224"/>
      </p:ext>
    </p:extLst>
  </p:cSld>
  <p:clrMapOvr>
    <a:overrideClrMapping bg1="dk1" tx1="lt1" bg2="dk2" tx2="lt2" accent1="accent1" accent2="accent2" accent3="accent3" accent4="accent4" accent5="accent5" accent6="accent6" hlink="hlink" folHlink="folHlink"/>
  </p:clrMapOvr>
</p:sld>
</file>

<file path=ppt/slides/slide69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5170646"/>
          </a:xfrm>
          <a:prstGeom prst="rect">
            <a:avLst/>
          </a:prstGeom>
          <a:noFill/>
        </p:spPr>
        <p:txBody>
          <a:bodyPr wrap="square" rtlCol="0">
            <a:spAutoFit/>
          </a:bodyPr>
          <a:lstStyle/>
          <a:p>
            <a:pPr algn="just">
              <a:spcBef>
                <a:spcPts val="600"/>
              </a:spcBef>
              <a:spcAft>
                <a:spcPts val="600"/>
              </a:spcAft>
            </a:pPr>
            <a:r>
              <a:rPr lang="vi-VN" sz="4000" kern="100" dirty="0">
                <a:latin typeface="Arial" panose="020B0604020202020204" pitchFamily="34" charset="0"/>
                <a:cs typeface="Times New Roman" panose="02020603050405020304" pitchFamily="18" charset="0"/>
              </a:rPr>
              <a:t>2/. Mẹ ơi tình xưa đó nay đã trọn lời thề, Mẹ ơi con xin hứa theo chân Mẹ Mẹ nhé. Bao mến thương tô đời lứa đôi, tươi thắm như xuân trên đỉnh đồi, đẹp thay đời lứa đôi</a:t>
            </a:r>
            <a:endParaRPr lang="en-US" sz="4000" kern="100" dirty="0">
              <a:latin typeface="Arial" panose="020B0604020202020204" pitchFamily="34" charset="0"/>
              <a:cs typeface="Times New Roman" panose="02020603050405020304" pitchFamily="18" charset="0"/>
            </a:endParaRPr>
          </a:p>
          <a:p>
            <a:pPr algn="just">
              <a:spcBef>
                <a:spcPts val="600"/>
              </a:spcBef>
              <a:spcAft>
                <a:spcPts val="600"/>
              </a:spcAft>
            </a:pP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Mẹ phủ bóng mến thương, gia đình đượm thắm sắc hương, hương tình yêu đôi lứa. Dẫu đời gặp những đắng cay, xin Mẹ tình chớ đổi thay, con xin Mẹ, Mẹ ơi!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932088366"/>
      </p:ext>
    </p:extLst>
  </p:cSld>
  <p:clrMapOvr>
    <a:overrideClrMapping bg1="dk1" tx1="lt1" bg2="dk2" tx2="lt2" accent1="accent1" accent2="accent2" accent3="accent3" accent4="accent4" accent5="accent5" accent6="accent6" hlink="hlink" folHlink="folHlink"/>
  </p:clrMapOvr>
</p:sld>
</file>

<file path=ppt/slides/slide69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986528"/>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Dâng Đời</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endParaRPr lang="en-US" sz="2400" kern="100" dirty="0">
              <a:latin typeface="Arial" panose="020B0604020202020204" pitchFamily="34" charset="0"/>
              <a:cs typeface="Times New Roman" panose="02020603050405020304" pitchFamily="18" charset="0"/>
            </a:endParaRPr>
          </a:p>
          <a:p>
            <a:pPr algn="ctr"/>
            <a:endParaRPr lang="vi-VN" sz="16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1. Xin dâng cả trăm năm dâng trọn tình yêu thắm nở dâng cả ngày mai những buồn vui.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Dâng trời đời chúng con ước bao là ngày là bấy nhiêu tình.</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Xin dâng thuở an vui những ngày đẹp tươi đã mở dâng cả ngày sau những niềm đau.</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3. Trăm năm đẹp tơ duyên Chúa là nguồn vui muôn thuở mai ở đường xa Chúa dìu đưa.</a:t>
            </a:r>
            <a:endParaRPr lang="en-US" sz="4000" kern="100" dirty="0">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4. Xin như biển bao la tấm lòng trời ban cho mẹ xin nở rừng hoa tấm lòng Cha.</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D9897FA-152B-B8D8-6265-E3F8AFF4C117}"/>
              </a:ext>
            </a:extLst>
          </p:cNvPr>
          <p:cNvSpPr txBox="1"/>
          <p:nvPr/>
        </p:nvSpPr>
        <p:spPr>
          <a:xfrm>
            <a:off x="9346019" y="7432"/>
            <a:ext cx="2392325" cy="369332"/>
          </a:xfrm>
          <a:prstGeom prst="rect">
            <a:avLst/>
          </a:prstGeom>
          <a:noFill/>
        </p:spPr>
        <p:txBody>
          <a:bodyPr wrap="squar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Chủ đề 1: 80</a:t>
            </a:r>
          </a:p>
        </p:txBody>
      </p:sp>
    </p:spTree>
    <p:extLst>
      <p:ext uri="{BB962C8B-B14F-4D97-AF65-F5344CB8AC3E}">
        <p14:creationId xmlns:p14="http://schemas.microsoft.com/office/powerpoint/2010/main" val="287322085"/>
      </p:ext>
    </p:extLst>
  </p:cSld>
  <p:clrMapOvr>
    <a:overrideClrMapping bg1="dk1" tx1="lt1" bg2="dk2" tx2="lt2" accent1="accent1" accent2="accent2" accent3="accent3" accent4="accent4" accent5="accent5" accent6="accent6" hlink="hlink" folHlink="folHlink"/>
  </p:clrMapOvr>
</p:sld>
</file>

<file path=ppt/slides/slide69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Lời Nguyện Cho Đôi Tân Hôn</a:t>
            </a:r>
          </a:p>
          <a:p>
            <a:pPr algn="just"/>
            <a:r>
              <a:rPr lang="vi-VN" sz="3800" kern="100" dirty="0">
                <a:latin typeface="Arial" panose="020B0604020202020204" pitchFamily="34" charset="0"/>
                <a:cs typeface="Times New Roman" panose="02020603050405020304" pitchFamily="18" charset="0"/>
              </a:rPr>
              <a:t>1. Cuộc tình từ nay Chúa đã kết hợp, loài người nào ai dám phân ly được cuộc tình hạnh phúc còn mãi thiên thu, nguyện cầu cùng Chúa ghé mắt dủ thương đổ tràn hồng phúc xuống nữ tỳ đây mãi mãi thuỷ chung yêu thương chồng mình.</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Xin cho đôi lứa hoà thuận thương yêu, xin Đức Ki-tô, dìu dắt duyên tình đầu thắm thiết dài lâu. Luôn luôn trung tín trong niềm mến tin, xin ban ân phúc cho cuộc sống gia đình trăm năm vẹn tình.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ED9897FA-152B-B8D8-6265-E3F8AFF4C117}"/>
              </a:ext>
            </a:extLst>
          </p:cNvPr>
          <p:cNvSpPr txBox="1"/>
          <p:nvPr/>
        </p:nvSpPr>
        <p:spPr>
          <a:xfrm>
            <a:off x="9698075" y="7432"/>
            <a:ext cx="2392325" cy="369332"/>
          </a:xfrm>
          <a:prstGeom prst="rect">
            <a:avLst/>
          </a:prstGeom>
          <a:noFill/>
        </p:spPr>
        <p:txBody>
          <a:bodyPr wrap="squar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TCCĐ 1: 516</a:t>
            </a:r>
          </a:p>
        </p:txBody>
      </p:sp>
    </p:spTree>
    <p:extLst>
      <p:ext uri="{BB962C8B-B14F-4D97-AF65-F5344CB8AC3E}">
        <p14:creationId xmlns:p14="http://schemas.microsoft.com/office/powerpoint/2010/main" val="2338751989"/>
      </p:ext>
    </p:extLst>
  </p:cSld>
  <p:clrMapOvr>
    <a:overrideClrMapping bg1="dk1" tx1="lt1" bg2="dk2" tx2="lt2" accent1="accent1" accent2="accent2" accent3="accent3" accent4="accent4" accent5="accent5" accent6="accent6" hlink="hlink" folHlink="folHlink"/>
  </p:clrMapOvr>
</p:sld>
</file>

<file path=ppt/slides/slide69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Hợp một lời kinh khấn xin cho chàng trọn vẹn niềm tin mến yêu nồng nàn, một niềm thành tín tròn nghĩa trung kiên, nguyện cầu tình Chúa hướng dẫn chàng luôn để tròn cuộc sống biết kính trọng nhau dẫu lúc bình an hay khi lầm than.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cho đôi lứa hoà thuận thương yêu, xin Đức Ki-tô, dìu dắt duyên tình đầu thắm thiết dài lâu. Luôn luôn trung tín trong niềm mến tin, xin ban ân phúc cho cuộc sống gia đình trăm năm vẹn tình.</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059857864"/>
      </p:ext>
    </p:extLst>
  </p:cSld>
  <p:clrMapOvr>
    <a:overrideClrMapping bg1="dk1" tx1="lt1" bg2="dk2" tx2="lt2" accent1="accent1" accent2="accent2" accent3="accent3" accent4="accent4" accent5="accent5" accent6="accent6" hlink="hlink" folHlink="folHlink"/>
  </p:clrMapOvr>
</p:sld>
</file>

<file path=ppt/slides/slide69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7432"/>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Trọn tình thuỷ chung với nhau trên đường dạt dào tình thương đức tin kiên cường lòng dạ hợp nhất một ý yêu thương, nguyện cầu tình Chúa thánh hoá tình duyên trọn một cuộc sống mến Chúa thành tâm giữ vững niềm tin sẽ mãi bình yên.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cho đôi lứa hoà thuận thương yêu, xin Đức Ki-tô, dìu dắt duyên tình đầu thắm thiết dài lâu. Luôn luôn trung tín trong niềm mến tin, xin ban ân phúc cho cuộc sống gia đình trăm năm vẹn tình.</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0075284"/>
      </p:ext>
    </p:extLst>
  </p:cSld>
  <p:clrMapOvr>
    <a:overrideClrMapping bg1="dk1" tx1="lt1" bg2="dk2" tx2="lt2" accent1="accent1" accent2="accent2" accent3="accent3" accent4="accent4" accent5="accent5" accent6="accent6" hlink="hlink" folHlink="folHlink"/>
  </p:clrMapOvr>
</p:sld>
</file>

<file path=ppt/slides/slide69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68768"/>
            <a:ext cx="10477500" cy="12034064"/>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Dìu Nhau Trao Yêu Thương</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3600" kern="100" dirty="0">
                <a:latin typeface="Arial" panose="020B0604020202020204" pitchFamily="34" charset="0"/>
                <a:cs typeface="Times New Roman" panose="02020603050405020304" pitchFamily="18" charset="0"/>
              </a:rPr>
              <a:t>1. Dìu nhau lên trước bàn thờ Chúa trao duyên tình tươi thắm trao nguyện ước muôn đời. Nguyện xin Ba Ngôi nguồn ơn phúc ban ân tình Thiên Chúa cho đời luôn yêu nhau. Cầm tay trao ước nguyện từ nay, chung nhau niềm mơ ước, chung sầu khở vơi đầy. Quỳ đây theo cung đàn câu hát dâng trao niềm tin mến, cho tình mãi không phai.</a:t>
            </a:r>
            <a:endParaRPr lang="en-US" sz="3600" kern="10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Trong yêu thương dâng đầy, thầm xin Chúa ban ơn. Cho con luôn trung thành từ nay tới ngàn sau. Dù những lúc khốn khó, niềm tin vẫn dâng đầy. Gặp khó nguy trong đời tình yêu vẫn đẹp xinh.</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dirty="0">
                <a:latin typeface="Arial" panose="020B0604020202020204" pitchFamily="34" charset="0"/>
                <a:cs typeface="Times New Roman" panose="02020603050405020304" pitchFamily="18" charset="0"/>
              </a:rPr>
              <a:t>2. Giờ đây trong tiếng đàn dịu êm, hai con thuyền chung bến lên đường đến chân trời. Cùng nhau chung tay buồm tay lái, đưa con thuyền hạnh phúc qua ngàn muôn nguy nan. Quỳ đây chung khấn nguyện trời cao thương đưa dìu chân bước, xây hạnh phúc gia đình. Nguyện xin cho anh tràn ơn thánh, cho em ngàn ân phúc, cho tình mãi không phai.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32D69E8-AE23-CAF3-B6FD-A4993B48BBAD}"/>
              </a:ext>
            </a:extLst>
          </p:cNvPr>
          <p:cNvSpPr txBox="1"/>
          <p:nvPr/>
        </p:nvSpPr>
        <p:spPr>
          <a:xfrm>
            <a:off x="10426700" y="0"/>
            <a:ext cx="1714500" cy="369332"/>
          </a:xfrm>
          <a:prstGeom prst="rect">
            <a:avLst/>
          </a:prstGeom>
          <a:noFill/>
        </p:spPr>
        <p:txBody>
          <a:bodyPr wrap="square" rtlCol="0">
            <a:spAutoFit/>
          </a:bodyPr>
          <a:lstStyle/>
          <a:p>
            <a:r>
              <a:rPr lang="en-US" dirty="0"/>
              <a:t>Chủ đề 1: 70</a:t>
            </a:r>
          </a:p>
        </p:txBody>
      </p:sp>
    </p:spTree>
    <p:extLst>
      <p:ext uri="{BB962C8B-B14F-4D97-AF65-F5344CB8AC3E}">
        <p14:creationId xmlns:p14="http://schemas.microsoft.com/office/powerpoint/2010/main" val="4242701375"/>
      </p:ext>
    </p:extLst>
  </p:cSld>
  <p:clrMapOvr>
    <a:overrideClrMapping bg1="dk1" tx1="lt1" bg2="dk2" tx2="lt2" accent1="accent1" accent2="accent2" accent3="accent3" accent4="accent4" accent5="accent5" accent6="accent6" hlink="hlink" folHlink="folHlink"/>
  </p:clrMapOvr>
</p:sld>
</file>

<file path=ppt/slides/slide69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740307"/>
          </a:xfrm>
          <a:prstGeom prst="rect">
            <a:avLst/>
          </a:prstGeom>
          <a:noFill/>
        </p:spPr>
        <p:txBody>
          <a:bodyPr wrap="square" rtlCol="0">
            <a:spAutoFit/>
          </a:bodyPr>
          <a:lstStyle/>
          <a:p>
            <a:pPr algn="just"/>
            <a:r>
              <a:rPr lang="vi-VN" sz="3600" kern="100" spc="-150" dirty="0">
                <a:latin typeface="Arial" panose="020B0604020202020204" pitchFamily="34" charset="0"/>
                <a:cs typeface="Times New Roman" panose="02020603050405020304" pitchFamily="18" charset="0"/>
              </a:rPr>
              <a:t>2. Giờ đây trong tiếng đàn dịu êm, hai con thuyền chung bến lên đường đến chân trời. Cùng nhau chung tay buồm tay lái, đưa con thuyền hạnh phúc qua ngàn muôn nguy nan. Quỳ đây chung khấn nguyện trời cao thương đưa dìu chân bước, xây hạnh phúc gia đình. Nguyện xin cho anh tràn ơn thánh, cho em ngàn ân phúc, cho tình mãi không phai.</a:t>
            </a:r>
            <a:endParaRPr lang="en-US" sz="3600" kern="100" spc="-150" dirty="0">
              <a:latin typeface="Arial" panose="020B0604020202020204" pitchFamily="34" charset="0"/>
              <a:cs typeface="Times New Roman" panose="02020603050405020304" pitchFamily="18" charset="0"/>
            </a:endParaRPr>
          </a:p>
          <a:p>
            <a:pPr algn="just"/>
            <a:r>
              <a:rPr lang="vi-VN" sz="3600" kern="100" dirty="0">
                <a:solidFill>
                  <a:schemeClr val="accent3">
                    <a:lumMod val="60000"/>
                    <a:lumOff val="40000"/>
                  </a:schemeClr>
                </a:solidFill>
                <a:latin typeface="Arial" panose="020B0604020202020204" pitchFamily="34" charset="0"/>
                <a:cs typeface="Times New Roman" panose="02020603050405020304" pitchFamily="18" charset="0"/>
              </a:rPr>
              <a:t>ĐK. Trong yêu thương dâng đầy, thầm xin Chúa ban ơn. Cho con luôn trung thành từ nay tới ngàn sau. Dù những lúc khốn khó, niềm tin vẫn dâng đầy. Gặp khó nguy trong đời tình yêu vẫn đẹp xinh.</a:t>
            </a:r>
            <a:endParaRPr lang="en-US" sz="36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682313962"/>
      </p:ext>
    </p:extLst>
  </p:cSld>
  <p:clrMapOvr>
    <a:overrideClrMapping bg1="dk1" tx1="lt1" bg2="dk2" tx2="lt2" accent1="accent1" accent2="accent2" accent3="accent3" accent4="accent4" accent5="accent5" accent6="accent6" hlink="hlink" folHlink="folHlink"/>
  </p:clrMapOvr>
</p:sld>
</file>

<file path=ppt/slides/slide69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894195"/>
          </a:xfrm>
          <a:prstGeom prst="rect">
            <a:avLst/>
          </a:prstGeom>
          <a:noFill/>
        </p:spPr>
        <p:txBody>
          <a:bodyPr wrap="square" rtlCol="0">
            <a:spAutoFit/>
          </a:bodyPr>
          <a:lstStyle/>
          <a:p>
            <a:pPr algn="ctr"/>
            <a:r>
              <a:rPr lang="en-US" sz="2400" kern="100" dirty="0">
                <a:latin typeface="Arial" panose="020B0604020202020204" pitchFamily="34" charset="0"/>
                <a:cs typeface="Times New Roman" panose="02020603050405020304" pitchFamily="18" charset="0"/>
              </a:rPr>
              <a:t>Dâng Người cuộc đời – Từ Duyên</a:t>
            </a:r>
          </a:p>
          <a:p>
            <a:pPr algn="just"/>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ĐK: Nào cùng nhau trao nhau ân tình thắm nồng. Nào cùng nhau xin dân lên </a:t>
            </a:r>
            <a:r>
              <a:rPr lang="en-US" sz="3800" kern="100" dirty="0" err="1">
                <a:solidFill>
                  <a:schemeClr val="accent3">
                    <a:lumMod val="60000"/>
                    <a:lumOff val="40000"/>
                  </a:schemeClr>
                </a:solidFill>
                <a:latin typeface="Arial" panose="020B0604020202020204" pitchFamily="34" charset="0"/>
                <a:cs typeface="Times New Roman" panose="02020603050405020304" pitchFamily="18" charset="0"/>
              </a:rPr>
              <a:t>tòa</a:t>
            </a:r>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 Thiên Chúa. Để Người thương dẫn đưa đi trên đường xa. Để Người thương dẫn đưa đi về tương lai.</a:t>
            </a:r>
          </a:p>
          <a:p>
            <a:pPr algn="just"/>
            <a:r>
              <a:rPr lang="en-US" sz="3800" kern="100" dirty="0">
                <a:latin typeface="Arial" panose="020B0604020202020204" pitchFamily="34" charset="0"/>
                <a:cs typeface="Times New Roman" panose="02020603050405020304" pitchFamily="18" charset="0"/>
              </a:rPr>
              <a:t>1. Con có gì để dâng, này đây kiếp sống gia đình. Con có gì để dâng, này con dâng lên người tình và bao mến thương ngày qua lắng lo ngày mai</a:t>
            </a:r>
          </a:p>
          <a:p>
            <a:pPr algn="just"/>
            <a:r>
              <a:rPr lang="en-US" sz="3800" kern="100" spc="-150" dirty="0">
                <a:latin typeface="Arial" panose="020B0604020202020204" pitchFamily="34" charset="0"/>
                <a:cs typeface="Times New Roman" panose="02020603050405020304" pitchFamily="18" charset="0"/>
              </a:rPr>
              <a:t>2. Con có gì để dâng, này con dâng trái tim hèn. Con có gì để dâng, này đây tương lai nhọc nhằn ngày tháng với bao buồn vui suốt trong cuộc đời</a:t>
            </a:r>
          </a:p>
        </p:txBody>
      </p:sp>
      <p:sp>
        <p:nvSpPr>
          <p:cNvPr id="2" name="TextBox 1">
            <a:extLst>
              <a:ext uri="{FF2B5EF4-FFF2-40B4-BE49-F238E27FC236}">
                <a16:creationId xmlns:a16="http://schemas.microsoft.com/office/drawing/2014/main" id="{48077AE6-172C-2234-1003-9D1CBDD7C109}"/>
              </a:ext>
            </a:extLst>
          </p:cNvPr>
          <p:cNvSpPr txBox="1"/>
          <p:nvPr/>
        </p:nvSpPr>
        <p:spPr>
          <a:xfrm>
            <a:off x="10236200" y="20132"/>
            <a:ext cx="1752600" cy="369332"/>
          </a:xfrm>
          <a:prstGeom prst="rect">
            <a:avLst/>
          </a:prstGeom>
          <a:noFill/>
        </p:spPr>
        <p:txBody>
          <a:bodyPr wrap="square" rtlCol="0">
            <a:spAutoFit/>
          </a:bodyPr>
          <a:lstStyle/>
          <a:p>
            <a:r>
              <a:rPr lang="en-US" dirty="0"/>
              <a:t>Chủ đề 1: 75</a:t>
            </a:r>
          </a:p>
        </p:txBody>
      </p:sp>
    </p:spTree>
    <p:extLst>
      <p:ext uri="{BB962C8B-B14F-4D97-AF65-F5344CB8AC3E}">
        <p14:creationId xmlns:p14="http://schemas.microsoft.com/office/powerpoint/2010/main" val="2241163385"/>
      </p:ext>
    </p:extLst>
  </p:cSld>
  <p:clrMapOvr>
    <a:overrideClrMapping bg1="dk1" tx1="lt1" bg2="dk2" tx2="lt2" accent1="accent1" accent2="accent2" accent3="accent3" accent4="accent4" accent5="accent5" accent6="accent6" hlink="hlink" folHlink="folHlink"/>
  </p:clrMapOvr>
</p:sld>
</file>

<file path=ppt/slides/slide69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Đến Trong Tình Yêu</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Lm. Nguyễn Duy</a:t>
            </a:r>
          </a:p>
          <a:p>
            <a:pPr algn="just"/>
            <a:r>
              <a:rPr lang="vi-VN" sz="4000" kern="100" dirty="0">
                <a:latin typeface="Arial" panose="020B0604020202020204" pitchFamily="34" charset="0"/>
                <a:cs typeface="Times New Roman" panose="02020603050405020304" pitchFamily="18" charset="0"/>
              </a:rPr>
              <a:t>1. Hân hoan hai người đến trong tình yêu, đường dài hạnh phúc bắt đầu cùng bước sớm chiều. Hân hoan trái tim hòa nhịp xôn xao, thiết tha nguyện cầu cho nhau, tình mãi luôn được thắm màu.</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tình yêu Chúa hôm nay đến trong cuộc đởi. Xin hồng ân Chúa tuôn rơi xuống trên hai người. Đường dài hạnh phúc yêu thương xin cùng đi tới. Thủy chung ân tình son sắt câu thề chẳng phai.</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8077AE6-172C-2234-1003-9D1CBDD7C109}"/>
              </a:ext>
            </a:extLst>
          </p:cNvPr>
          <p:cNvSpPr txBox="1"/>
          <p:nvPr/>
        </p:nvSpPr>
        <p:spPr>
          <a:xfrm>
            <a:off x="10236200" y="20132"/>
            <a:ext cx="1752600" cy="369332"/>
          </a:xfrm>
          <a:prstGeom prst="rect">
            <a:avLst/>
          </a:prstGeom>
          <a:noFill/>
        </p:spPr>
        <p:txBody>
          <a:bodyPr wrap="square" rtlCol="0">
            <a:spAutoFit/>
          </a:bodyPr>
          <a:lstStyle/>
          <a:p>
            <a:r>
              <a:rPr lang="en-US" dirty="0"/>
              <a:t>Chủ đề 1: 82</a:t>
            </a:r>
          </a:p>
        </p:txBody>
      </p:sp>
    </p:spTree>
    <p:extLst>
      <p:ext uri="{BB962C8B-B14F-4D97-AF65-F5344CB8AC3E}">
        <p14:creationId xmlns:p14="http://schemas.microsoft.com/office/powerpoint/2010/main" val="3833577619"/>
      </p:ext>
    </p:extLst>
  </p:cSld>
  <p:clrMapOvr>
    <a:overrideClrMapping bg1="dk1" tx1="lt1" bg2="dk2" tx2="lt2" accent1="accent1" accent2="accent2" accent3="accent3" accent4="accent4" accent5="accent5" accent6="accent6" hlink="hlink" folHlink="folHlink"/>
  </p:clrMapOvr>
</p:sld>
</file>

<file path=ppt/slides/slide69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Trăm năm ước nguyện sống luôn thủy chung, đường đời đi mãi ước nguyện một ý một lòng. Bên nhau lúc đông tàn ngày xuân sang, nắng mưa thề cùng nghiêng vai chia sớt cho nhau mỗi ngày.</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tình yêu Chúa hôm nay đến trong cuộc đởi. Xin hồng ân Chúa tuôn rơi xuống trên hai người. Đường dài hạnh phúc yêu thương xin cùng đi tới. Thủy chung ân tình son sắt câu thề chẳng phai.</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29730102"/>
      </p:ext>
    </p:extLst>
  </p:cSld>
  <p:clrMapOvr>
    <a:overrideClrMapping bg1="dk1" tx1="lt1" bg2="dk2" tx2="lt2" accent1="accent1" accent2="accent2" accent3="accent3" accent4="accent4" accent5="accent5" accent6="accent6" hlink="hlink" folHlink="folHlink"/>
  </p:clrMapOvr>
</p:sld>
</file>

<file path=ppt/slides/slide70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Hôm nay hai người bước vào tình thương, một niềm xin Chúa chúc lành đổ xuống miên trường. Bên nhau sớm hôm hòa lời kinh dâng, Chúa thương cuộc tình trăm năm, được mãi tươi màu thánh thiện.</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tình yêu Chúa hôm nay đến trong cuộc đởi. Xin hồng ân Chúa tuôn rơi xuống trên hai người. Đường dài hạnh phúc yêu thương xin cùng đi tới. Thủy chung ân tình son sắt câu thề chẳng phai.</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718608522"/>
      </p:ext>
    </p:extLst>
  </p:cSld>
  <p:clrMapOvr>
    <a:overrideClrMapping bg1="dk1" tx1="lt1" bg2="dk2" tx2="lt2" accent1="accent1" accent2="accent2" accent3="accent3" accent4="accent4" accent5="accent5" accent6="accent6" hlink="hlink" folHlink="folHlink"/>
  </p:clrMapOvr>
</p:sld>
</file>

<file path=ppt/slides/slide70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617196"/>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Trước Bàn Thờ</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p>
          <a:p>
            <a:pPr algn="just"/>
            <a:r>
              <a:rPr lang="vi-VN" sz="4000" kern="100" dirty="0">
                <a:latin typeface="Arial" panose="020B0604020202020204" pitchFamily="34" charset="0"/>
                <a:cs typeface="Times New Roman" panose="02020603050405020304" pitchFamily="18" charset="0"/>
              </a:rPr>
              <a:t>1. Đưa nhau lên trước bàn thờ, tình yêu Thiên Chúa vào tim. Dìu nhau trong ánh thiên đường, tay nắm yêu thương thắm hoa ngàn hương, tiếng ca bay ngàn phương. Xin cho con tim nồng ấm, xin mãi tình yêu vững bền. Mai sau không sợ (mà) thương đau. Xin cho tương lai tuyệt vời, xin cho yêu nhau đời đời.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Đôi tay chung kết muôn đời, đôi tim chung tiếng ngàn nơi. Bên nhau nhìn lên Chúa cao, xin cho yêu thương mãi dạt dào.</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741CE7A-327A-B92E-173B-A5C474763960}"/>
              </a:ext>
            </a:extLst>
          </p:cNvPr>
          <p:cNvSpPr txBox="1"/>
          <p:nvPr/>
        </p:nvSpPr>
        <p:spPr>
          <a:xfrm>
            <a:off x="9994900" y="114300"/>
            <a:ext cx="1943100" cy="369332"/>
          </a:xfrm>
          <a:prstGeom prst="rect">
            <a:avLst/>
          </a:prstGeom>
          <a:noFill/>
        </p:spPr>
        <p:txBody>
          <a:bodyPr wrap="square" rtlCol="0">
            <a:spAutoFit/>
          </a:bodyPr>
          <a:lstStyle/>
          <a:p>
            <a:r>
              <a:rPr lang="en-US" dirty="0"/>
              <a:t>Chủ đề 1: 86</a:t>
            </a:r>
          </a:p>
        </p:txBody>
      </p:sp>
    </p:spTree>
    <p:extLst>
      <p:ext uri="{BB962C8B-B14F-4D97-AF65-F5344CB8AC3E}">
        <p14:creationId xmlns:p14="http://schemas.microsoft.com/office/powerpoint/2010/main" val="2102665453"/>
      </p:ext>
    </p:extLst>
  </p:cSld>
  <p:clrMapOvr>
    <a:overrideClrMapping bg1="dk1" tx1="lt1" bg2="dk2" tx2="lt2" accent1="accent1" accent2="accent2" accent3="accent3" accent4="accent4" accent5="accent5" accent6="accent6" hlink="hlink" folHlink="folHlink"/>
  </p:clrMapOvr>
</p:sld>
</file>

<file path=ppt/slides/slide70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Yêu thương xin mãi dạt dào, tựa hương bay tới trời cao. Ngày sau dẫu có tươi màu, dẫu có thương đau vẫn đưa dìu nhau, mãi đưa nhau dìu nhau. Trăm năm đã chung thề hứa, xin Chúa dìu đưa mối tình. Trăm năm đi trọn đường trăm năm. Xin cho trăm năm đẹp lời, xin cho yêu nhau đời đời.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Đôi tay chung kết muôn đời, đôi tim chung tiếng ngàn nơi. Bên nhau nhìn lên Chúa cao, xin cho yêu thương mãi dạt dào.</a:t>
            </a:r>
            <a:endParaRPr lang="en-US"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18472462"/>
      </p:ext>
    </p:extLst>
  </p:cSld>
  <p:clrMapOvr>
    <a:overrideClrMapping bg1="dk1" tx1="lt1" bg2="dk2" tx2="lt2" accent1="accent1" accent2="accent2" accent3="accent3" accent4="accent4" accent5="accent5" accent6="accent6" hlink="hlink" folHlink="folHlink"/>
  </p:clrMapOvr>
</p:sld>
</file>

<file path=ppt/slides/slide70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201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Yêu thương xin mãi dạt dào, dìu nhau cho đến ngàn sau. Ngàn sau xuân thắm phai màu, hoa thắm phai hương mãi yêu mà thôi, mãi yêu thương mà thôi. Tương lai hiến trong tình Chúa, son sắt hẹn trong tiếng lòng. Yêu thương luôn đẹp lời yêu thương, Xin cho yêu thương đẹp lời, xin cho yêu nhau đời đời.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Đôi tay chung kết muôn đời, đôi tim chung tiếng ngàn nơi. Bên nhau nhìn lên Chúa cao, xin cho yêu thương mãi dạt dào.</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68580347"/>
      </p:ext>
    </p:extLst>
  </p:cSld>
  <p:clrMapOvr>
    <a:overrideClrMapping bg1="dk1" tx1="lt1" bg2="dk2" tx2="lt2" accent1="accent1" accent2="accent2" accent3="accent3" accent4="accent4" accent5="accent5" accent6="accent6" hlink="hlink" folHlink="folHlink"/>
  </p:clrMapOvr>
</p:sld>
</file>

<file path=ppt/slides/slide70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0668"/>
            <a:ext cx="104775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Tình Dâng Mẹ</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p>
          <a:p>
            <a:pPr algn="just"/>
            <a:r>
              <a:rPr lang="vi-VN" sz="3800" kern="100" dirty="0">
                <a:latin typeface="Arial" panose="020B0604020202020204" pitchFamily="34" charset="0"/>
                <a:cs typeface="Times New Roman" panose="02020603050405020304" pitchFamily="18" charset="0"/>
              </a:rPr>
              <a:t>1. Quỳ nơi đây kính tiến lên ngai Mẹ câu hát này như là hoa ngát hương. Mẹ hiền ơi, dìu những bước yêu thương, đưa ân tình nhẹ vút đến ngàn phương. Đời từ nay kết ước xây tương lai, chung ước vọng lên đường trong nắng mai. Hành trình xa, gian khó sẽ băng qua, trong tay Mẹ đôi lứa hòa tiếng ca.</a:t>
            </a:r>
            <a:endParaRPr lang="en-US" sz="38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Xin yêu thương đẹp mãi đến mai sau. Đôi uyên ương từ nay sống cho nhau. Trong ơn thiêng tình thắm thiết, trung trinh. Tay đan tay cùng bước trong an bình.</a:t>
            </a:r>
            <a:endParaRPr lang="en-US"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B3A1232-0DAD-5EFD-1892-C20228CC807C}"/>
              </a:ext>
            </a:extLst>
          </p:cNvPr>
          <p:cNvSpPr txBox="1"/>
          <p:nvPr/>
        </p:nvSpPr>
        <p:spPr>
          <a:xfrm>
            <a:off x="9715500" y="76200"/>
            <a:ext cx="2374900" cy="369332"/>
          </a:xfrm>
          <a:prstGeom prst="rect">
            <a:avLst/>
          </a:prstGeom>
          <a:noFill/>
        </p:spPr>
        <p:txBody>
          <a:bodyPr wrap="square" rtlCol="0">
            <a:spAutoFit/>
          </a:bodyPr>
          <a:lstStyle/>
          <a:p>
            <a:r>
              <a:rPr lang="en-US" dirty="0"/>
              <a:t>Chủ đề 1: 88</a:t>
            </a:r>
          </a:p>
        </p:txBody>
      </p:sp>
    </p:spTree>
    <p:extLst>
      <p:ext uri="{BB962C8B-B14F-4D97-AF65-F5344CB8AC3E}">
        <p14:creationId xmlns:p14="http://schemas.microsoft.com/office/powerpoint/2010/main" val="3977758994"/>
      </p:ext>
    </p:extLst>
  </p:cSld>
  <p:clrMapOvr>
    <a:overrideClrMapping bg1="dk1" tx1="lt1" bg2="dk2" tx2="lt2" accent1="accent1" accent2="accent2" accent3="accent3" accent4="accent4" accent5="accent5" accent6="accent6" hlink="hlink" folHlink="folHlink"/>
  </p:clrMapOvr>
</p:sld>
</file>

<file path=ppt/slides/slide70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0668"/>
            <a:ext cx="10477500" cy="6863417"/>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Một tình yêu nối kết hai con tim. Mong suốt đời đôi lòng chung mến tin. Đường trần gian cùng bước sánh vai nhau, chung tâm hồn vọng hướng cõi trời cao. Mẹ gần bên sáng láng như trăng sao, soi giữa trời cho người vui bước theo. Thuyền nhẹ trôi tung gió lướt ra khơi, xin ơn Mẹ đưa tới bờ sáng tươi.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Xin yêu thương đẹp mãi đến mai sau. Đôi uyên ương từ nay sống cho nhau. Trong ơn thiêng tình thắm thiết, trung trinh. Tay đan tay cùng bước trong an bình.</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739073763"/>
      </p:ext>
    </p:extLst>
  </p:cSld>
  <p:clrMapOvr>
    <a:overrideClrMapping bg1="dk1" tx1="lt1" bg2="dk2" tx2="lt2" accent1="accent1" accent2="accent2" accent3="accent3" accent4="accent4" accent5="accent5" accent6="accent6" hlink="hlink" folHlink="folHlink"/>
  </p:clrMapOvr>
</p:sld>
</file>

<file path=ppt/slides/slide70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09032"/>
            <a:ext cx="10477500" cy="5386090"/>
          </a:xfrm>
          <a:prstGeom prst="rect">
            <a:avLst/>
          </a:prstGeom>
          <a:noFill/>
        </p:spPr>
        <p:txBody>
          <a:bodyPr wrap="square" rtlCol="0">
            <a:spAutoFit/>
          </a:bodyPr>
          <a:lstStyle/>
          <a:p>
            <a:pPr algn="ctr" fontAlgn="base"/>
            <a:r>
              <a:rPr lang="en-US" sz="2400" kern="100" dirty="0">
                <a:latin typeface="Arial" panose="020B0604020202020204" pitchFamily="34" charset="0"/>
                <a:cs typeface="Times New Roman" panose="02020603050405020304" pitchFamily="18" charset="0"/>
              </a:rPr>
              <a:t>Đưa nhau </a:t>
            </a:r>
            <a:r>
              <a:rPr lang="vi-VN" sz="2400" kern="100" dirty="0">
                <a:latin typeface="Arial" panose="020B0604020202020204" pitchFamily="34" charset="0"/>
                <a:cs typeface="Times New Roman" panose="02020603050405020304" pitchFamily="18" charset="0"/>
              </a:rPr>
              <a:t>Vào thánh điện – Thiên Nhân</a:t>
            </a:r>
          </a:p>
          <a:p>
            <a:pPr algn="just" fontAlgn="base"/>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Đưa nhau vào thánh điện hợp tiếng hoan ca dâng lên Trời lời cảm tạ thiết tha. Tình yêu lên ngôi, Trời se kết đôi. Niềm vui mới thắm thiết trong ơn Trời nở tươi.</a:t>
            </a:r>
          </a:p>
          <a:p>
            <a:pPr algn="just" fontAlgn="base"/>
            <a:r>
              <a:rPr lang="vi-VN" sz="4000" kern="100" dirty="0">
                <a:latin typeface="Arial" panose="020B0604020202020204" pitchFamily="34" charset="0"/>
                <a:cs typeface="Times New Roman" panose="02020603050405020304" pitchFamily="18" charset="0"/>
              </a:rPr>
              <a:t>1. Trước đền xin tỏ (í a) mối tình. Xin dâng lên này đôi trái tim. Xin trung kiên lời hứa trao tình. Xin trăm năm đẹp mãi duyên mình. Trước đền đôi ta nguyện xin.</a:t>
            </a:r>
          </a:p>
        </p:txBody>
      </p:sp>
      <p:sp>
        <p:nvSpPr>
          <p:cNvPr id="2" name="TextBox 1">
            <a:extLst>
              <a:ext uri="{FF2B5EF4-FFF2-40B4-BE49-F238E27FC236}">
                <a16:creationId xmlns:a16="http://schemas.microsoft.com/office/drawing/2014/main" id="{B09F8608-BE8D-3C14-687C-CB3C05D54EAE}"/>
              </a:ext>
            </a:extLst>
          </p:cNvPr>
          <p:cNvSpPr txBox="1"/>
          <p:nvPr/>
        </p:nvSpPr>
        <p:spPr>
          <a:xfrm>
            <a:off x="10261600" y="25400"/>
            <a:ext cx="1930400" cy="646331"/>
          </a:xfrm>
          <a:prstGeom prst="rect">
            <a:avLst/>
          </a:prstGeom>
          <a:noFill/>
        </p:spPr>
        <p:txBody>
          <a:bodyPr wrap="square" rtlCol="0">
            <a:spAutoFit/>
          </a:bodyPr>
          <a:lstStyle/>
          <a:p>
            <a:r>
              <a:rPr lang="en-US" dirty="0"/>
              <a:t>Chủ đề 1: 93</a:t>
            </a:r>
          </a:p>
          <a:p>
            <a:r>
              <a:rPr lang="en-US" dirty="0"/>
              <a:t>191</a:t>
            </a:r>
          </a:p>
        </p:txBody>
      </p:sp>
    </p:spTree>
    <p:extLst>
      <p:ext uri="{BB962C8B-B14F-4D97-AF65-F5344CB8AC3E}">
        <p14:creationId xmlns:p14="http://schemas.microsoft.com/office/powerpoint/2010/main" val="2267102179"/>
      </p:ext>
    </p:extLst>
  </p:cSld>
  <p:clrMapOvr>
    <a:overrideClrMapping bg1="dk1" tx1="lt1" bg2="dk2" tx2="lt2" accent1="accent1" accent2="accent2" accent3="accent3" accent4="accent4" accent5="accent5" accent6="accent6" hlink="hlink" folHlink="folHlink"/>
  </p:clrMapOvr>
</p:sld>
</file>

<file path=ppt/slides/slide70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56068"/>
            <a:ext cx="10477500" cy="7109639"/>
          </a:xfrm>
          <a:prstGeom prst="rect">
            <a:avLst/>
          </a:prstGeom>
          <a:noFill/>
        </p:spPr>
        <p:txBody>
          <a:bodyPr wrap="square" rtlCol="0">
            <a:spAutoFit/>
          </a:bodyPr>
          <a:lstStyle/>
          <a:p>
            <a:pPr algn="just" fontAlgn="base"/>
            <a:r>
              <a:rPr lang="vi-VN" sz="3800" kern="100" dirty="0">
                <a:latin typeface="Arial" panose="020B0604020202020204" pitchFamily="34" charset="0"/>
                <a:cs typeface="Times New Roman" panose="02020603050405020304" pitchFamily="18" charset="0"/>
              </a:rPr>
              <a:t>2. Tim hồng đã nở (í a) xuân nồng. Hoa yêu thương nở câu mến thương. Đôi chim oanh giục giã ven trời. Trong tim yêu người đến với người. Xin Người se kết tròn đôi.</a:t>
            </a:r>
          </a:p>
          <a:p>
            <a:pPr algn="just" fontAlgn="base"/>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Đưa nhau vào thánh điện hợp tiếng hoan ca dâng lên Trời lời cảm tạ thiết tha. Tình yêu lên ngôi, Trời se kết đôi. Niềm vui mới thắm thiết trong ơn Trời nở tươi.</a:t>
            </a:r>
          </a:p>
          <a:p>
            <a:pPr algn="just" fontAlgn="base"/>
            <a:r>
              <a:rPr lang="vi-VN" sz="3700" kern="100" dirty="0">
                <a:latin typeface="Arial" panose="020B0604020202020204" pitchFamily="34" charset="0"/>
                <a:cs typeface="Times New Roman" panose="02020603050405020304" pitchFamily="18" charset="0"/>
              </a:rPr>
              <a:t>3. Phút này tim mở đón ánh mặt trời. Tay đan tay nhịp chung bước đôi. Khi hoa xuân nở thắm tuyệt vời. Khi thu sang vàng lá tơi bời. Chung đời chung cả buồn vui.</a:t>
            </a:r>
          </a:p>
        </p:txBody>
      </p:sp>
    </p:spTree>
    <p:extLst>
      <p:ext uri="{BB962C8B-B14F-4D97-AF65-F5344CB8AC3E}">
        <p14:creationId xmlns:p14="http://schemas.microsoft.com/office/powerpoint/2010/main" val="3607458789"/>
      </p:ext>
    </p:extLst>
  </p:cSld>
  <p:clrMapOvr>
    <a:overrideClrMapping bg1="dk1" tx1="lt1" bg2="dk2" tx2="lt2" accent1="accent1" accent2="accent2" accent3="accent3" accent4="accent4" accent5="accent5" accent6="accent6" hlink="hlink" folHlink="folHlink"/>
  </p:clrMapOvr>
</p:sld>
</file>

<file path=ppt/slides/slide70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09032"/>
            <a:ext cx="10477500" cy="600164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Khi Hoa Nở Miền Cana</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Phanxicô</a:t>
            </a:r>
          </a:p>
          <a:p>
            <a:pPr algn="just"/>
            <a:r>
              <a:rPr lang="vi-VN" sz="4000" kern="100" dirty="0">
                <a:latin typeface="Arial" panose="020B0604020202020204" pitchFamily="34" charset="0"/>
                <a:cs typeface="Times New Roman" panose="02020603050405020304" pitchFamily="18" charset="0"/>
              </a:rPr>
              <a:t>1. Ngày xưa khi hoa nở miền Cana, khi đôi lứa (í a) chung đường, Chúa đã nâng ly rượu mừng. Ngài nâng, nâng ly rượu chúc hôn. Ngài say theo men của cuộc đời, Ngài chung vui với người vui. Ngài ban ơn thiên nối tình người, Ngài thánh hóa đời lứa đôi.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Nguyện xin Giêsu thương mến, cho duyên tình mãi nở hoa. Nguyện xin Giêsu đến trong nhà, cho đời hòa tiếng ca.</a:t>
            </a:r>
            <a:endParaRPr lang="vi-VN" sz="40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5BB7DE8D-BD8E-1068-8CE0-E1D3541D188A}"/>
              </a:ext>
            </a:extLst>
          </p:cNvPr>
          <p:cNvSpPr txBox="1"/>
          <p:nvPr/>
        </p:nvSpPr>
        <p:spPr>
          <a:xfrm>
            <a:off x="10261600" y="88900"/>
            <a:ext cx="1930400" cy="369332"/>
          </a:xfrm>
          <a:prstGeom prst="rect">
            <a:avLst/>
          </a:prstGeom>
          <a:noFill/>
        </p:spPr>
        <p:txBody>
          <a:bodyPr wrap="square" rtlCol="0">
            <a:spAutoFit/>
          </a:bodyPr>
          <a:lstStyle/>
          <a:p>
            <a:r>
              <a:rPr lang="en-US" dirty="0"/>
              <a:t>Chủ đề 1: 101</a:t>
            </a:r>
          </a:p>
        </p:txBody>
      </p:sp>
    </p:spTree>
    <p:extLst>
      <p:ext uri="{BB962C8B-B14F-4D97-AF65-F5344CB8AC3E}">
        <p14:creationId xmlns:p14="http://schemas.microsoft.com/office/powerpoint/2010/main" val="1250916156"/>
      </p:ext>
    </p:extLst>
  </p:cSld>
  <p:clrMapOvr>
    <a:overrideClrMapping bg1="dk1" tx1="lt1" bg2="dk2" tx2="lt2" accent1="accent1" accent2="accent2" accent3="accent3" accent4="accent4" accent5="accent5" accent6="accent6" hlink="hlink" folHlink="folHlink"/>
  </p:clrMapOvr>
</p:sld>
</file>

<file path=ppt/slides/slide70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09032"/>
            <a:ext cx="10477500" cy="6247864"/>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2. Nhiều khi xem hoa nở chờ trăng lên, nương tay võng đón lời ru hời. Chúa đã vui trong phận người, Ngài vui trong thân phận chúng con. Ngài xem muôn hoa thắm vườn nhà, Ngài nghe tiếng hát mẹ cha. Ngài ba mươi năm sống thuận hòa, và thấy nghĩa tình thiết tha.</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Nguyện xin Giêsu thương mến, cho duyên tình mãi nở hoa. Nguyện xin Giêsu đến trong nhà, cho đời hòa tiếng ca.</a:t>
            </a:r>
            <a:endParaRPr lang="vi-VN" sz="4000"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264282061"/>
      </p:ext>
    </p:extLst>
  </p:cSld>
  <p:clrMapOvr>
    <a:overrideClrMapping bg1="dk1" tx1="lt1" bg2="dk2" tx2="lt2" accent1="accent1" accent2="accent2" accent3="accent3" accent4="accent4" accent5="accent5" accent6="accent6" hlink="hlink" folHlink="folHlink"/>
  </p:clrMapOvr>
</p:sld>
</file>

<file path=ppt/slides/slide71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109032"/>
            <a:ext cx="10477500" cy="5632311"/>
          </a:xfrm>
          <a:prstGeom prst="rect">
            <a:avLst/>
          </a:prstGeom>
          <a:noFill/>
        </p:spPr>
        <p:txBody>
          <a:bodyPr wrap="square" rtlCol="0">
            <a:spAutoFit/>
          </a:bodyPr>
          <a:lstStyle/>
          <a:p>
            <a:pPr algn="just"/>
            <a:r>
              <a:rPr lang="vi-VN" sz="4000" kern="100" dirty="0">
                <a:latin typeface="Arial" panose="020B0604020202020204" pitchFamily="34" charset="0"/>
                <a:cs typeface="Times New Roman" panose="02020603050405020304" pitchFamily="18" charset="0"/>
              </a:rPr>
              <a:t>3. Tình yêu xin muôn thuở đẹp lung linh, trăm năm mãi có ta có mình. Dắt dìu nhau trên đường tình, dìu nhau trên con đường mến yêu. Dù khi an vui lúc ngậm ngùi, tình luôn son sắt đẹp tươi. Niềm tin linh thiêng giữa dòng đời, là gió giúp thuyền lướt trôi.</a:t>
            </a:r>
            <a:endParaRPr lang="en-US" sz="4000" kern="100" dirty="0">
              <a:latin typeface="Arial" panose="020B0604020202020204" pitchFamily="34" charset="0"/>
              <a:cs typeface="Times New Roman" panose="02020603050405020304" pitchFamily="18" charset="0"/>
            </a:endParaRP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Nguyện xin Giêsu thương mến, cho duyên tình mãi nở hoa. Nguyện xin Giêsu đến trong nhà, cho đời hòa tiếng ca.</a:t>
            </a:r>
            <a:endParaRPr lang="en-US" sz="4000" kern="10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259339035"/>
      </p:ext>
    </p:extLst>
  </p:cSld>
  <p:clrMapOvr>
    <a:overrideClrMapping bg1="dk1" tx1="lt1" bg2="dk2" tx2="lt2" accent1="accent1" accent2="accent2" accent3="accent3" accent4="accent4" accent5="accent5" accent6="accent6" hlink="hlink" folHlink="folHlink"/>
  </p:clrMapOvr>
</p:sld>
</file>

<file path=ppt/slides/slide71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12900" y="32832"/>
            <a:ext cx="10477500" cy="6894195"/>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Hai Trái Tim ( Lm Mi Trầm) </a:t>
            </a:r>
            <a:endParaRPr lang="en-US" sz="2400" kern="100" dirty="0">
              <a:latin typeface="Arial" panose="020B0604020202020204" pitchFamily="34" charset="0"/>
              <a:cs typeface="Times New Roman" panose="02020603050405020304" pitchFamily="18" charset="0"/>
            </a:endParaRPr>
          </a:p>
          <a:p>
            <a:pPr algn="just"/>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ĐK: Lễ dâng</a:t>
            </a:r>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800" kern="100" dirty="0">
                <a:latin typeface="Arial" panose="020B0604020202020204" pitchFamily="34" charset="0"/>
                <a:cs typeface="Times New Roman" panose="02020603050405020304" pitchFamily="18" charset="0"/>
              </a:rPr>
              <a:t>(lễ dâng)</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 Hai Trái Tim Vàng</a:t>
            </a:r>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800" kern="100" dirty="0">
                <a:latin typeface="Arial" panose="020B0604020202020204" pitchFamily="34" charset="0"/>
                <a:cs typeface="Times New Roman" panose="02020603050405020304" pitchFamily="18" charset="0"/>
              </a:rPr>
              <a:t>(hai trái tim vàng)</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 tình người nối kết, tình đời thắm thiết, dạt dào yêu thương đầm ấm. Lễ dâng</a:t>
            </a:r>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800" kern="100" dirty="0">
                <a:latin typeface="Arial" panose="020B0604020202020204" pitchFamily="34" charset="0"/>
                <a:cs typeface="Times New Roman" panose="02020603050405020304" pitchFamily="18" charset="0"/>
              </a:rPr>
              <a:t>(lễ dâng)</a:t>
            </a:r>
            <a:r>
              <a:rPr lang="vi-VN" sz="3800" kern="100" dirty="0">
                <a:latin typeface="Arial" panose="020B0604020202020204" pitchFamily="34" charset="0"/>
                <a:cs typeface="Times New Roman" panose="02020603050405020304" pitchFamily="18" charset="0"/>
              </a:rPr>
              <a:t> </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Hai Trái Tim Vàng</a:t>
            </a:r>
            <a:r>
              <a:rPr lang="en-US" sz="38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en-US" sz="3800" kern="100" dirty="0">
                <a:latin typeface="Arial" panose="020B0604020202020204" pitchFamily="34" charset="0"/>
                <a:cs typeface="Times New Roman" panose="02020603050405020304" pitchFamily="18" charset="0"/>
              </a:rPr>
              <a:t>(hai trái tim vàng)</a:t>
            </a:r>
            <a:r>
              <a:rPr lang="vi-VN" sz="3800" kern="100" dirty="0">
                <a:latin typeface="Arial" panose="020B0604020202020204" pitchFamily="34" charset="0"/>
                <a:cs typeface="Times New Roman" panose="02020603050405020304" pitchFamily="18" charset="0"/>
              </a:rPr>
              <a:t> </a:t>
            </a:r>
            <a:r>
              <a:rPr lang="vi-VN" sz="3800" kern="100" dirty="0">
                <a:solidFill>
                  <a:schemeClr val="accent3">
                    <a:lumMod val="60000"/>
                    <a:lumOff val="40000"/>
                  </a:schemeClr>
                </a:solidFill>
                <a:latin typeface="Arial" panose="020B0604020202020204" pitchFamily="34" charset="0"/>
                <a:cs typeface="Times New Roman" panose="02020603050405020304" pitchFamily="18" charset="0"/>
              </a:rPr>
              <a:t>ánh mắt sáng ngời, tương lai đón mời, chung xây cuộc đời thắm tươi. </a:t>
            </a:r>
            <a:endParaRPr lang="en-US" sz="3800" kern="10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1. Lễ con dâng, hương tình mến tô đời đôi lứa. Lễ con dâng, bao mộng nước xây đời sáng ngời. </a:t>
            </a:r>
            <a:endParaRPr lang="en-US" sz="3800" kern="100" dirty="0">
              <a:latin typeface="Arial" panose="020B0604020202020204" pitchFamily="34" charset="0"/>
              <a:cs typeface="Times New Roman" panose="02020603050405020304" pitchFamily="18" charset="0"/>
            </a:endParaRPr>
          </a:p>
          <a:p>
            <a:pPr algn="just"/>
            <a:r>
              <a:rPr lang="vi-VN" sz="3800" kern="100" dirty="0">
                <a:latin typeface="Arial" panose="020B0604020202020204" pitchFamily="34" charset="0"/>
                <a:cs typeface="Times New Roman" panose="02020603050405020304" pitchFamily="18" charset="0"/>
              </a:rPr>
              <a:t>2. Lễ con dâng, bao ngày tháng trong đời đôi lứa. Lễ con dâng cây thập giá ôm bờ vai gầy.</a:t>
            </a:r>
            <a:endParaRPr lang="en-US" sz="38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E2D5BCE-623E-D8EF-63AC-9E8B8464D7A1}"/>
              </a:ext>
            </a:extLst>
          </p:cNvPr>
          <p:cNvSpPr txBox="1"/>
          <p:nvPr/>
        </p:nvSpPr>
        <p:spPr>
          <a:xfrm>
            <a:off x="9791700" y="45532"/>
            <a:ext cx="2082800" cy="368300"/>
          </a:xfrm>
          <a:prstGeom prst="rect">
            <a:avLst/>
          </a:prstGeom>
          <a:noFill/>
        </p:spPr>
        <p:txBody>
          <a:bodyPr wrap="square" rtlCol="0">
            <a:spAutoFit/>
          </a:bodyPr>
          <a:lstStyle/>
          <a:p>
            <a:r>
              <a:rPr lang="en-US" dirty="0"/>
              <a:t>Chủ đề 1: 142</a:t>
            </a:r>
          </a:p>
        </p:txBody>
      </p:sp>
    </p:spTree>
    <p:extLst>
      <p:ext uri="{BB962C8B-B14F-4D97-AF65-F5344CB8AC3E}">
        <p14:creationId xmlns:p14="http://schemas.microsoft.com/office/powerpoint/2010/main" val="1164714415"/>
      </p:ext>
    </p:extLst>
  </p:cSld>
  <p:clrMapOvr>
    <a:overrideClrMapping bg1="dk1" tx1="lt1" bg2="dk2" tx2="lt2" accent1="accent1" accent2="accent2" accent3="accent3" accent4="accent4" accent5="accent5" accent6="accent6" hlink="hlink" folHlink="folHlink"/>
  </p:clrMapOvr>
</p:sld>
</file>

<file path=ppt/slides/slide7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151179"/>
            <a:ext cx="10306050" cy="6617196"/>
          </a:xfrm>
          <a:prstGeom prst="rect">
            <a:avLst/>
          </a:prstGeom>
          <a:noFill/>
        </p:spPr>
        <p:txBody>
          <a:bodyPr wrap="square" rtlCol="0">
            <a:spAutoFit/>
          </a:bodyPr>
          <a:lstStyle/>
          <a:p>
            <a:pPr algn="ctr"/>
            <a:r>
              <a:rPr lang="vi-VN" sz="2400" kern="100" spc="-130" dirty="0">
                <a:latin typeface="Arial" panose="020B0604020202020204" pitchFamily="34" charset="0"/>
                <a:cs typeface="Times New Roman" panose="02020603050405020304" pitchFamily="18" charset="0"/>
              </a:rPr>
              <a:t>CHÚA CHĂN NUÔI TÔI</a:t>
            </a:r>
            <a:r>
              <a:rPr lang="en-US" sz="2400" kern="100" spc="-130" dirty="0">
                <a:latin typeface="Arial" panose="020B0604020202020204" pitchFamily="34" charset="0"/>
                <a:cs typeface="Times New Roman" panose="02020603050405020304" pitchFamily="18" charset="0"/>
              </a:rPr>
              <a:t> - </a:t>
            </a:r>
            <a:r>
              <a:rPr lang="vi-VN" sz="2400" kern="100" spc="-130" dirty="0">
                <a:latin typeface="Arial" panose="020B0604020202020204" pitchFamily="34" charset="0"/>
                <a:cs typeface="Times New Roman" panose="02020603050405020304" pitchFamily="18" charset="0"/>
              </a:rPr>
              <a:t>Phanxicô</a:t>
            </a:r>
          </a:p>
          <a:p>
            <a:pPr algn="just"/>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ĐK. Chúa chăn nuôi tôi, Chúa chăn nuôi tôi, Chúa đưa tôi đi qua mọi nẻo đường. Người đưa tôi đi lên núi cao say sưa gió biển. Vui uống suối miền Nam vững tâm qua rừng mịt mù.</a:t>
            </a:r>
            <a:endParaRPr lang="en-US" sz="4000" kern="100" spc="-13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4000" kern="100" spc="-130" dirty="0">
                <a:latin typeface="Arial" panose="020B0604020202020204" pitchFamily="34" charset="0"/>
                <a:cs typeface="Times New Roman" panose="02020603050405020304" pitchFamily="18" charset="0"/>
              </a:rPr>
              <a:t>1. Người đưa tôi đi lên vườn trái ngát xanh trên đồi. Người dẫn tôi về tựa trùng khơi buông gió dìu mây trời. Người sắp cho tôi yến tiệc thơm hương hoa. Người rót cho tôi ly rượu thắm chan hòa. Đầu tôi Người xức dầu thơm nồng nàn.</a:t>
            </a:r>
            <a:endParaRPr lang="en-US" sz="4000" kern="100" spc="-13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6E59615-7ABA-D2B5-D3C4-59AB86361535}"/>
              </a:ext>
            </a:extLst>
          </p:cNvPr>
          <p:cNvSpPr txBox="1"/>
          <p:nvPr/>
        </p:nvSpPr>
        <p:spPr>
          <a:xfrm>
            <a:off x="9744075" y="89625"/>
            <a:ext cx="1901483" cy="369332"/>
          </a:xfrm>
          <a:prstGeom prst="rect">
            <a:avLst/>
          </a:prstGeom>
          <a:noFill/>
        </p:spPr>
        <p:txBody>
          <a:bodyPr wrap="none" rtlCol="0">
            <a:spAutoFit/>
          </a:bodyPr>
          <a:lstStyle/>
          <a:p>
            <a:r>
              <a:rPr lang="en-US" dirty="0"/>
              <a:t>Hương Kinh - 12</a:t>
            </a:r>
          </a:p>
        </p:txBody>
      </p:sp>
    </p:spTree>
    <p:extLst>
      <p:ext uri="{BB962C8B-B14F-4D97-AF65-F5344CB8AC3E}">
        <p14:creationId xmlns:p14="http://schemas.microsoft.com/office/powerpoint/2010/main" val="4099285068"/>
      </p:ext>
    </p:extLst>
  </p:cSld>
  <p:clrMapOvr>
    <a:masterClrMapping/>
  </p:clrMapOvr>
</p:sld>
</file>

<file path=ppt/slides/slide7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74979"/>
            <a:ext cx="10306050" cy="6863417"/>
          </a:xfrm>
          <a:prstGeom prst="rect">
            <a:avLst/>
          </a:prstGeom>
          <a:noFill/>
        </p:spPr>
        <p:txBody>
          <a:bodyPr wrap="square" rtlCol="0">
            <a:spAutoFit/>
          </a:bodyPr>
          <a:lstStyle/>
          <a:p>
            <a:pPr algn="just"/>
            <a:r>
              <a:rPr lang="vi-VN" sz="4000" b="1" kern="100" spc="-130" dirty="0">
                <a:solidFill>
                  <a:schemeClr val="accent3">
                    <a:lumMod val="60000"/>
                    <a:lumOff val="40000"/>
                  </a:schemeClr>
                </a:solidFill>
                <a:latin typeface="Arial" panose="020B0604020202020204" pitchFamily="34" charset="0"/>
                <a:cs typeface="Times New Roman" panose="02020603050405020304" pitchFamily="18" charset="0"/>
              </a:rPr>
              <a:t>2.</a:t>
            </a:r>
            <a:r>
              <a:rPr lang="vi-VN" sz="4000" kern="100" spc="-130" dirty="0">
                <a:latin typeface="Arial" panose="020B0604020202020204" pitchFamily="34" charset="0"/>
                <a:cs typeface="Times New Roman" panose="02020603050405020304" pitchFamily="18" charset="0"/>
              </a:rPr>
              <a:t> Lòng không lo âu tuy vào giữa lưới vây quân thù. Lòng vẫn êm đềm dù trời đêm thung lũng đầy sương mù. Cùng Chúa tôi đi suốt đời luôn hiên ngang. Nhờ Chúa tôi vui bao ngày tháng huy hoàng. Trần gian tươi thắm mùa xuân địa đàng.</a:t>
            </a:r>
            <a:endParaRPr lang="en-US" sz="4000" kern="100" spc="-130" dirty="0">
              <a:latin typeface="Arial" panose="020B0604020202020204" pitchFamily="34" charset="0"/>
              <a:cs typeface="Times New Roman" panose="02020603050405020304" pitchFamily="18" charset="0"/>
            </a:endParaRPr>
          </a:p>
          <a:p>
            <a:pPr algn="just"/>
            <a:r>
              <a:rPr lang="vi-VN" sz="4000" b="1" kern="100" spc="-130" dirty="0">
                <a:solidFill>
                  <a:schemeClr val="accent3">
                    <a:lumMod val="60000"/>
                    <a:lumOff val="40000"/>
                  </a:schemeClr>
                </a:solidFill>
                <a:latin typeface="Arial" panose="020B0604020202020204" pitchFamily="34" charset="0"/>
                <a:cs typeface="Times New Roman" panose="02020603050405020304" pitchFamily="18" charset="0"/>
              </a:rPr>
              <a:t>3.</a:t>
            </a:r>
            <a:r>
              <a:rPr lang="vi-VN" sz="4000" kern="100" spc="-130" dirty="0">
                <a:latin typeface="Arial" panose="020B0604020202020204" pitchFamily="34" charset="0"/>
                <a:cs typeface="Times New Roman" panose="02020603050405020304" pitchFamily="18" charset="0"/>
              </a:rPr>
              <a:t> Đời tôi trăm năm trong cuộc sống biết bao thăng trầm. Nghìn cõi xa gần vòng thời gian đưa mãi nhịp xoay vần. Này áo với cơm đây bài thơ ươm mơ. Này xác với thân mang nặng tấm linh hồn. Đời tôi ôi Chúa hiểu sâu ngọn nguồn.</a:t>
            </a:r>
            <a:endParaRPr lang="en-US" sz="4000" kern="100" spc="-13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112224673"/>
      </p:ext>
    </p:extLst>
  </p:cSld>
  <p:clrMapOvr>
    <a:masterClrMapping/>
  </p:clrMapOvr>
</p:sld>
</file>

<file path=ppt/slides/slide7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44849"/>
            <a:ext cx="10306050" cy="6986528"/>
          </a:xfrm>
          <a:prstGeom prst="rect">
            <a:avLst/>
          </a:prstGeom>
          <a:noFill/>
        </p:spPr>
        <p:txBody>
          <a:bodyPr wrap="square" rtlCol="0">
            <a:spAutoFit/>
          </a:bodyPr>
          <a:lstStyle/>
          <a:p>
            <a:pPr algn="ctr"/>
            <a:r>
              <a:rPr lang="vi-VN" sz="2400" kern="100" spc="-130" dirty="0">
                <a:latin typeface="Arial" panose="020B0604020202020204" pitchFamily="34" charset="0"/>
                <a:cs typeface="Times New Roman" panose="02020603050405020304" pitchFamily="18" charset="0"/>
              </a:rPr>
              <a:t>CỦA LỄ CẬY TRÔNG</a:t>
            </a:r>
            <a:r>
              <a:rPr lang="en-US" sz="2400" kern="100" spc="-130" dirty="0">
                <a:latin typeface="Arial" panose="020B0604020202020204" pitchFamily="34" charset="0"/>
                <a:cs typeface="Times New Roman" panose="02020603050405020304" pitchFamily="18" charset="0"/>
              </a:rPr>
              <a:t> - </a:t>
            </a:r>
            <a:r>
              <a:rPr lang="vi-VN" sz="2400" kern="100" spc="-130" dirty="0">
                <a:latin typeface="Arial" panose="020B0604020202020204" pitchFamily="34" charset="0"/>
                <a:cs typeface="Times New Roman" panose="02020603050405020304" pitchFamily="18" charset="0"/>
              </a:rPr>
              <a:t>Lm. Nguyễn Duy</a:t>
            </a:r>
            <a:endParaRPr lang="en-US" sz="2400" kern="100" spc="-130" dirty="0">
              <a:latin typeface="Arial" panose="020B0604020202020204" pitchFamily="34" charset="0"/>
              <a:cs typeface="Times New Roman" panose="02020603050405020304" pitchFamily="18" charset="0"/>
            </a:endParaRPr>
          </a:p>
          <a:p>
            <a:pPr algn="ctr"/>
            <a:endParaRPr lang="vi-VN" sz="1200" kern="100" spc="-130" dirty="0">
              <a:latin typeface="Arial" panose="020B0604020202020204" pitchFamily="34" charset="0"/>
              <a:cs typeface="Times New Roman" panose="02020603050405020304" pitchFamily="18" charset="0"/>
            </a:endParaRPr>
          </a:p>
          <a:p>
            <a:pPr algn="just"/>
            <a:r>
              <a:rPr lang="vi-VN" sz="4000" kern="100" spc="-130" dirty="0">
                <a:latin typeface="Arial" panose="020B0604020202020204" pitchFamily="34" charset="0"/>
                <a:cs typeface="Times New Roman" panose="02020603050405020304" pitchFamily="18" charset="0"/>
              </a:rPr>
              <a:t>1. Xin dâng lên Ngài người thân yêu đã ra đi rồi. Xin dâng lên Ngài người anh em nay về cùng Chúa. Cúi xin Ngài xót thương chiếu chan hòa ánh quang để người ra đi về tới bến bờ yêu thương.</a:t>
            </a:r>
            <a:endParaRPr lang="en-US" sz="4000" kern="100" spc="-130" dirty="0">
              <a:latin typeface="Arial" panose="020B0604020202020204" pitchFamily="34" charset="0"/>
              <a:cs typeface="Times New Roman" panose="02020603050405020304" pitchFamily="18" charset="0"/>
            </a:endParaRPr>
          </a:p>
          <a:p>
            <a:pPr algn="just"/>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ĐK. Xin dâng lên Ngài trọn niềm cậy trông, xin dâng lên Ngài cuộc sống hy vọng sau một đời hằng luôn tín trung, xin Cha đón nhận người con thân yêu nay ra đi rồi, chỉ ước một điều Chúa sẽ ban hạnh phúc Thiên triều .</a:t>
            </a:r>
            <a:endParaRPr lang="en-US" sz="4000" kern="100" spc="-13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AC3E6A9-A61E-4E2A-CAAA-0CB663D9AF9A}"/>
              </a:ext>
            </a:extLst>
          </p:cNvPr>
          <p:cNvSpPr txBox="1"/>
          <p:nvPr/>
        </p:nvSpPr>
        <p:spPr>
          <a:xfrm>
            <a:off x="9934575" y="35324"/>
            <a:ext cx="1939955" cy="646331"/>
          </a:xfrm>
          <a:prstGeom prst="rect">
            <a:avLst/>
          </a:prstGeom>
          <a:noFill/>
        </p:spPr>
        <p:txBody>
          <a:bodyPr wrap="none" rtlCol="0">
            <a:spAutoFit/>
          </a:bodyPr>
          <a:lstStyle/>
          <a:p>
            <a:r>
              <a:rPr lang="en-US" dirty="0"/>
              <a:t>Hương Kinh – 09</a:t>
            </a:r>
          </a:p>
          <a:p>
            <a:r>
              <a:rPr lang="en-US" dirty="0"/>
              <a:t>TCCĐ 1 - 536</a:t>
            </a:r>
          </a:p>
        </p:txBody>
      </p:sp>
    </p:spTree>
    <p:extLst>
      <p:ext uri="{BB962C8B-B14F-4D97-AF65-F5344CB8AC3E}">
        <p14:creationId xmlns:p14="http://schemas.microsoft.com/office/powerpoint/2010/main" val="3764733219"/>
      </p:ext>
    </p:extLst>
  </p:cSld>
  <p:clrMapOvr>
    <a:masterClrMapping/>
  </p:clrMapOvr>
</p:sld>
</file>

<file path=ppt/slides/slide7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151179"/>
            <a:ext cx="10306050" cy="6247864"/>
          </a:xfrm>
          <a:prstGeom prst="rect">
            <a:avLst/>
          </a:prstGeom>
          <a:noFill/>
        </p:spPr>
        <p:txBody>
          <a:bodyPr wrap="square" rtlCol="0">
            <a:spAutoFit/>
          </a:bodyPr>
          <a:lstStyle/>
          <a:p>
            <a:pPr algn="just"/>
            <a:r>
              <a:rPr lang="vi-VN" sz="4000" kern="100" spc="-130" dirty="0">
                <a:latin typeface="Arial" panose="020B0604020202020204" pitchFamily="34" charset="0"/>
                <a:cs typeface="Times New Roman" panose="02020603050405020304" pitchFamily="18" charset="0"/>
              </a:rPr>
              <a:t>2. Xin dâng lên Ngài này của lễ cứu độ nhân trần. Xin dâng lên Ngài này của lễ suối nguồn hồng ân. Cúi xin Ngài thứ tha những lỗi lầm đã qua, để người anh em được mãi sống đời thiên thu. </a:t>
            </a:r>
            <a:endParaRPr lang="en-US" sz="4000" kern="100" spc="-130" dirty="0">
              <a:latin typeface="Arial" panose="020B0604020202020204" pitchFamily="34" charset="0"/>
              <a:cs typeface="Times New Roman" panose="02020603050405020304" pitchFamily="18" charset="0"/>
            </a:endParaRPr>
          </a:p>
          <a:p>
            <a:pPr algn="just"/>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ĐK. Xin dâng lên Ngài trọn niềm cậy trông, xin dâng lên Ngài cuộc sống hy vọng sau một đời hằng luôn tín trung, xin Chúa đón nhận người con thân yêu nay ra đi rồi, chỉ ước một điều Chúa sẽ ban hạnh phúc Thiên triều.</a:t>
            </a:r>
            <a:endParaRPr lang="en-US" sz="3800" kern="100" spc="-13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835227439"/>
      </p:ext>
    </p:extLst>
  </p:cSld>
  <p:clrMapOvr>
    <a:masterClrMapping/>
  </p:clrMapOvr>
</p:sld>
</file>

<file path=ppt/slides/slide7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151179"/>
            <a:ext cx="10306050" cy="6370975"/>
          </a:xfrm>
          <a:prstGeom prst="rect">
            <a:avLst/>
          </a:prstGeom>
          <a:noFill/>
        </p:spPr>
        <p:txBody>
          <a:bodyPr wrap="square" rtlCol="0">
            <a:spAutoFit/>
          </a:bodyPr>
          <a:lstStyle/>
          <a:p>
            <a:pPr algn="ctr"/>
            <a:r>
              <a:rPr lang="vi-VN" sz="2800" kern="100" spc="-130" dirty="0">
                <a:latin typeface="Arial" panose="020B0604020202020204" pitchFamily="34" charset="0"/>
                <a:cs typeface="Times New Roman" panose="02020603050405020304" pitchFamily="18" charset="0"/>
              </a:rPr>
              <a:t>CON CHỈ LÀ TẠO VẬT</a:t>
            </a:r>
            <a:r>
              <a:rPr lang="en-US" sz="2800" kern="100" spc="-130" dirty="0">
                <a:latin typeface="Arial" panose="020B0604020202020204" pitchFamily="34" charset="0"/>
                <a:cs typeface="Times New Roman" panose="02020603050405020304" pitchFamily="18" charset="0"/>
              </a:rPr>
              <a:t> - </a:t>
            </a:r>
            <a:r>
              <a:rPr lang="vi-VN" sz="2800" kern="100" spc="-130" dirty="0">
                <a:latin typeface="Arial" panose="020B0604020202020204" pitchFamily="34" charset="0"/>
                <a:cs typeface="Times New Roman" panose="02020603050405020304" pitchFamily="18" charset="0"/>
              </a:rPr>
              <a:t> Phanxicô</a:t>
            </a:r>
          </a:p>
          <a:p>
            <a:pPr algn="just"/>
            <a:r>
              <a:rPr lang="vi-VN" sz="3800" kern="100" spc="-130" dirty="0">
                <a:latin typeface="Arial" panose="020B0604020202020204" pitchFamily="34" charset="0"/>
                <a:cs typeface="Times New Roman" panose="02020603050405020304" pitchFamily="18" charset="0"/>
              </a:rPr>
              <a:t>1. Lạy Chúa con chỉ là tạo vật, Chúa thật (i-a) sang giầu, có gì mà dâng Chúa đâu? có gì mà dâng Chúa đâu? Vì trước mặt Chúa Thái Sơn cũng mọn hèn, giòng sông cả, mấy sâu có là mấy đâu, giữa đời tay không nhỏ bé, biết tìm chi dâng tiến Ngài?</a:t>
            </a:r>
            <a:endParaRPr lang="en-US" sz="3800" kern="100" spc="-130" dirty="0">
              <a:latin typeface="Arial" panose="020B0604020202020204" pitchFamily="34" charset="0"/>
              <a:cs typeface="Times New Roman" panose="02020603050405020304" pitchFamily="18" charset="0"/>
            </a:endParaRPr>
          </a:p>
          <a:p>
            <a:pPr algn="just"/>
            <a:r>
              <a:rPr lang="vi-VN" sz="3800" kern="100" spc="-130" dirty="0">
                <a:solidFill>
                  <a:schemeClr val="accent3">
                    <a:lumMod val="60000"/>
                    <a:lumOff val="40000"/>
                  </a:schemeClr>
                </a:solidFill>
                <a:latin typeface="Arial" panose="020B0604020202020204" pitchFamily="34" charset="0"/>
                <a:cs typeface="Times New Roman" panose="02020603050405020304" pitchFamily="18" charset="0"/>
              </a:rPr>
              <a:t>ÐK: Con xin dâng lên con người nhỏ bé, có chi đâu? có chi đâu? Ôi con người ngàn năm mấy thuở, có chi đâu? Con xin dâng lên chính là Chiên Thiên Chúa, gánh tội tình</a:t>
            </a:r>
            <a:r>
              <a:rPr lang="en-US" sz="3800" kern="100" spc="-130" dirty="0">
                <a:solidFill>
                  <a:schemeClr val="accent3">
                    <a:lumMod val="60000"/>
                    <a:lumOff val="40000"/>
                  </a:schemeClr>
                </a:solidFill>
                <a:latin typeface="Arial" panose="020B0604020202020204" pitchFamily="34" charset="0"/>
                <a:cs typeface="Times New Roman" panose="02020603050405020304" pitchFamily="18" charset="0"/>
              </a:rPr>
              <a:t>,</a:t>
            </a:r>
            <a:r>
              <a:rPr lang="vi-VN" sz="3800" kern="100" spc="-130" dirty="0">
                <a:solidFill>
                  <a:schemeClr val="accent3">
                    <a:lumMod val="60000"/>
                    <a:lumOff val="40000"/>
                  </a:schemeClr>
                </a:solidFill>
                <a:latin typeface="Arial" panose="020B0604020202020204" pitchFamily="34" charset="0"/>
                <a:cs typeface="Times New Roman" panose="02020603050405020304" pitchFamily="18" charset="0"/>
              </a:rPr>
              <a:t> gánh tội tình, tháng năm máu Người đã đổ làm hy sinh.</a:t>
            </a:r>
            <a:endParaRPr lang="en-US" sz="3800" kern="100" spc="-13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328767D-FECB-D1B2-A960-9D86BB698C02}"/>
              </a:ext>
            </a:extLst>
          </p:cNvPr>
          <p:cNvSpPr txBox="1"/>
          <p:nvPr/>
        </p:nvSpPr>
        <p:spPr>
          <a:xfrm>
            <a:off x="9848850" y="0"/>
            <a:ext cx="1939955" cy="646331"/>
          </a:xfrm>
          <a:prstGeom prst="rect">
            <a:avLst/>
          </a:prstGeom>
          <a:noFill/>
        </p:spPr>
        <p:txBody>
          <a:bodyPr wrap="none" rtlCol="0">
            <a:spAutoFit/>
          </a:bodyPr>
          <a:lstStyle/>
          <a:p>
            <a:r>
              <a:rPr lang="en-US" dirty="0"/>
              <a:t>Hương Kinh – 18</a:t>
            </a:r>
          </a:p>
          <a:p>
            <a:r>
              <a:rPr lang="en-US" dirty="0"/>
              <a:t>TCCĐ 1 - 61</a:t>
            </a:r>
          </a:p>
        </p:txBody>
      </p:sp>
    </p:spTree>
    <p:extLst>
      <p:ext uri="{BB962C8B-B14F-4D97-AF65-F5344CB8AC3E}">
        <p14:creationId xmlns:p14="http://schemas.microsoft.com/office/powerpoint/2010/main" val="1746771817"/>
      </p:ext>
    </p:extLst>
  </p:cSld>
  <p:clrMapOvr>
    <a:masterClrMapping/>
  </p:clrMapOvr>
</p:sld>
</file>

<file path=ppt/slides/slide7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151179"/>
            <a:ext cx="10306050" cy="6447919"/>
          </a:xfrm>
          <a:prstGeom prst="rect">
            <a:avLst/>
          </a:prstGeom>
          <a:noFill/>
        </p:spPr>
        <p:txBody>
          <a:bodyPr wrap="square" rtlCol="0">
            <a:spAutoFit/>
          </a:bodyPr>
          <a:lstStyle/>
          <a:p>
            <a:pPr algn="just"/>
            <a:r>
              <a:rPr lang="vi-VN" sz="3800" kern="100" spc="-130" dirty="0">
                <a:latin typeface="Arial" panose="020B0604020202020204" pitchFamily="34" charset="0"/>
                <a:cs typeface="Times New Roman" panose="02020603050405020304" pitchFamily="18" charset="0"/>
              </a:rPr>
              <a:t>2. Tình Chúa trao máu hồng tử nạn, chưa cạn suối ơn chan hòa, dẫu mà ngàn năm đã qua (dẫu mà ngàn năm đã qua). Tình Chúa ngời sáng ví như khung trời đầy, lòng con nhỏ, có chi hơn một thoáng mây, cảm tạ tình thương tuyệt đối, biết tìm chi dâng tiến Ngài. </a:t>
            </a:r>
            <a:endParaRPr lang="en-US" sz="3800" kern="100" spc="-130" dirty="0">
              <a:latin typeface="Arial" panose="020B0604020202020204" pitchFamily="34" charset="0"/>
              <a:cs typeface="Times New Roman" panose="02020603050405020304" pitchFamily="18" charset="0"/>
            </a:endParaRPr>
          </a:p>
          <a:p>
            <a:pPr algn="just"/>
            <a:r>
              <a:rPr lang="vi-VN" sz="3700" kern="100" spc="-130" dirty="0">
                <a:solidFill>
                  <a:schemeClr val="accent3">
                    <a:lumMod val="60000"/>
                    <a:lumOff val="40000"/>
                  </a:schemeClr>
                </a:solidFill>
                <a:latin typeface="Arial" panose="020B0604020202020204" pitchFamily="34" charset="0"/>
                <a:cs typeface="Times New Roman" panose="02020603050405020304" pitchFamily="18" charset="0"/>
              </a:rPr>
              <a:t>ÐK: Con xin dâng lên con người nhỏ bé, có chi đâu? có chi đâu? Ôi con người ngàn năm mấy thuở, có chi đâu? Con xin dâng lên chính là Chiên Thiên Chúa, gánh tội tình</a:t>
            </a:r>
            <a:r>
              <a:rPr lang="en-US" sz="3700" kern="100" spc="-130" dirty="0">
                <a:solidFill>
                  <a:schemeClr val="accent3">
                    <a:lumMod val="60000"/>
                    <a:lumOff val="40000"/>
                  </a:schemeClr>
                </a:solidFill>
                <a:latin typeface="Arial" panose="020B0604020202020204" pitchFamily="34" charset="0"/>
                <a:cs typeface="Times New Roman" panose="02020603050405020304" pitchFamily="18" charset="0"/>
              </a:rPr>
              <a:t>,</a:t>
            </a:r>
            <a:r>
              <a:rPr lang="vi-VN" sz="3700" kern="100" spc="-130" dirty="0">
                <a:solidFill>
                  <a:schemeClr val="accent3">
                    <a:lumMod val="60000"/>
                    <a:lumOff val="40000"/>
                  </a:schemeClr>
                </a:solidFill>
                <a:latin typeface="Arial" panose="020B0604020202020204" pitchFamily="34" charset="0"/>
                <a:cs typeface="Times New Roman" panose="02020603050405020304" pitchFamily="18" charset="0"/>
              </a:rPr>
              <a:t> gánh tội tình, tháng năm máu Người đã đổ làm hy sinh.</a:t>
            </a:r>
            <a:endParaRPr lang="en-US" sz="3700" kern="100" spc="-130" dirty="0">
              <a:solidFill>
                <a:schemeClr val="accent3">
                  <a:lumMod val="60000"/>
                  <a:lumOff val="40000"/>
                </a:schemeClr>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326645658"/>
      </p:ext>
    </p:extLst>
  </p:cSld>
  <p:clrMapOvr>
    <a:masterClrMapping/>
  </p:clrMapOvr>
</p:sld>
</file>

<file path=ppt/slides/slide7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74979"/>
            <a:ext cx="10306050" cy="6555641"/>
          </a:xfrm>
          <a:prstGeom prst="rect">
            <a:avLst/>
          </a:prstGeom>
          <a:noFill/>
        </p:spPr>
        <p:txBody>
          <a:bodyPr wrap="square" rtlCol="0">
            <a:spAutoFit/>
          </a:bodyPr>
          <a:lstStyle/>
          <a:p>
            <a:pPr algn="ctr"/>
            <a:r>
              <a:rPr lang="vi-VN" sz="2400" kern="100" spc="-130" dirty="0">
                <a:latin typeface="Arial" panose="020B0604020202020204" pitchFamily="34" charset="0"/>
                <a:cs typeface="Times New Roman" panose="02020603050405020304" pitchFamily="18" charset="0"/>
              </a:rPr>
              <a:t>Hy Lễ Cuối Cùng</a:t>
            </a:r>
            <a:r>
              <a:rPr lang="en-US" sz="2400" kern="100" spc="-130" dirty="0">
                <a:latin typeface="Arial" panose="020B0604020202020204" pitchFamily="34" charset="0"/>
                <a:cs typeface="Times New Roman" panose="02020603050405020304" pitchFamily="18" charset="0"/>
              </a:rPr>
              <a:t> - </a:t>
            </a:r>
            <a:r>
              <a:rPr lang="vi-VN" sz="2400" kern="100" spc="-130" dirty="0">
                <a:latin typeface="Arial" panose="020B0604020202020204" pitchFamily="34" charset="0"/>
                <a:cs typeface="Times New Roman" panose="02020603050405020304" pitchFamily="18" charset="0"/>
              </a:rPr>
              <a:t>Lm. Ân Đức</a:t>
            </a:r>
          </a:p>
          <a:p>
            <a:pPr algn="just"/>
            <a:r>
              <a:rPr lang="vi-VN" sz="3600" kern="100" spc="-130" dirty="0">
                <a:latin typeface="Arial" panose="020B0604020202020204" pitchFamily="34" charset="0"/>
                <a:cs typeface="Times New Roman" panose="02020603050405020304" pitchFamily="18" charset="0"/>
              </a:rPr>
              <a:t>1</a:t>
            </a:r>
            <a:r>
              <a:rPr lang="en-US" sz="3600" kern="100" spc="-130" dirty="0">
                <a:latin typeface="Arial" panose="020B0604020202020204" pitchFamily="34" charset="0"/>
                <a:cs typeface="Times New Roman" panose="02020603050405020304" pitchFamily="18" charset="0"/>
              </a:rPr>
              <a:t>.</a:t>
            </a:r>
            <a:r>
              <a:rPr lang="vi-VN" sz="3600" kern="100" spc="-130" dirty="0">
                <a:latin typeface="Arial" panose="020B0604020202020204" pitchFamily="34" charset="0"/>
                <a:cs typeface="Times New Roman" panose="02020603050405020304" pitchFamily="18" charset="0"/>
              </a:rPr>
              <a:t> Lạy Chúa trọn đ</a:t>
            </a:r>
            <a:r>
              <a:rPr lang="en-US" sz="3600" kern="100" spc="-130" dirty="0">
                <a:latin typeface="Arial" panose="020B0604020202020204" pitchFamily="34" charset="0"/>
                <a:cs typeface="Times New Roman" panose="02020603050405020304" pitchFamily="18" charset="0"/>
              </a:rPr>
              <a:t>ờ</a:t>
            </a:r>
            <a:r>
              <a:rPr lang="vi-VN" sz="3600" kern="100" spc="-130" dirty="0">
                <a:latin typeface="Arial" panose="020B0604020202020204" pitchFamily="34" charset="0"/>
                <a:cs typeface="Times New Roman" panose="02020603050405020304" pitchFamily="18" charset="0"/>
              </a:rPr>
              <a:t>i con đã dâng cho ngài trọn đời con bước theo chân ngài.</a:t>
            </a:r>
            <a:r>
              <a:rPr lang="en-US" sz="3600" kern="100" spc="-130" dirty="0">
                <a:latin typeface="Arial" panose="020B0604020202020204" pitchFamily="34" charset="0"/>
                <a:cs typeface="Times New Roman" panose="02020603050405020304" pitchFamily="18" charset="0"/>
              </a:rPr>
              <a:t> </a:t>
            </a:r>
            <a:r>
              <a:rPr lang="vi-VN" sz="3600" kern="100" spc="-130" dirty="0">
                <a:latin typeface="Arial" panose="020B0604020202020204" pitchFamily="34" charset="0"/>
                <a:cs typeface="Times New Roman" panose="02020603050405020304" pitchFamily="18" charset="0"/>
              </a:rPr>
              <a:t>Co</a:t>
            </a:r>
            <a:r>
              <a:rPr lang="en-US" sz="3600" kern="100" spc="-130" dirty="0">
                <a:latin typeface="Arial" panose="020B0604020202020204" pitchFamily="34" charset="0"/>
                <a:cs typeface="Times New Roman" panose="02020603050405020304" pitchFamily="18" charset="0"/>
              </a:rPr>
              <a:t>n</a:t>
            </a:r>
            <a:r>
              <a:rPr lang="vi-VN" sz="3600" kern="100" spc="-130" dirty="0">
                <a:latin typeface="Arial" panose="020B0604020202020204" pitchFamily="34" charset="0"/>
                <a:cs typeface="Times New Roman" panose="02020603050405020304" pitchFamily="18" charset="0"/>
              </a:rPr>
              <a:t> muốn </a:t>
            </a:r>
            <a:r>
              <a:rPr lang="en-US" sz="3600" kern="100" spc="-130" dirty="0">
                <a:latin typeface="Arial" panose="020B0604020202020204" pitchFamily="34" charset="0"/>
                <a:cs typeface="Times New Roman" panose="02020603050405020304" pitchFamily="18" charset="0"/>
              </a:rPr>
              <a:t>C</a:t>
            </a:r>
            <a:r>
              <a:rPr lang="vi-VN" sz="3600" kern="100" spc="-130" dirty="0">
                <a:latin typeface="Arial" panose="020B0604020202020204" pitchFamily="34" charset="0"/>
                <a:cs typeface="Times New Roman" panose="02020603050405020304" pitchFamily="18" charset="0"/>
              </a:rPr>
              <a:t>húa ở đâu thì cho con ở đó để trọn đời con dâng làm hy tế để trọn niềm vui trong </a:t>
            </a:r>
            <a:r>
              <a:rPr lang="en-US" sz="3600" kern="100" spc="-130" dirty="0">
                <a:latin typeface="Arial" panose="020B0604020202020204" pitchFamily="34" charset="0"/>
                <a:cs typeface="Times New Roman" panose="02020603050405020304" pitchFamily="18" charset="0"/>
              </a:rPr>
              <a:t>C</a:t>
            </a:r>
            <a:r>
              <a:rPr lang="vi-VN" sz="3600" kern="100" spc="-130" dirty="0">
                <a:latin typeface="Arial" panose="020B0604020202020204" pitchFamily="34" charset="0"/>
                <a:cs typeface="Times New Roman" panose="02020603050405020304" pitchFamily="18" charset="0"/>
              </a:rPr>
              <a:t>húa muôn đời.</a:t>
            </a:r>
            <a:endParaRPr lang="en-US" sz="3600" kern="100" spc="-130" dirty="0">
              <a:latin typeface="Arial" panose="020B0604020202020204" pitchFamily="34" charset="0"/>
              <a:cs typeface="Times New Roman" panose="02020603050405020304" pitchFamily="18" charset="0"/>
            </a:endParaRPr>
          </a:p>
          <a:p>
            <a:pPr algn="just"/>
            <a:r>
              <a:rPr lang="vi-VN" sz="3600" kern="100" spc="-130" dirty="0">
                <a:solidFill>
                  <a:schemeClr val="accent3">
                    <a:lumMod val="60000"/>
                    <a:lumOff val="40000"/>
                  </a:schemeClr>
                </a:solidFill>
                <a:latin typeface="Arial" panose="020B0604020202020204" pitchFamily="34" charset="0"/>
                <a:cs typeface="Times New Roman" panose="02020603050405020304" pitchFamily="18" charset="0"/>
              </a:rPr>
              <a:t>ĐK: Nơi Ngài con đặt hy vọng, nơi </a:t>
            </a:r>
            <a:r>
              <a:rPr lang="en-US" sz="3600" kern="100" spc="-130" dirty="0">
                <a:solidFill>
                  <a:schemeClr val="accent3">
                    <a:lumMod val="60000"/>
                    <a:lumOff val="40000"/>
                  </a:schemeClr>
                </a:solidFill>
                <a:latin typeface="Arial" panose="020B0604020202020204" pitchFamily="34" charset="0"/>
                <a:cs typeface="Times New Roman" panose="02020603050405020304" pitchFamily="18" charset="0"/>
              </a:rPr>
              <a:t>N</a:t>
            </a:r>
            <a:r>
              <a:rPr lang="vi-VN" sz="3600" kern="100" spc="-130" dirty="0">
                <a:solidFill>
                  <a:schemeClr val="accent3">
                    <a:lumMod val="60000"/>
                    <a:lumOff val="40000"/>
                  </a:schemeClr>
                </a:solidFill>
                <a:latin typeface="Arial" panose="020B0604020202020204" pitchFamily="34" charset="0"/>
                <a:cs typeface="Times New Roman" panose="02020603050405020304" pitchFamily="18" charset="0"/>
              </a:rPr>
              <a:t>gài con dâng xác hồn, lạy </a:t>
            </a:r>
            <a:r>
              <a:rPr lang="en-US" sz="3600" kern="100" spc="-130" dirty="0">
                <a:solidFill>
                  <a:schemeClr val="accent3">
                    <a:lumMod val="60000"/>
                    <a:lumOff val="40000"/>
                  </a:schemeClr>
                </a:solidFill>
                <a:latin typeface="Arial" panose="020B0604020202020204" pitchFamily="34" charset="0"/>
                <a:cs typeface="Times New Roman" panose="02020603050405020304" pitchFamily="18" charset="0"/>
              </a:rPr>
              <a:t>T</a:t>
            </a:r>
            <a:r>
              <a:rPr lang="vi-VN" sz="3600" kern="100" spc="-130" dirty="0">
                <a:solidFill>
                  <a:schemeClr val="accent3">
                    <a:lumMod val="60000"/>
                    <a:lumOff val="40000"/>
                  </a:schemeClr>
                </a:solidFill>
                <a:latin typeface="Arial" panose="020B0604020202020204" pitchFamily="34" charset="0"/>
                <a:cs typeface="Times New Roman" panose="02020603050405020304" pitchFamily="18" charset="0"/>
              </a:rPr>
              <a:t>hiên </a:t>
            </a:r>
            <a:r>
              <a:rPr lang="en-US" sz="3600" kern="100" spc="-130" dirty="0">
                <a:solidFill>
                  <a:schemeClr val="accent3">
                    <a:lumMod val="60000"/>
                    <a:lumOff val="40000"/>
                  </a:schemeClr>
                </a:solidFill>
                <a:latin typeface="Arial" panose="020B0604020202020204" pitchFamily="34" charset="0"/>
                <a:cs typeface="Times New Roman" panose="02020603050405020304" pitchFamily="18" charset="0"/>
              </a:rPr>
              <a:t>C</a:t>
            </a:r>
            <a:r>
              <a:rPr lang="vi-VN" sz="3600" kern="100" spc="-130" dirty="0">
                <a:solidFill>
                  <a:schemeClr val="accent3">
                    <a:lumMod val="60000"/>
                    <a:lumOff val="40000"/>
                  </a:schemeClr>
                </a:solidFill>
                <a:latin typeface="Arial" panose="020B0604020202020204" pitchFamily="34" charset="0"/>
                <a:cs typeface="Times New Roman" panose="02020603050405020304" pitchFamily="18" charset="0"/>
              </a:rPr>
              <a:t>húa đấng cứu độ con, lạy </a:t>
            </a:r>
            <a:r>
              <a:rPr lang="en-US" sz="3600" kern="100" spc="-130" dirty="0">
                <a:solidFill>
                  <a:schemeClr val="accent3">
                    <a:lumMod val="60000"/>
                    <a:lumOff val="40000"/>
                  </a:schemeClr>
                </a:solidFill>
                <a:latin typeface="Arial" panose="020B0604020202020204" pitchFamily="34" charset="0"/>
                <a:cs typeface="Times New Roman" panose="02020603050405020304" pitchFamily="18" charset="0"/>
              </a:rPr>
              <a:t>T</a:t>
            </a:r>
            <a:r>
              <a:rPr lang="vi-VN" sz="3600" kern="100" spc="-130" dirty="0">
                <a:solidFill>
                  <a:schemeClr val="accent3">
                    <a:lumMod val="60000"/>
                    <a:lumOff val="40000"/>
                  </a:schemeClr>
                </a:solidFill>
                <a:latin typeface="Arial" panose="020B0604020202020204" pitchFamily="34" charset="0"/>
                <a:cs typeface="Times New Roman" panose="02020603050405020304" pitchFamily="18" charset="0"/>
              </a:rPr>
              <a:t>hiên </a:t>
            </a:r>
            <a:r>
              <a:rPr lang="en-US" sz="3600" kern="100" spc="-130" dirty="0">
                <a:solidFill>
                  <a:schemeClr val="accent3">
                    <a:lumMod val="60000"/>
                    <a:lumOff val="40000"/>
                  </a:schemeClr>
                </a:solidFill>
                <a:latin typeface="Arial" panose="020B0604020202020204" pitchFamily="34" charset="0"/>
                <a:cs typeface="Times New Roman" panose="02020603050405020304" pitchFamily="18" charset="0"/>
              </a:rPr>
              <a:t>C</a:t>
            </a:r>
            <a:r>
              <a:rPr lang="vi-VN" sz="3600" kern="100" spc="-130" dirty="0">
                <a:solidFill>
                  <a:schemeClr val="accent3">
                    <a:lumMod val="60000"/>
                    <a:lumOff val="40000"/>
                  </a:schemeClr>
                </a:solidFill>
                <a:latin typeface="Arial" panose="020B0604020202020204" pitchFamily="34" charset="0"/>
                <a:cs typeface="Times New Roman" panose="02020603050405020304" pitchFamily="18" charset="0"/>
              </a:rPr>
              <a:t>húa đấng cứu độ con</a:t>
            </a:r>
            <a:r>
              <a:rPr lang="en-US" sz="3600" kern="100" spc="-130" dirty="0">
                <a:solidFill>
                  <a:schemeClr val="accent3">
                    <a:lumMod val="60000"/>
                    <a:lumOff val="40000"/>
                  </a:schemeClr>
                </a:solidFill>
                <a:latin typeface="Arial" panose="020B0604020202020204" pitchFamily="34" charset="0"/>
                <a:cs typeface="Times New Roman" panose="02020603050405020304" pitchFamily="18" charset="0"/>
              </a:rPr>
              <a:t>.</a:t>
            </a:r>
          </a:p>
          <a:p>
            <a:pPr algn="just"/>
            <a:r>
              <a:rPr lang="vi-VN" sz="3600" kern="100" spc="-130" dirty="0">
                <a:latin typeface="Arial" panose="020B0604020202020204" pitchFamily="34" charset="0"/>
                <a:cs typeface="Times New Roman" panose="02020603050405020304" pitchFamily="18" charset="0"/>
              </a:rPr>
              <a:t>2</a:t>
            </a:r>
            <a:r>
              <a:rPr lang="en-US" sz="3600" kern="100" spc="-130" dirty="0">
                <a:latin typeface="Arial" panose="020B0604020202020204" pitchFamily="34" charset="0"/>
                <a:cs typeface="Times New Roman" panose="02020603050405020304" pitchFamily="18" charset="0"/>
              </a:rPr>
              <a:t>.</a:t>
            </a:r>
            <a:r>
              <a:rPr lang="vi-VN" sz="3600" kern="100" spc="-130" dirty="0">
                <a:latin typeface="Arial" panose="020B0604020202020204" pitchFamily="34" charset="0"/>
                <a:cs typeface="Times New Roman" panose="02020603050405020304" pitchFamily="18" charset="0"/>
              </a:rPr>
              <a:t> Lạy Chúa điều mà con khấn xin đêm ngày, điều mà con thiết tha van nài, con muốn Chúa ở đâu thì cho con ở đó vì niềm hạnh phúc con là nơi Chúa, vì nguồn nghỉ an trong Chúa muôn đời.</a:t>
            </a:r>
            <a:endParaRPr lang="en-US" sz="3800" kern="100" spc="-13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D315D38-66EC-7A80-2624-1D289C6AF494}"/>
              </a:ext>
            </a:extLst>
          </p:cNvPr>
          <p:cNvSpPr txBox="1"/>
          <p:nvPr/>
        </p:nvSpPr>
        <p:spPr>
          <a:xfrm>
            <a:off x="9591675" y="74979"/>
            <a:ext cx="1901483" cy="369332"/>
          </a:xfrm>
          <a:prstGeom prst="rect">
            <a:avLst/>
          </a:prstGeom>
          <a:noFill/>
        </p:spPr>
        <p:txBody>
          <a:bodyPr wrap="none" rtlCol="0">
            <a:spAutoFit/>
          </a:bodyPr>
          <a:lstStyle/>
          <a:p>
            <a:r>
              <a:rPr lang="en-US" dirty="0"/>
              <a:t>Hương Kinh - 24</a:t>
            </a:r>
          </a:p>
        </p:txBody>
      </p:sp>
    </p:spTree>
    <p:extLst>
      <p:ext uri="{BB962C8B-B14F-4D97-AF65-F5344CB8AC3E}">
        <p14:creationId xmlns:p14="http://schemas.microsoft.com/office/powerpoint/2010/main" val="3222778433"/>
      </p:ext>
    </p:extLst>
  </p:cSld>
  <p:clrMapOvr>
    <a:masterClrMapping/>
  </p:clrMapOvr>
</p:sld>
</file>

<file path=ppt/slides/slide7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132129"/>
            <a:ext cx="10306050" cy="6155531"/>
          </a:xfrm>
          <a:prstGeom prst="rect">
            <a:avLst/>
          </a:prstGeom>
          <a:noFill/>
        </p:spPr>
        <p:txBody>
          <a:bodyPr wrap="square" rtlCol="0">
            <a:spAutoFit/>
          </a:bodyPr>
          <a:lstStyle/>
          <a:p>
            <a:pPr algn="just"/>
            <a:r>
              <a:rPr lang="vi-VN" sz="4000" kern="100" spc="-130" dirty="0">
                <a:latin typeface="Arial" panose="020B0604020202020204" pitchFamily="34" charset="0"/>
                <a:cs typeface="Times New Roman" panose="02020603050405020304" pitchFamily="18" charset="0"/>
              </a:rPr>
              <a:t>3. lạy </a:t>
            </a:r>
            <a:r>
              <a:rPr lang="en-US" sz="4000" kern="100" spc="-130" dirty="0">
                <a:latin typeface="Arial" panose="020B0604020202020204" pitchFamily="34" charset="0"/>
                <a:cs typeface="Times New Roman" panose="02020603050405020304" pitchFamily="18" charset="0"/>
              </a:rPr>
              <a:t>C</a:t>
            </a:r>
            <a:r>
              <a:rPr lang="vi-VN" sz="4000" kern="100" spc="-130" dirty="0">
                <a:latin typeface="Arial" panose="020B0604020202020204" pitchFamily="34" charset="0"/>
                <a:cs typeface="Times New Roman" panose="02020603050405020304" pitchFamily="18" charset="0"/>
              </a:rPr>
              <a:t>húa ngài từ bi xót thương vô vàn, phận bầy tôi biết bao lỗi lầm, xin chớ chấp tội con nào ai luôn đứng vững</a:t>
            </a:r>
            <a:r>
              <a:rPr lang="en-US" sz="4000" kern="100" spc="-130" dirty="0">
                <a:latin typeface="Arial" panose="020B0604020202020204" pitchFamily="34" charset="0"/>
                <a:cs typeface="Times New Roman" panose="02020603050405020304" pitchFamily="18" charset="0"/>
              </a:rPr>
              <a:t>.</a:t>
            </a:r>
            <a:r>
              <a:rPr lang="vi-VN" sz="4000" kern="100" spc="-130" dirty="0">
                <a:latin typeface="Arial" panose="020B0604020202020204" pitchFamily="34" charset="0"/>
                <a:cs typeface="Times New Roman" panose="02020603050405020304" pitchFamily="18" charset="0"/>
              </a:rPr>
              <a:t> </a:t>
            </a:r>
            <a:r>
              <a:rPr lang="en-US" sz="4000" kern="100" spc="-130" dirty="0">
                <a:latin typeface="Arial" panose="020B0604020202020204" pitchFamily="34" charset="0"/>
                <a:cs typeface="Times New Roman" panose="02020603050405020304" pitchFamily="18" charset="0"/>
              </a:rPr>
              <a:t>G</a:t>
            </a:r>
            <a:r>
              <a:rPr lang="vi-VN" sz="4000" kern="100" spc="-130" dirty="0">
                <a:latin typeface="Arial" panose="020B0604020202020204" pitchFamily="34" charset="0"/>
                <a:cs typeface="Times New Roman" panose="02020603050405020304" pitchFamily="18" charset="0"/>
              </a:rPr>
              <a:t>iờ </a:t>
            </a:r>
            <a:r>
              <a:rPr lang="en-US" sz="4000" kern="100" spc="-130" dirty="0">
                <a:latin typeface="Arial" panose="020B0604020202020204" pitchFamily="34" charset="0"/>
                <a:cs typeface="Times New Roman" panose="02020603050405020304" pitchFamily="18" charset="0"/>
              </a:rPr>
              <a:t>N</a:t>
            </a:r>
            <a:r>
              <a:rPr lang="vi-VN" sz="4000" kern="100" spc="-130" dirty="0">
                <a:latin typeface="Arial" panose="020B0604020202020204" pitchFamily="34" charset="0"/>
                <a:cs typeface="Times New Roman" panose="02020603050405020304" pitchFamily="18" charset="0"/>
              </a:rPr>
              <a:t>gài gọi con xa lìa nhân thế giờ </a:t>
            </a:r>
            <a:r>
              <a:rPr lang="en-US" sz="4000" kern="100" spc="-130" dirty="0">
                <a:latin typeface="Arial" panose="020B0604020202020204" pitchFamily="34" charset="0"/>
                <a:cs typeface="Times New Roman" panose="02020603050405020304" pitchFamily="18" charset="0"/>
              </a:rPr>
              <a:t>N</a:t>
            </a:r>
            <a:r>
              <a:rPr lang="vi-VN" sz="4000" kern="100" spc="-130" dirty="0">
                <a:latin typeface="Arial" panose="020B0604020202020204" pitchFamily="34" charset="0"/>
                <a:cs typeface="Times New Roman" panose="02020603050405020304" pitchFamily="18" charset="0"/>
              </a:rPr>
              <a:t>gài gọi con ra trước nhan ngài.</a:t>
            </a:r>
            <a:endParaRPr lang="en-US" sz="4000" kern="100" spc="-130" dirty="0">
              <a:latin typeface="Arial" panose="020B0604020202020204" pitchFamily="34" charset="0"/>
              <a:cs typeface="Times New Roman" panose="02020603050405020304" pitchFamily="18" charset="0"/>
            </a:endParaRPr>
          </a:p>
          <a:p>
            <a:pPr algn="just"/>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ĐK : Nơi Ngài con đặt hy vọng, nơi </a:t>
            </a:r>
            <a:r>
              <a:rPr lang="en-US" sz="4000" kern="100" spc="-130" dirty="0">
                <a:solidFill>
                  <a:schemeClr val="accent3">
                    <a:lumMod val="60000"/>
                    <a:lumOff val="40000"/>
                  </a:schemeClr>
                </a:solidFill>
                <a:latin typeface="Arial" panose="020B0604020202020204" pitchFamily="34" charset="0"/>
                <a:cs typeface="Times New Roman" panose="02020603050405020304" pitchFamily="18" charset="0"/>
              </a:rPr>
              <a:t>N</a:t>
            </a:r>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gài con dâng xác hồn, lạy </a:t>
            </a:r>
            <a:r>
              <a:rPr lang="en-US" sz="4000" kern="100" spc="-130" dirty="0">
                <a:solidFill>
                  <a:schemeClr val="accent3">
                    <a:lumMod val="60000"/>
                    <a:lumOff val="40000"/>
                  </a:schemeClr>
                </a:solidFill>
                <a:latin typeface="Arial" panose="020B0604020202020204" pitchFamily="34" charset="0"/>
                <a:cs typeface="Times New Roman" panose="02020603050405020304" pitchFamily="18" charset="0"/>
              </a:rPr>
              <a:t>T</a:t>
            </a:r>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hiên </a:t>
            </a:r>
            <a:r>
              <a:rPr lang="en-US" sz="4000" kern="100" spc="-130" dirty="0">
                <a:solidFill>
                  <a:schemeClr val="accent3">
                    <a:lumMod val="60000"/>
                    <a:lumOff val="40000"/>
                  </a:schemeClr>
                </a:solidFill>
                <a:latin typeface="Arial" panose="020B0604020202020204" pitchFamily="34" charset="0"/>
                <a:cs typeface="Times New Roman" panose="02020603050405020304" pitchFamily="18" charset="0"/>
              </a:rPr>
              <a:t>C</a:t>
            </a:r>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húa đấng cứu độ con, lạy </a:t>
            </a:r>
            <a:r>
              <a:rPr lang="en-US" sz="4000" kern="100" spc="-130" dirty="0">
                <a:solidFill>
                  <a:schemeClr val="accent3">
                    <a:lumMod val="60000"/>
                    <a:lumOff val="40000"/>
                  </a:schemeClr>
                </a:solidFill>
                <a:latin typeface="Arial" panose="020B0604020202020204" pitchFamily="34" charset="0"/>
                <a:cs typeface="Times New Roman" panose="02020603050405020304" pitchFamily="18" charset="0"/>
              </a:rPr>
              <a:t>T</a:t>
            </a:r>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hiên </a:t>
            </a:r>
            <a:r>
              <a:rPr lang="en-US" sz="4000" kern="100" spc="-130" dirty="0">
                <a:solidFill>
                  <a:schemeClr val="accent3">
                    <a:lumMod val="60000"/>
                    <a:lumOff val="40000"/>
                  </a:schemeClr>
                </a:solidFill>
                <a:latin typeface="Arial" panose="020B0604020202020204" pitchFamily="34" charset="0"/>
                <a:cs typeface="Times New Roman" panose="02020603050405020304" pitchFamily="18" charset="0"/>
              </a:rPr>
              <a:t>C</a:t>
            </a:r>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húa đấng cứu độ con</a:t>
            </a:r>
            <a:r>
              <a:rPr lang="en-US" sz="4000" kern="100" spc="-130" dirty="0">
                <a:solidFill>
                  <a:schemeClr val="accent3">
                    <a:lumMod val="60000"/>
                    <a:lumOff val="40000"/>
                  </a:schemeClr>
                </a:solidFill>
                <a:latin typeface="Arial" panose="020B0604020202020204" pitchFamily="34" charset="0"/>
                <a:cs typeface="Times New Roman" panose="02020603050405020304" pitchFamily="18" charset="0"/>
              </a:rPr>
              <a:t>.</a:t>
            </a:r>
          </a:p>
          <a:p>
            <a:pPr algn="just"/>
            <a:br>
              <a:rPr lang="vi-VN" sz="3800" kern="100" spc="-130" dirty="0">
                <a:latin typeface="Arial" panose="020B0604020202020204" pitchFamily="34" charset="0"/>
                <a:cs typeface="Times New Roman" panose="02020603050405020304" pitchFamily="18" charset="0"/>
              </a:rPr>
            </a:br>
            <a:br>
              <a:rPr lang="vi-VN" sz="3800" kern="100" spc="-130" dirty="0">
                <a:latin typeface="Arial" panose="020B0604020202020204" pitchFamily="34" charset="0"/>
                <a:cs typeface="Times New Roman" panose="02020603050405020304" pitchFamily="18" charset="0"/>
              </a:rPr>
            </a:br>
            <a:endParaRPr lang="en-US" sz="3800" kern="100" spc="-13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333933271"/>
      </p:ext>
    </p:extLst>
  </p:cSld>
  <p:clrMapOvr>
    <a:masterClrMapping/>
  </p:clrMapOvr>
</p:sld>
</file>

<file path=ppt/slides/slide7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52021"/>
            <a:ext cx="10306050" cy="6955750"/>
          </a:xfrm>
          <a:prstGeom prst="rect">
            <a:avLst/>
          </a:prstGeom>
          <a:noFill/>
        </p:spPr>
        <p:txBody>
          <a:bodyPr wrap="square" rtlCol="0">
            <a:spAutoFit/>
          </a:bodyPr>
          <a:lstStyle/>
          <a:p>
            <a:pPr algn="ctr"/>
            <a:r>
              <a:rPr lang="vi-VN" sz="2800" kern="100" spc="-130" dirty="0">
                <a:latin typeface="Arial" panose="020B0604020202020204" pitchFamily="34" charset="0"/>
                <a:cs typeface="Times New Roman" panose="02020603050405020304" pitchFamily="18" charset="0"/>
              </a:rPr>
              <a:t>XIN PHÓ THÁC</a:t>
            </a:r>
            <a:r>
              <a:rPr lang="en-US" sz="2800" kern="100" spc="-130" dirty="0">
                <a:latin typeface="Arial" panose="020B0604020202020204" pitchFamily="34" charset="0"/>
                <a:cs typeface="Times New Roman" panose="02020603050405020304" pitchFamily="18" charset="0"/>
              </a:rPr>
              <a:t> - </a:t>
            </a:r>
            <a:r>
              <a:rPr lang="vi-VN" sz="2800" kern="100" spc="-130" dirty="0">
                <a:latin typeface="Arial" panose="020B0604020202020204" pitchFamily="34" charset="0"/>
                <a:cs typeface="Times New Roman" panose="02020603050405020304" pitchFamily="18" charset="0"/>
              </a:rPr>
              <a:t>Anh Tuấn</a:t>
            </a:r>
          </a:p>
          <a:p>
            <a:pPr algn="just"/>
            <a:r>
              <a:rPr lang="vi-VN" sz="3800" kern="100" spc="-130" dirty="0">
                <a:latin typeface="Arial" panose="020B0604020202020204" pitchFamily="34" charset="0"/>
                <a:cs typeface="Times New Roman" panose="02020603050405020304" pitchFamily="18" charset="0"/>
              </a:rPr>
              <a:t>1. Cuộc sống chốn trần ai đổi thay luôn mãi, đâu là nơi êm ái cho người say giấc ngủ yên. Tựa như thoáng mây trôi nhân trần luôn mãi đổi dời, lòng con mãi băn khoăn</a:t>
            </a:r>
            <a:r>
              <a:rPr lang="en-US" sz="3800" kern="100" spc="-130" dirty="0">
                <a:latin typeface="Arial" panose="020B0604020202020204" pitchFamily="34" charset="0"/>
                <a:cs typeface="Times New Roman" panose="02020603050405020304" pitchFamily="18" charset="0"/>
              </a:rPr>
              <a:t>,</a:t>
            </a:r>
            <a:r>
              <a:rPr lang="vi-VN" sz="3800" kern="100" spc="-130" dirty="0">
                <a:latin typeface="Arial" panose="020B0604020202020204" pitchFamily="34" charset="0"/>
                <a:cs typeface="Times New Roman" panose="02020603050405020304" pitchFamily="18" charset="0"/>
              </a:rPr>
              <a:t> chốn ba đào con biết trông ai.</a:t>
            </a:r>
            <a:endParaRPr lang="en-US" sz="3800" kern="100" spc="-130" dirty="0">
              <a:latin typeface="Arial" panose="020B0604020202020204" pitchFamily="34" charset="0"/>
              <a:cs typeface="Times New Roman" panose="02020603050405020304" pitchFamily="18" charset="0"/>
            </a:endParaRPr>
          </a:p>
          <a:p>
            <a:pPr algn="just"/>
            <a:r>
              <a:rPr lang="vi-VN" sz="3800" kern="100" spc="-130" dirty="0">
                <a:solidFill>
                  <a:schemeClr val="accent3">
                    <a:lumMod val="60000"/>
                    <a:lumOff val="40000"/>
                  </a:schemeClr>
                </a:solidFill>
                <a:latin typeface="Arial" panose="020B0604020202020204" pitchFamily="34" charset="0"/>
                <a:cs typeface="Times New Roman" panose="02020603050405020304" pitchFamily="18" charset="0"/>
              </a:rPr>
              <a:t>ĐK. Xin con xin phó thác hồn con trong tay Ngài, Ngài là Đấng thủy chung và rất mực từ </a:t>
            </a:r>
            <a:r>
              <a:rPr lang="en-US" sz="3800" kern="100" spc="-130" dirty="0" err="1">
                <a:solidFill>
                  <a:schemeClr val="accent3">
                    <a:lumMod val="60000"/>
                    <a:lumOff val="40000"/>
                  </a:schemeClr>
                </a:solidFill>
                <a:latin typeface="Arial" panose="020B0604020202020204" pitchFamily="34" charset="0"/>
                <a:cs typeface="Times New Roman" panose="02020603050405020304" pitchFamily="18" charset="0"/>
              </a:rPr>
              <a:t>nh</a:t>
            </a:r>
            <a:r>
              <a:rPr lang="vi-VN" sz="3800" kern="100" spc="-130" dirty="0">
                <a:solidFill>
                  <a:schemeClr val="accent3">
                    <a:lumMod val="60000"/>
                    <a:lumOff val="40000"/>
                  </a:schemeClr>
                </a:solidFill>
                <a:latin typeface="Arial" panose="020B0604020202020204" pitchFamily="34" charset="0"/>
                <a:cs typeface="Times New Roman" panose="02020603050405020304" pitchFamily="18" charset="0"/>
              </a:rPr>
              <a:t>â</a:t>
            </a:r>
            <a:r>
              <a:rPr lang="en-US" sz="3800" kern="100" spc="-130" dirty="0">
                <a:solidFill>
                  <a:schemeClr val="accent3">
                    <a:lumMod val="60000"/>
                    <a:lumOff val="40000"/>
                  </a:schemeClr>
                </a:solidFill>
                <a:latin typeface="Arial" panose="020B0604020202020204" pitchFamily="34" charset="0"/>
                <a:cs typeface="Times New Roman" panose="02020603050405020304" pitchFamily="18" charset="0"/>
              </a:rPr>
              <a:t>n</a:t>
            </a:r>
            <a:r>
              <a:rPr lang="vi-VN" sz="3800" kern="100" spc="-130" dirty="0">
                <a:solidFill>
                  <a:schemeClr val="accent3">
                    <a:lumMod val="60000"/>
                    <a:lumOff val="40000"/>
                  </a:schemeClr>
                </a:solidFill>
                <a:latin typeface="Arial" panose="020B0604020202020204" pitchFamily="34" charset="0"/>
                <a:cs typeface="Times New Roman" panose="02020603050405020304" pitchFamily="18" charset="0"/>
              </a:rPr>
              <a:t>.</a:t>
            </a:r>
            <a:endParaRPr lang="en-US" sz="3800" kern="100" spc="-13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spc="-130" dirty="0">
                <a:latin typeface="Arial" panose="020B0604020202020204" pitchFamily="34" charset="0"/>
                <a:cs typeface="Times New Roman" panose="02020603050405020304" pitchFamily="18" charset="0"/>
              </a:rPr>
              <a:t>2. Nguồn sức sống của tôi ở nơi Thiên Chúa, nơi mùa xuân không úa suối nguồn năm tháng chẳng vơi. Đời sao mãi chênh vênh con đường sao mãi gập ghềnh, vào những phút đau thương sức</a:t>
            </a:r>
            <a:r>
              <a:rPr lang="en-US" sz="3800" kern="100" spc="-130" dirty="0">
                <a:latin typeface="Arial" panose="020B0604020202020204" pitchFamily="34" charset="0"/>
                <a:cs typeface="Times New Roman" panose="02020603050405020304" pitchFamily="18" charset="0"/>
              </a:rPr>
              <a:t> </a:t>
            </a:r>
            <a:r>
              <a:rPr lang="vi-VN" sz="3800" kern="100" spc="-130" dirty="0">
                <a:latin typeface="Arial" panose="020B0604020202020204" pitchFamily="34" charset="0"/>
                <a:cs typeface="Times New Roman" panose="02020603050405020304" pitchFamily="18" charset="0"/>
              </a:rPr>
              <a:t>thiêng nào nâng đỡ cho tôi.</a:t>
            </a:r>
            <a:endParaRPr lang="en-US" sz="3800" kern="100" spc="-13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197E0C0-3B6A-CFDC-16F1-311804B28476}"/>
              </a:ext>
            </a:extLst>
          </p:cNvPr>
          <p:cNvSpPr txBox="1"/>
          <p:nvPr/>
        </p:nvSpPr>
        <p:spPr>
          <a:xfrm>
            <a:off x="9588660" y="0"/>
            <a:ext cx="1651414" cy="369332"/>
          </a:xfrm>
          <a:prstGeom prst="rect">
            <a:avLst/>
          </a:prstGeom>
          <a:noFill/>
        </p:spPr>
        <p:txBody>
          <a:bodyPr wrap="none" rtlCol="0">
            <a:spAutoFit/>
          </a:bodyPr>
          <a:lstStyle/>
          <a:p>
            <a:r>
              <a:rPr lang="en-US" dirty="0">
                <a:latin typeface="Segoe UI Semilight" panose="020B0402040204020203" pitchFamily="34" charset="0"/>
                <a:cs typeface="Segoe UI Semilight" panose="020B0402040204020203" pitchFamily="34" charset="0"/>
              </a:rPr>
              <a:t>Hương kinh 68</a:t>
            </a:r>
          </a:p>
        </p:txBody>
      </p:sp>
    </p:spTree>
    <p:extLst>
      <p:ext uri="{BB962C8B-B14F-4D97-AF65-F5344CB8AC3E}">
        <p14:creationId xmlns:p14="http://schemas.microsoft.com/office/powerpoint/2010/main" val="2343210987"/>
      </p:ext>
    </p:extLst>
  </p:cSld>
  <p:clrMapOvr>
    <a:masterClrMapping/>
  </p:clrMapOvr>
</p:sld>
</file>

<file path=ppt/slides/slide7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87679"/>
            <a:ext cx="10306050" cy="6524863"/>
          </a:xfrm>
          <a:prstGeom prst="rect">
            <a:avLst/>
          </a:prstGeom>
          <a:noFill/>
        </p:spPr>
        <p:txBody>
          <a:bodyPr wrap="square" rtlCol="0">
            <a:spAutoFit/>
          </a:bodyPr>
          <a:lstStyle/>
          <a:p>
            <a:pPr algn="just"/>
            <a:r>
              <a:rPr lang="vi-VN" sz="3800" kern="100" spc="-130" dirty="0">
                <a:latin typeface="Arial" panose="020B0604020202020204" pitchFamily="34" charset="0"/>
                <a:cs typeface="Times New Roman" panose="02020603050405020304" pitchFamily="18" charset="0"/>
              </a:rPr>
              <a:t>3. Nguồn ánh sáng của tôi ở nơi Thiên Chúa, nơi tình thương viên mãn chan hòa trên khắp trần gian. Nào ai dẫn đưa tôi qua ngàn nguy khó chập chùng, và trong bóng đêm thâu ai soi đường cho bước chân tôi.</a:t>
            </a:r>
            <a:endParaRPr lang="en-US" sz="3800" kern="100" spc="-130" dirty="0">
              <a:latin typeface="Arial" panose="020B0604020202020204" pitchFamily="34" charset="0"/>
              <a:cs typeface="Times New Roman" panose="02020603050405020304" pitchFamily="18" charset="0"/>
            </a:endParaRPr>
          </a:p>
          <a:p>
            <a:pPr algn="just"/>
            <a:r>
              <a:rPr lang="vi-VN" sz="3800" kern="100" spc="-130" dirty="0">
                <a:solidFill>
                  <a:schemeClr val="accent3">
                    <a:lumMod val="60000"/>
                    <a:lumOff val="40000"/>
                  </a:schemeClr>
                </a:solidFill>
                <a:latin typeface="Arial" panose="020B0604020202020204" pitchFamily="34" charset="0"/>
                <a:cs typeface="Times New Roman" panose="02020603050405020304" pitchFamily="18" charset="0"/>
              </a:rPr>
              <a:t>ĐK. Xin con xin phó thác hồn con trong tay Ngài, Ngài là Đấng thủy chung và rất mực từ </a:t>
            </a:r>
            <a:r>
              <a:rPr lang="en-US" sz="3800" kern="100" spc="-130" dirty="0" err="1">
                <a:solidFill>
                  <a:schemeClr val="accent3">
                    <a:lumMod val="60000"/>
                    <a:lumOff val="40000"/>
                  </a:schemeClr>
                </a:solidFill>
                <a:latin typeface="Arial" panose="020B0604020202020204" pitchFamily="34" charset="0"/>
                <a:cs typeface="Times New Roman" panose="02020603050405020304" pitchFamily="18" charset="0"/>
              </a:rPr>
              <a:t>nh</a:t>
            </a:r>
            <a:r>
              <a:rPr lang="vi-VN" sz="3800" kern="100" spc="-130" dirty="0">
                <a:solidFill>
                  <a:schemeClr val="accent3">
                    <a:lumMod val="60000"/>
                    <a:lumOff val="40000"/>
                  </a:schemeClr>
                </a:solidFill>
                <a:latin typeface="Arial" panose="020B0604020202020204" pitchFamily="34" charset="0"/>
                <a:cs typeface="Times New Roman" panose="02020603050405020304" pitchFamily="18" charset="0"/>
              </a:rPr>
              <a:t>â</a:t>
            </a:r>
            <a:r>
              <a:rPr lang="en-US" sz="3800" kern="100" spc="-130" dirty="0">
                <a:solidFill>
                  <a:schemeClr val="accent3">
                    <a:lumMod val="60000"/>
                    <a:lumOff val="40000"/>
                  </a:schemeClr>
                </a:solidFill>
                <a:latin typeface="Arial" panose="020B0604020202020204" pitchFamily="34" charset="0"/>
                <a:cs typeface="Times New Roman" panose="02020603050405020304" pitchFamily="18" charset="0"/>
              </a:rPr>
              <a:t>n</a:t>
            </a:r>
            <a:r>
              <a:rPr lang="vi-VN" sz="3800" kern="100" spc="-130" dirty="0">
                <a:solidFill>
                  <a:schemeClr val="accent3">
                    <a:lumMod val="60000"/>
                    <a:lumOff val="40000"/>
                  </a:schemeClr>
                </a:solidFill>
                <a:latin typeface="Arial" panose="020B0604020202020204" pitchFamily="34" charset="0"/>
                <a:cs typeface="Times New Roman" panose="02020603050405020304" pitchFamily="18" charset="0"/>
              </a:rPr>
              <a:t>.</a:t>
            </a:r>
            <a:endParaRPr lang="en-US" sz="3800" kern="100" spc="-130" dirty="0">
              <a:solidFill>
                <a:schemeClr val="accent3">
                  <a:lumMod val="60000"/>
                  <a:lumOff val="40000"/>
                </a:schemeClr>
              </a:solidFill>
              <a:latin typeface="Arial" panose="020B0604020202020204" pitchFamily="34" charset="0"/>
              <a:cs typeface="Times New Roman" panose="02020603050405020304" pitchFamily="18" charset="0"/>
            </a:endParaRPr>
          </a:p>
          <a:p>
            <a:pPr algn="just"/>
            <a:r>
              <a:rPr lang="vi-VN" sz="3800" kern="100" spc="-130" dirty="0">
                <a:latin typeface="Arial" panose="020B0604020202020204" pitchFamily="34" charset="0"/>
                <a:cs typeface="Times New Roman" panose="02020603050405020304" pitchFamily="18" charset="0"/>
              </a:rPr>
              <a:t>4. Nguồn cứu thoát của tôi ở nơi Thiên Chúa, </a:t>
            </a:r>
            <a:r>
              <a:rPr lang="en-US" sz="3800" kern="100" spc="-130" dirty="0">
                <a:latin typeface="Arial" panose="020B0604020202020204" pitchFamily="34" charset="0"/>
                <a:cs typeface="Times New Roman" panose="02020603050405020304" pitchFamily="18" charset="0"/>
              </a:rPr>
              <a:t>như</a:t>
            </a:r>
            <a:r>
              <a:rPr lang="vi-VN" sz="3800" kern="100" spc="-130" dirty="0">
                <a:latin typeface="Arial" panose="020B0604020202020204" pitchFamily="34" charset="0"/>
                <a:cs typeface="Times New Roman" panose="02020603050405020304" pitchFamily="18" charset="0"/>
              </a:rPr>
              <a:t> thành đô kiên vững cho hồn tôi đến tựa nương. Dù bão tố phong ba tôi nào đâu hãi sợ gì, vì Chúa </a:t>
            </a:r>
            <a:r>
              <a:rPr lang="en-US" sz="3800" kern="100" spc="-130" dirty="0">
                <a:latin typeface="Arial" panose="020B0604020202020204" pitchFamily="34" charset="0"/>
                <a:cs typeface="Times New Roman" panose="02020603050405020304" pitchFamily="18" charset="0"/>
              </a:rPr>
              <a:t>đã</a:t>
            </a:r>
            <a:r>
              <a:rPr lang="vi-VN" sz="3800" kern="100" spc="-130" dirty="0">
                <a:latin typeface="Arial" panose="020B0604020202020204" pitchFamily="34" charset="0"/>
                <a:cs typeface="Times New Roman" panose="02020603050405020304" pitchFamily="18" charset="0"/>
              </a:rPr>
              <a:t> ra tay lúc tôi vừa lên tiếng kêu xin.</a:t>
            </a:r>
            <a:endParaRPr lang="en-US" sz="3800" kern="100" spc="-13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120969269"/>
      </p:ext>
    </p:extLst>
  </p:cSld>
  <p:clrMapOvr>
    <a:masterClrMapping/>
  </p:clrMapOvr>
</p:sld>
</file>

<file path=ppt/slides/slide7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733550" y="62279"/>
            <a:ext cx="10306050" cy="6678751"/>
          </a:xfrm>
          <a:prstGeom prst="rect">
            <a:avLst/>
          </a:prstGeom>
          <a:noFill/>
        </p:spPr>
        <p:txBody>
          <a:bodyPr wrap="square" rtlCol="0">
            <a:spAutoFit/>
          </a:bodyPr>
          <a:lstStyle/>
          <a:p>
            <a:pPr algn="ctr"/>
            <a:r>
              <a:rPr lang="en-US" sz="2800" kern="100" spc="-130" dirty="0">
                <a:latin typeface="Arial" panose="020B0604020202020204" pitchFamily="34" charset="0"/>
                <a:cs typeface="Times New Roman" panose="02020603050405020304" pitchFamily="18" charset="0"/>
              </a:rPr>
              <a:t>Sự sống thay đổi – </a:t>
            </a:r>
            <a:r>
              <a:rPr lang="en-US" sz="2800" kern="100" spc="-130" dirty="0" err="1">
                <a:latin typeface="Arial" panose="020B0604020202020204" pitchFamily="34" charset="0"/>
                <a:cs typeface="Times New Roman" panose="02020603050405020304" pitchFamily="18" charset="0"/>
              </a:rPr>
              <a:t>Phanxico</a:t>
            </a:r>
            <a:endParaRPr lang="en-US" sz="2800" kern="100" spc="-130" dirty="0">
              <a:latin typeface="Arial" panose="020B0604020202020204" pitchFamily="34" charset="0"/>
              <a:cs typeface="Times New Roman" panose="02020603050405020304" pitchFamily="18" charset="0"/>
            </a:endParaRPr>
          </a:p>
          <a:p>
            <a:pPr algn="just"/>
            <a:r>
              <a:rPr lang="vi-VN" sz="3800" kern="100" spc="-130" dirty="0">
                <a:latin typeface="Arial" panose="020B0604020202020204" pitchFamily="34" charset="0"/>
                <a:cs typeface="Times New Roman" panose="02020603050405020304" pitchFamily="18" charset="0"/>
              </a:rPr>
              <a:t>1</a:t>
            </a:r>
            <a:r>
              <a:rPr lang="vi-VN" sz="4000" kern="100" spc="-130" dirty="0">
                <a:latin typeface="Arial" panose="020B0604020202020204" pitchFamily="34" charset="0"/>
                <a:cs typeface="Times New Roman" panose="02020603050405020304" pitchFamily="18" charset="0"/>
              </a:rPr>
              <a:t>. Sự sống này chỉ thay đổi mà không mất đi. Lúc con người nằm yên giấc ngủ, mắt nhắm lại rồi là thấy tương lai. Trọn kiếp người nay không còn nước mắt nụ cười, nhưng con tin rằng ngày mai trong Chúa chẳng có nỗi buồn đẹp mãi niềm vui.</a:t>
            </a:r>
            <a:endParaRPr lang="en-US" sz="4000" kern="100" spc="-130" dirty="0">
              <a:latin typeface="Arial" panose="020B0604020202020204" pitchFamily="34" charset="0"/>
              <a:cs typeface="Times New Roman" panose="02020603050405020304" pitchFamily="18" charset="0"/>
            </a:endParaRPr>
          </a:p>
          <a:p>
            <a:pPr algn="just"/>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ĐK: Sự sống không mất đi chỉ đổi thay đã qua bao ngày trọn một kiếp này. Dù sống hay chết tin còn ngày mai, sự sống không mất nhưng chỉ đổi thay.</a:t>
            </a:r>
            <a:endParaRPr lang="en-US" sz="3800" kern="100" spc="-13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9005DF9-DF57-57B3-3E28-85DE2FFE53EB}"/>
              </a:ext>
            </a:extLst>
          </p:cNvPr>
          <p:cNvSpPr txBox="1"/>
          <p:nvPr/>
        </p:nvSpPr>
        <p:spPr>
          <a:xfrm>
            <a:off x="9505508" y="-21266"/>
            <a:ext cx="2060515" cy="646331"/>
          </a:xfrm>
          <a:prstGeom prst="rect">
            <a:avLst/>
          </a:prstGeom>
          <a:noFill/>
        </p:spPr>
        <p:txBody>
          <a:bodyPr wrap="squar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Hương Kinh – 50</a:t>
            </a:r>
          </a:p>
          <a:p>
            <a:r>
              <a:rPr lang="en-US" dirty="0">
                <a:latin typeface="Tahoma" panose="020B0604030504040204" pitchFamily="34" charset="0"/>
                <a:ea typeface="Tahoma" panose="020B0604030504040204" pitchFamily="34" charset="0"/>
                <a:cs typeface="Tahoma" panose="020B0604030504040204" pitchFamily="34" charset="0"/>
              </a:rPr>
              <a:t>TCCĐ 1 - 540</a:t>
            </a:r>
          </a:p>
        </p:txBody>
      </p:sp>
    </p:spTree>
    <p:extLst>
      <p:ext uri="{BB962C8B-B14F-4D97-AF65-F5344CB8AC3E}">
        <p14:creationId xmlns:p14="http://schemas.microsoft.com/office/powerpoint/2010/main" val="3959652552"/>
      </p:ext>
    </p:extLst>
  </p:cSld>
  <p:clrMapOvr>
    <a:masterClrMapping/>
  </p:clrMapOvr>
</p:sld>
</file>

<file path=ppt/slides/slide7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44650" y="265479"/>
            <a:ext cx="10306050" cy="6247864"/>
          </a:xfrm>
          <a:prstGeom prst="rect">
            <a:avLst/>
          </a:prstGeom>
          <a:noFill/>
        </p:spPr>
        <p:txBody>
          <a:bodyPr wrap="square" rtlCol="0">
            <a:spAutoFit/>
          </a:bodyPr>
          <a:lstStyle/>
          <a:p>
            <a:pPr algn="just"/>
            <a:r>
              <a:rPr lang="vi-VN" sz="4000" kern="100" spc="-130" dirty="0">
                <a:latin typeface="Arial" panose="020B0604020202020204" pitchFamily="34" charset="0"/>
                <a:cs typeface="Times New Roman" panose="02020603050405020304" pitchFamily="18" charset="0"/>
              </a:rPr>
              <a:t>2. Cuộc sống này kìa hoa nở và hoa úa phai. Nắng lên đồi thì đêm tắt thở, mây tím giăng trời thì nắng tan đi. Cuộc sống này bao nhiêu lần đưa tiễn ngậm ngùi, nhưng con tin rằng ngày mai trong Chúa chẳng có chia lìa, chẳng có hợp tan.</a:t>
            </a:r>
            <a:endParaRPr lang="en-US" sz="4000" kern="100" spc="-130" dirty="0">
              <a:latin typeface="Arial" panose="020B0604020202020204" pitchFamily="34" charset="0"/>
              <a:cs typeface="Times New Roman" panose="02020603050405020304" pitchFamily="18" charset="0"/>
            </a:endParaRPr>
          </a:p>
          <a:p>
            <a:pPr algn="just"/>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ĐK: Sự sống không mất đi chỉ đổi thay đã qua bao ngày trọn một kiếp này. Dù sống hay chết tin còn ngày mai, sự sống không mất nhưng chỉ đổi thay.</a:t>
            </a:r>
            <a:endParaRPr lang="en-US" sz="3800" kern="100" spc="-13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95250894"/>
      </p:ext>
    </p:extLst>
  </p:cSld>
  <p:clrMapOvr>
    <a:masterClrMapping/>
  </p:clrMapOvr>
</p:sld>
</file>

<file path=ppt/slides/slide7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44650" y="265479"/>
            <a:ext cx="10306050" cy="6247864"/>
          </a:xfrm>
          <a:prstGeom prst="rect">
            <a:avLst/>
          </a:prstGeom>
          <a:noFill/>
        </p:spPr>
        <p:txBody>
          <a:bodyPr wrap="square" rtlCol="0">
            <a:spAutoFit/>
          </a:bodyPr>
          <a:lstStyle/>
          <a:p>
            <a:pPr algn="just"/>
            <a:r>
              <a:rPr lang="vi-VN" sz="4000" kern="100" spc="-130" dirty="0">
                <a:latin typeface="Arial" panose="020B0604020202020204" pitchFamily="34" charset="0"/>
                <a:cs typeface="Times New Roman" panose="02020603050405020304" pitchFamily="18" charset="0"/>
              </a:rPr>
              <a:t>3. Cuộc sống này ngày chưa </a:t>
            </a:r>
            <a:r>
              <a:rPr lang="en-US" sz="4000" kern="100" spc="-130" dirty="0">
                <a:latin typeface="Arial" panose="020B0604020202020204" pitchFamily="34" charset="0"/>
                <a:cs typeface="Times New Roman" panose="02020603050405020304" pitchFamily="18" charset="0"/>
              </a:rPr>
              <a:t>đủ</a:t>
            </a:r>
            <a:r>
              <a:rPr lang="vi-VN" sz="4000" kern="100" spc="-130" dirty="0">
                <a:latin typeface="Arial" panose="020B0604020202020204" pitchFamily="34" charset="0"/>
                <a:cs typeface="Times New Roman" panose="02020603050405020304" pitchFamily="18" charset="0"/>
              </a:rPr>
              <a:t> mà đêm đã lên. Lá thay mùa thời gian biến đổi, như vó câu dồn tựa thoáng mây bay. Một kiếp người chưa bao ngày đã tới cội nguồn, nhưng con tin rằng ngày mai trong Chúa hạnh phúc muôn đời chẳng có thời gian.</a:t>
            </a:r>
            <a:endParaRPr lang="en-US" sz="4000" kern="100" spc="-130" dirty="0">
              <a:latin typeface="Arial" panose="020B0604020202020204" pitchFamily="34" charset="0"/>
              <a:cs typeface="Times New Roman" panose="02020603050405020304" pitchFamily="18" charset="0"/>
            </a:endParaRPr>
          </a:p>
          <a:p>
            <a:pPr algn="just"/>
            <a:r>
              <a:rPr lang="vi-VN" sz="4000" kern="100" spc="-130" dirty="0">
                <a:solidFill>
                  <a:schemeClr val="accent3">
                    <a:lumMod val="60000"/>
                    <a:lumOff val="40000"/>
                  </a:schemeClr>
                </a:solidFill>
                <a:latin typeface="Arial" panose="020B0604020202020204" pitchFamily="34" charset="0"/>
                <a:cs typeface="Times New Roman" panose="02020603050405020304" pitchFamily="18" charset="0"/>
              </a:rPr>
              <a:t>ĐK: Sự sống không mất đi chỉ đổi thay đã qua bao ngày trọn một kiếp này. Dù sống hay chết tin còn ngày mai, sự sống không mất nhưng chỉ đổi thay.</a:t>
            </a:r>
            <a:endParaRPr lang="en-US" sz="3800" kern="100" spc="-13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65056031"/>
      </p:ext>
    </p:extLst>
  </p:cSld>
  <p:clrMapOvr>
    <a:masterClrMapping/>
  </p:clrMapOvr>
</p:sld>
</file>

<file path=ppt/slides/slide7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44650" y="36879"/>
            <a:ext cx="10306050" cy="6678751"/>
          </a:xfrm>
          <a:prstGeom prst="rect">
            <a:avLst/>
          </a:prstGeom>
          <a:noFill/>
        </p:spPr>
        <p:txBody>
          <a:bodyPr wrap="square" rtlCol="0">
            <a:spAutoFit/>
          </a:bodyPr>
          <a:lstStyle/>
          <a:p>
            <a:pPr algn="ctr"/>
            <a:r>
              <a:rPr lang="en-US" sz="3200" kern="100" spc="-130" dirty="0">
                <a:latin typeface="Arial" panose="020B0604020202020204" pitchFamily="34" charset="0"/>
                <a:cs typeface="Times New Roman" panose="02020603050405020304" pitchFamily="18" charset="0"/>
              </a:rPr>
              <a:t>Lạy các Thánh của Chúa</a:t>
            </a:r>
          </a:p>
          <a:p>
            <a:pPr algn="just"/>
            <a:r>
              <a:rPr lang="en-US" sz="4400" kern="100" spc="-130" dirty="0">
                <a:latin typeface="Arial" panose="020B0604020202020204" pitchFamily="34" charset="0"/>
                <a:cs typeface="Times New Roman" panose="02020603050405020304" pitchFamily="18" charset="0"/>
              </a:rPr>
              <a:t>Lạy các Thánh của Chúa xin hãy đến cứu giúp. Lạy các Thiên thần Chúa xin hãy đến gặp linh hồn này. Xin đón tiếp và dâng linh hồn này lên trước tôn nhan Đấng Tối Cao.</a:t>
            </a:r>
          </a:p>
          <a:p>
            <a:pPr algn="just"/>
            <a:r>
              <a:rPr lang="en-US" sz="4400" kern="100" spc="-130" dirty="0">
                <a:latin typeface="Arial" panose="020B0604020202020204" pitchFamily="34" charset="0"/>
                <a:cs typeface="Times New Roman" panose="02020603050405020304" pitchFamily="18" charset="0"/>
              </a:rPr>
              <a:t>Chúa Ki-tô là Đấng đã </a:t>
            </a:r>
            <a:r>
              <a:rPr lang="en-US" sz="4400" kern="100" spc="-130">
                <a:latin typeface="Arial" panose="020B0604020202020204" pitchFamily="34" charset="0"/>
                <a:cs typeface="Times New Roman" panose="02020603050405020304" pitchFamily="18" charset="0"/>
              </a:rPr>
              <a:t>gọi </a:t>
            </a:r>
            <a:r>
              <a:rPr lang="en-US" sz="4400" kern="100" spc="-130">
                <a:solidFill>
                  <a:schemeClr val="accent3">
                    <a:lumMod val="60000"/>
                    <a:lumOff val="40000"/>
                  </a:schemeClr>
                </a:solidFill>
                <a:latin typeface="Arial" panose="020B0604020202020204" pitchFamily="34" charset="0"/>
                <a:cs typeface="Times New Roman" panose="02020603050405020304" pitchFamily="18" charset="0"/>
              </a:rPr>
              <a:t>(……) </a:t>
            </a:r>
            <a:r>
              <a:rPr lang="en-US" sz="4400" kern="100" spc="-130" dirty="0">
                <a:latin typeface="Arial" panose="020B0604020202020204" pitchFamily="34" charset="0"/>
                <a:cs typeface="Times New Roman" panose="02020603050405020304" pitchFamily="18" charset="0"/>
              </a:rPr>
              <a:t>xin đón </a:t>
            </a:r>
            <a:r>
              <a:rPr lang="en-US" sz="4400" kern="100" spc="-130">
                <a:latin typeface="Arial" panose="020B0604020202020204" pitchFamily="34" charset="0"/>
                <a:cs typeface="Times New Roman" panose="02020603050405020304" pitchFamily="18" charset="0"/>
              </a:rPr>
              <a:t>tiếp </a:t>
            </a:r>
            <a:r>
              <a:rPr lang="en-US" sz="4400" kern="100" spc="-130">
                <a:solidFill>
                  <a:schemeClr val="accent3">
                    <a:lumMod val="60000"/>
                    <a:lumOff val="40000"/>
                  </a:schemeClr>
                </a:solidFill>
                <a:latin typeface="Arial" panose="020B0604020202020204" pitchFamily="34" charset="0"/>
                <a:cs typeface="Times New Roman" panose="02020603050405020304" pitchFamily="18" charset="0"/>
              </a:rPr>
              <a:t>(……)</a:t>
            </a:r>
            <a:r>
              <a:rPr lang="en-US" sz="4400" kern="100" spc="-130">
                <a:latin typeface="Arial" panose="020B0604020202020204" pitchFamily="34" charset="0"/>
                <a:cs typeface="Times New Roman" panose="02020603050405020304" pitchFamily="18" charset="0"/>
              </a:rPr>
              <a:t>. </a:t>
            </a:r>
            <a:r>
              <a:rPr lang="en-US" sz="4400" kern="100" spc="-130" dirty="0">
                <a:latin typeface="Arial" panose="020B0604020202020204" pitchFamily="34" charset="0"/>
                <a:cs typeface="Times New Roman" panose="02020603050405020304" pitchFamily="18" charset="0"/>
              </a:rPr>
              <a:t>Xin các Thiên thần dẫn đưa linh hồn này vào lòng Ab-ra-ham. Xin đón tiếp và dâng linh hồn này lên trước tôn nhan Đấng Tối Cao.  </a:t>
            </a:r>
            <a:r>
              <a:rPr lang="en-US" sz="4400" kern="100" spc="-130" dirty="0">
                <a:solidFill>
                  <a:schemeClr val="accent3">
                    <a:lumMod val="60000"/>
                    <a:lumOff val="40000"/>
                  </a:schemeClr>
                </a:solidFill>
                <a:latin typeface="Arial" panose="020B0604020202020204" pitchFamily="34" charset="0"/>
                <a:cs typeface="Times New Roman" panose="02020603050405020304" pitchFamily="18" charset="0"/>
                <a:sym typeface="Wingdings" panose="05000000000000000000" pitchFamily="2" charset="2"/>
              </a:rPr>
              <a:t> </a:t>
            </a:r>
            <a:endParaRPr lang="en-US" sz="4000" kern="100" spc="-130" dirty="0">
              <a:solidFill>
                <a:schemeClr val="accent3">
                  <a:lumMod val="60000"/>
                  <a:lumOff val="40000"/>
                </a:schemeClr>
              </a:solidFill>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16B444F1-709A-8A5D-919E-85139F3C7CAB}"/>
              </a:ext>
            </a:extLst>
          </p:cNvPr>
          <p:cNvSpPr txBox="1"/>
          <p:nvPr/>
        </p:nvSpPr>
        <p:spPr>
          <a:xfrm>
            <a:off x="9934575" y="141654"/>
            <a:ext cx="1901483" cy="369332"/>
          </a:xfrm>
          <a:prstGeom prst="rect">
            <a:avLst/>
          </a:prstGeom>
          <a:noFill/>
        </p:spPr>
        <p:txBody>
          <a:bodyPr wrap="non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Hương Kinh - 82</a:t>
            </a:r>
          </a:p>
        </p:txBody>
      </p:sp>
    </p:spTree>
    <p:extLst>
      <p:ext uri="{BB962C8B-B14F-4D97-AF65-F5344CB8AC3E}">
        <p14:creationId xmlns:p14="http://schemas.microsoft.com/office/powerpoint/2010/main" val="2672700675"/>
      </p:ext>
    </p:extLst>
  </p:cSld>
  <p:clrMapOvr>
    <a:masterClrMapping/>
  </p:clrMapOvr>
</p:sld>
</file>

<file path=ppt/slides/slide7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44650" y="265479"/>
            <a:ext cx="10306050" cy="5509200"/>
          </a:xfrm>
          <a:prstGeom prst="rect">
            <a:avLst/>
          </a:prstGeom>
          <a:noFill/>
        </p:spPr>
        <p:txBody>
          <a:bodyPr wrap="square" rtlCol="0">
            <a:spAutoFit/>
          </a:bodyPr>
          <a:lstStyle/>
          <a:p>
            <a:pPr algn="just"/>
            <a:r>
              <a:rPr lang="en-US" sz="4400" kern="100" spc="-130" dirty="0">
                <a:latin typeface="Arial" panose="020B0604020202020204" pitchFamily="34" charset="0"/>
                <a:cs typeface="Times New Roman" panose="02020603050405020304" pitchFamily="18" charset="0"/>
              </a:rPr>
              <a:t>Lạy Chúa xin cho linh hồn này được nghỉ yên muôn đời. Và cho ánh sáng ngàn thu chiếu soi trên linh hồn ấy. Xin dâng linh hồn này lên trước tôn nhan Đấng Tối Cao. </a:t>
            </a:r>
          </a:p>
          <a:p>
            <a:pPr algn="just"/>
            <a:r>
              <a:rPr lang="en-US" sz="4400" kern="100" spc="-130" dirty="0">
                <a:latin typeface="Arial" panose="020B0604020202020204" pitchFamily="34" charset="0"/>
                <a:cs typeface="Times New Roman" panose="02020603050405020304" pitchFamily="18" charset="0"/>
              </a:rPr>
              <a:t>Lạy các Thánh của Chúa xin hãy đến cứu giúp. Lạy các Thiên thần Chúa xin hãy đến gặp linh hồn này. Xin đón tiếp và dâng linh hồn này lên trước tôn nhan Đấng Tối Cao.</a:t>
            </a:r>
            <a:endParaRPr lang="en-US" sz="4000" kern="100" spc="-13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982027588"/>
      </p:ext>
    </p:extLst>
  </p:cSld>
  <p:clrMapOvr>
    <a:masterClrMapping/>
  </p:clrMapOvr>
</p:sld>
</file>

<file path=ppt/slides/slide7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44650" y="36879"/>
            <a:ext cx="10391406" cy="7048083"/>
          </a:xfrm>
          <a:prstGeom prst="rect">
            <a:avLst/>
          </a:prstGeom>
          <a:noFill/>
        </p:spPr>
        <p:txBody>
          <a:bodyPr wrap="square" rtlCol="0">
            <a:spAutoFit/>
          </a:bodyPr>
          <a:lstStyle/>
          <a:p>
            <a:pPr algn="ctr"/>
            <a:r>
              <a:rPr lang="vi-VN" sz="2400" kern="100" dirty="0">
                <a:latin typeface="Arial" panose="020B0604020202020204" pitchFamily="34" charset="0"/>
                <a:cs typeface="Times New Roman" panose="02020603050405020304" pitchFamily="18" charset="0"/>
              </a:rPr>
              <a:t>Giờ Vĩnh Biệt</a:t>
            </a:r>
            <a:r>
              <a:rPr lang="en-US" sz="2400" kern="100" dirty="0">
                <a:latin typeface="Arial" panose="020B0604020202020204" pitchFamily="34" charset="0"/>
                <a:cs typeface="Times New Roman" panose="02020603050405020304" pitchFamily="18" charset="0"/>
              </a:rPr>
              <a:t> - </a:t>
            </a:r>
            <a:r>
              <a:rPr lang="vi-VN" sz="2400" kern="100" dirty="0">
                <a:latin typeface="Arial" panose="020B0604020202020204" pitchFamily="34" charset="0"/>
                <a:cs typeface="Times New Roman" panose="02020603050405020304" pitchFamily="18" charset="0"/>
              </a:rPr>
              <a:t>Serephin</a:t>
            </a:r>
          </a:p>
          <a:p>
            <a:pPr algn="just"/>
            <a:r>
              <a:rPr lang="vi-VN" sz="4200" kern="100" dirty="0">
                <a:latin typeface="Arial" panose="020B0604020202020204" pitchFamily="34" charset="0"/>
                <a:cs typeface="Times New Roman" panose="02020603050405020304" pitchFamily="18" charset="0"/>
              </a:rPr>
              <a:t>1. Từ giã họ hàng người thân yêu ơi giờ vĩnh biệt. Từ giã bạn bè xóm ngõ gần xa xin ở lại tôi đi</a:t>
            </a:r>
            <a:r>
              <a:rPr lang="en-US" sz="4200" kern="100" dirty="0">
                <a:latin typeface="Arial" panose="020B0604020202020204" pitchFamily="34" charset="0"/>
                <a:cs typeface="Times New Roman" panose="02020603050405020304" pitchFamily="18" charset="0"/>
              </a:rPr>
              <a:t>.</a:t>
            </a:r>
          </a:p>
          <a:p>
            <a:pPr algn="just"/>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ĐK. Giờ Chúa gọi con không chần chừ</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không</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trì hoãn.</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 </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Giờ Chúa gọi con không một giây chối từ. Thôi ch</a:t>
            </a:r>
            <a:r>
              <a:rPr lang="en-US" sz="4000" kern="100" dirty="0" err="1">
                <a:solidFill>
                  <a:schemeClr val="accent3">
                    <a:lumMod val="60000"/>
                    <a:lumOff val="40000"/>
                  </a:schemeClr>
                </a:solidFill>
                <a:latin typeface="Arial" panose="020B0604020202020204" pitchFamily="34" charset="0"/>
                <a:cs typeface="Times New Roman" panose="02020603050405020304" pitchFamily="18" charset="0"/>
              </a:rPr>
              <a:t>ia</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tay những người thân yêu hỡi. Hãy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nhủ</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tình </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xin</a:t>
            </a:r>
            <a:r>
              <a:rPr lang="vi-VN" sz="4000" kern="100" dirty="0">
                <a:solidFill>
                  <a:schemeClr val="accent3">
                    <a:lumMod val="60000"/>
                    <a:lumOff val="40000"/>
                  </a:schemeClr>
                </a:solidFill>
                <a:latin typeface="Arial" panose="020B0604020202020204" pitchFamily="34" charset="0"/>
                <a:cs typeface="Times New Roman" panose="02020603050405020304" pitchFamily="18" charset="0"/>
              </a:rPr>
              <a:t> Chúa tha tội khiên</a:t>
            </a:r>
            <a:r>
              <a:rPr lang="en-US" sz="4000" kern="100" dirty="0">
                <a:solidFill>
                  <a:schemeClr val="accent3">
                    <a:lumMod val="60000"/>
                    <a:lumOff val="40000"/>
                  </a:schemeClr>
                </a:solidFill>
                <a:latin typeface="Arial" panose="020B0604020202020204" pitchFamily="34" charset="0"/>
                <a:cs typeface="Times New Roman" panose="02020603050405020304" pitchFamily="18" charset="0"/>
              </a:rPr>
              <a:t>.</a:t>
            </a:r>
          </a:p>
          <a:p>
            <a:pPr algn="just"/>
            <a:r>
              <a:rPr lang="vi-VN" sz="4200" kern="100" dirty="0">
                <a:latin typeface="Arial" panose="020B0604020202020204" pitchFamily="34" charset="0"/>
                <a:cs typeface="Times New Roman" panose="02020603050405020304" pitchFamily="18" charset="0"/>
              </a:rPr>
              <a:t>2. Từ giã mọi người lời cuối ra đi giờ vĩnh biệt. Từ giã tiền tài danh vọng trần gian xin </a:t>
            </a:r>
            <a:r>
              <a:rPr lang="en-US" sz="4200" kern="100" dirty="0">
                <a:latin typeface="Arial" panose="020B0604020202020204" pitchFamily="34" charset="0"/>
                <a:cs typeface="Times New Roman" panose="02020603050405020304" pitchFamily="18" charset="0"/>
              </a:rPr>
              <a:t>trả</a:t>
            </a:r>
            <a:r>
              <a:rPr lang="vi-VN" sz="4200" kern="100" dirty="0">
                <a:latin typeface="Arial" panose="020B0604020202020204" pitchFamily="34" charset="0"/>
                <a:cs typeface="Times New Roman" panose="02020603050405020304" pitchFamily="18" charset="0"/>
              </a:rPr>
              <a:t> lại tôi đi.</a:t>
            </a:r>
            <a:endParaRPr lang="en-US" sz="4200" kern="100" dirty="0">
              <a:latin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C1C87B3-0A4B-0AE4-6DCF-355BCDCC8C13}"/>
              </a:ext>
            </a:extLst>
          </p:cNvPr>
          <p:cNvSpPr txBox="1"/>
          <p:nvPr/>
        </p:nvSpPr>
        <p:spPr>
          <a:xfrm>
            <a:off x="9934575" y="141654"/>
            <a:ext cx="1901483" cy="369332"/>
          </a:xfrm>
          <a:prstGeom prst="rect">
            <a:avLst/>
          </a:prstGeom>
          <a:noFill/>
        </p:spPr>
        <p:txBody>
          <a:bodyPr wrap="non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Hương Kinh - 22</a:t>
            </a:r>
          </a:p>
        </p:txBody>
      </p:sp>
    </p:spTree>
    <p:extLst>
      <p:ext uri="{BB962C8B-B14F-4D97-AF65-F5344CB8AC3E}">
        <p14:creationId xmlns:p14="http://schemas.microsoft.com/office/powerpoint/2010/main" val="2469111270"/>
      </p:ext>
    </p:extLst>
  </p:cSld>
  <p:clrMapOvr>
    <a:masterClrMapping/>
  </p:clrMapOvr>
</p:sld>
</file>

<file path=ppt/slides/slide7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44650" y="36879"/>
            <a:ext cx="10391406" cy="7294305"/>
          </a:xfrm>
          <a:prstGeom prst="rect">
            <a:avLst/>
          </a:prstGeom>
          <a:noFill/>
        </p:spPr>
        <p:txBody>
          <a:bodyPr wrap="square" rtlCol="0">
            <a:spAutoFit/>
          </a:bodyPr>
          <a:lstStyle/>
          <a:p>
            <a:pPr algn="ctr"/>
            <a:r>
              <a:rPr lang="vi-VN" sz="2400" kern="100" spc="-130" dirty="0">
                <a:latin typeface="Tahoma" panose="020B0604030504040204" pitchFamily="34" charset="0"/>
                <a:ea typeface="Tahoma" panose="020B0604030504040204" pitchFamily="34" charset="0"/>
                <a:cs typeface="Tahoma" panose="020B0604030504040204" pitchFamily="34" charset="0"/>
              </a:rPr>
              <a:t>Từ Vực Sâu (3)</a:t>
            </a:r>
            <a:r>
              <a:rPr lang="en-US" sz="2400" kern="100" spc="-130" dirty="0">
                <a:latin typeface="Tahoma" panose="020B0604030504040204" pitchFamily="34" charset="0"/>
                <a:ea typeface="Tahoma" panose="020B0604030504040204" pitchFamily="34" charset="0"/>
                <a:cs typeface="Tahoma" panose="020B0604030504040204" pitchFamily="34" charset="0"/>
              </a:rPr>
              <a:t> - </a:t>
            </a:r>
            <a:r>
              <a:rPr lang="vi-VN" sz="2400" kern="100" spc="-130" dirty="0">
                <a:latin typeface="Tahoma" panose="020B0604030504040204" pitchFamily="34" charset="0"/>
                <a:ea typeface="Tahoma" panose="020B0604030504040204" pitchFamily="34" charset="0"/>
                <a:cs typeface="Tahoma" panose="020B0604030504040204" pitchFamily="34" charset="0"/>
              </a:rPr>
              <a:t>Lm. Kim Long</a:t>
            </a:r>
            <a:endParaRPr lang="en-US" sz="2400" kern="100" spc="-130" dirty="0">
              <a:latin typeface="Tahoma" panose="020B0604030504040204" pitchFamily="34" charset="0"/>
              <a:ea typeface="Tahoma" panose="020B0604030504040204" pitchFamily="34" charset="0"/>
              <a:cs typeface="Tahoma" panose="020B0604030504040204" pitchFamily="34" charset="0"/>
            </a:endParaRPr>
          </a:p>
          <a:p>
            <a:pPr algn="ctr"/>
            <a:endParaRPr lang="vi-VN" sz="1600" kern="100" spc="-130" dirty="0">
              <a:latin typeface="Tahoma" panose="020B0604030504040204" pitchFamily="34" charset="0"/>
              <a:ea typeface="Tahoma" panose="020B0604030504040204" pitchFamily="34" charset="0"/>
              <a:cs typeface="Tahoma" panose="020B0604030504040204" pitchFamily="34" charset="0"/>
            </a:endParaRPr>
          </a:p>
          <a:p>
            <a:pPr algn="just"/>
            <a:r>
              <a:rPr lang="vi-VN" sz="4200" kern="100" spc="-13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Từ vực sâu u tối, con cầu xin Chúa Chúa ơi! Từ vực sâu thương đau con đợi trông Chúa nhậm lời.</a:t>
            </a:r>
            <a:endParaRPr lang="en-US" sz="4200" kern="100" spc="-13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200" kern="100" spc="-130" dirty="0">
                <a:latin typeface="Tahoma" panose="020B0604030504040204" pitchFamily="34" charset="0"/>
                <a:ea typeface="Tahoma" panose="020B0604030504040204" pitchFamily="34" charset="0"/>
                <a:cs typeface="Tahoma" panose="020B0604030504040204" pitchFamily="34" charset="0"/>
              </a:rPr>
              <a:t>1. Nếu Chúa chấp tội Chúa ơi, nào ai đứng vững thảnh thơi. Nhưng Cha khoan hồng thứ tha</a:t>
            </a:r>
            <a:r>
              <a:rPr lang="en-US" sz="4200" kern="100" spc="-130" dirty="0">
                <a:latin typeface="Tahoma" panose="020B0604030504040204" pitchFamily="34" charset="0"/>
                <a:ea typeface="Tahoma" panose="020B0604030504040204" pitchFamily="34" charset="0"/>
                <a:cs typeface="Tahoma" panose="020B0604030504040204" pitchFamily="34" charset="0"/>
              </a:rPr>
              <a:t>,</a:t>
            </a:r>
            <a:r>
              <a:rPr lang="vi-VN" sz="4200" kern="100" spc="-130" dirty="0">
                <a:latin typeface="Tahoma" panose="020B0604030504040204" pitchFamily="34" charset="0"/>
                <a:ea typeface="Tahoma" panose="020B0604030504040204" pitchFamily="34" charset="0"/>
                <a:cs typeface="Tahoma" panose="020B0604030504040204" pitchFamily="34" charset="0"/>
              </a:rPr>
              <a:t> khiến muôn dân luôn tin thờ.</a:t>
            </a:r>
            <a:endParaRPr lang="en-US" sz="4200" kern="100" spc="-130" dirty="0">
              <a:latin typeface="Tahoma" panose="020B0604030504040204" pitchFamily="34" charset="0"/>
              <a:ea typeface="Tahoma" panose="020B0604030504040204" pitchFamily="34" charset="0"/>
              <a:cs typeface="Tahoma" panose="020B0604030504040204" pitchFamily="34" charset="0"/>
            </a:endParaRPr>
          </a:p>
          <a:p>
            <a:pPr algn="just"/>
            <a:r>
              <a:rPr lang="vi-VN" sz="4200" kern="100" spc="-130" dirty="0">
                <a:latin typeface="Tahoma" panose="020B0604030504040204" pitchFamily="34" charset="0"/>
                <a:ea typeface="Tahoma" panose="020B0604030504040204" pitchFamily="34" charset="0"/>
                <a:cs typeface="Tahoma" panose="020B0604030504040204" pitchFamily="34" charset="0"/>
              </a:rPr>
              <a:t>2. </a:t>
            </a:r>
            <a:r>
              <a:rPr lang="en-US" sz="4200" kern="100" spc="-130" dirty="0">
                <a:latin typeface="Tahoma" panose="020B0604030504040204" pitchFamily="34" charset="0"/>
                <a:ea typeface="Tahoma" panose="020B0604030504040204" pitchFamily="34" charset="0"/>
                <a:cs typeface="Tahoma" panose="020B0604030504040204" pitchFamily="34" charset="0"/>
              </a:rPr>
              <a:t>Tôi </a:t>
            </a:r>
            <a:r>
              <a:rPr lang="vi-VN" sz="4200" kern="100" spc="-130" dirty="0">
                <a:latin typeface="Tahoma" panose="020B0604030504040204" pitchFamily="34" charset="0"/>
                <a:ea typeface="Tahoma" panose="020B0604030504040204" pitchFamily="34" charset="0"/>
                <a:cs typeface="Tahoma" panose="020B0604030504040204" pitchFamily="34" charset="0"/>
              </a:rPr>
              <a:t>luôn trông cậy Chúa </a:t>
            </a:r>
            <a:r>
              <a:rPr lang="en-US" sz="4200" kern="100" spc="-130" dirty="0">
                <a:latin typeface="Tahoma" panose="020B0604030504040204" pitchFamily="34" charset="0"/>
                <a:ea typeface="Tahoma" panose="020B0604030504040204" pitchFamily="34" charset="0"/>
                <a:cs typeface="Tahoma" panose="020B0604030504040204" pitchFamily="34" charset="0"/>
              </a:rPr>
              <a:t>tôi</a:t>
            </a:r>
            <a:r>
              <a:rPr lang="vi-VN" sz="4200" kern="100" spc="-130" dirty="0">
                <a:latin typeface="Tahoma" panose="020B0604030504040204" pitchFamily="34" charset="0"/>
                <a:ea typeface="Tahoma" panose="020B0604030504040204" pitchFamily="34" charset="0"/>
                <a:cs typeface="Tahoma" panose="020B0604030504040204" pitchFamily="34" charset="0"/>
              </a:rPr>
              <a:t>, hồn </a:t>
            </a:r>
            <a:r>
              <a:rPr lang="en-US" sz="4200" kern="100" spc="-130" dirty="0">
                <a:latin typeface="Tahoma" panose="020B0604030504040204" pitchFamily="34" charset="0"/>
                <a:ea typeface="Tahoma" panose="020B0604030504040204" pitchFamily="34" charset="0"/>
                <a:cs typeface="Tahoma" panose="020B0604030504040204" pitchFamily="34" charset="0"/>
              </a:rPr>
              <a:t>tôi</a:t>
            </a:r>
            <a:r>
              <a:rPr lang="vi-VN" sz="4200" kern="100" spc="-130" dirty="0">
                <a:latin typeface="Tahoma" panose="020B0604030504040204" pitchFamily="34" charset="0"/>
                <a:ea typeface="Tahoma" panose="020B0604030504040204" pitchFamily="34" charset="0"/>
                <a:cs typeface="Tahoma" panose="020B0604030504040204" pitchFamily="34" charset="0"/>
              </a:rPr>
              <a:t> tha thiết cậy tin. </a:t>
            </a:r>
            <a:r>
              <a:rPr lang="en-US" sz="4200" kern="100" spc="-130" dirty="0">
                <a:latin typeface="Tahoma" panose="020B0604030504040204" pitchFamily="34" charset="0"/>
                <a:ea typeface="Tahoma" panose="020B0604030504040204" pitchFamily="34" charset="0"/>
                <a:cs typeface="Tahoma" panose="020B0604030504040204" pitchFamily="34" charset="0"/>
              </a:rPr>
              <a:t>Tôi</a:t>
            </a:r>
            <a:r>
              <a:rPr lang="vi-VN" sz="4200" kern="100" spc="-130" dirty="0">
                <a:latin typeface="Tahoma" panose="020B0604030504040204" pitchFamily="34" charset="0"/>
                <a:ea typeface="Tahoma" panose="020B0604030504040204" pitchFamily="34" charset="0"/>
                <a:cs typeface="Tahoma" panose="020B0604030504040204" pitchFamily="34" charset="0"/>
              </a:rPr>
              <a:t> luôn trông cậy Chúa </a:t>
            </a:r>
            <a:r>
              <a:rPr lang="en-US" sz="4200" kern="100" spc="-130" dirty="0">
                <a:latin typeface="Tahoma" panose="020B0604030504040204" pitchFamily="34" charset="0"/>
                <a:ea typeface="Tahoma" panose="020B0604030504040204" pitchFamily="34" charset="0"/>
                <a:cs typeface="Tahoma" panose="020B0604030504040204" pitchFamily="34" charset="0"/>
              </a:rPr>
              <a:t>tôi,</a:t>
            </a:r>
            <a:r>
              <a:rPr lang="vi-VN" sz="4200" kern="100" spc="-130" dirty="0">
                <a:latin typeface="Tahoma" panose="020B0604030504040204" pitchFamily="34" charset="0"/>
                <a:ea typeface="Tahoma" panose="020B0604030504040204" pitchFamily="34" charset="0"/>
                <a:cs typeface="Tahoma" panose="020B0604030504040204" pitchFamily="34" charset="0"/>
              </a:rPr>
              <a:t> vững tâm tin lời đoan nguyền.</a:t>
            </a:r>
            <a:endParaRPr lang="en-US" sz="4200" kern="100" spc="-130" dirty="0">
              <a:latin typeface="Tahoma" panose="020B0604030504040204" pitchFamily="34" charset="0"/>
              <a:ea typeface="Tahoma" panose="020B0604030504040204" pitchFamily="34" charset="0"/>
              <a:cs typeface="Tahoma" panose="020B0604030504040204" pitchFamily="34" charset="0"/>
            </a:endParaRPr>
          </a:p>
          <a:p>
            <a:pPr algn="just"/>
            <a:endParaRPr lang="en-US" sz="4200" kern="100" spc="-13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FC1C87B3-0A4B-0AE4-6DCF-355BCDCC8C13}"/>
              </a:ext>
            </a:extLst>
          </p:cNvPr>
          <p:cNvSpPr txBox="1"/>
          <p:nvPr/>
        </p:nvSpPr>
        <p:spPr>
          <a:xfrm>
            <a:off x="9934575" y="52754"/>
            <a:ext cx="1907895" cy="646331"/>
          </a:xfrm>
          <a:prstGeom prst="rect">
            <a:avLst/>
          </a:prstGeom>
          <a:noFill/>
        </p:spPr>
        <p:txBody>
          <a:bodyPr wrap="non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Hương Kinh – 22</a:t>
            </a:r>
          </a:p>
          <a:p>
            <a:r>
              <a:rPr lang="en-US" dirty="0">
                <a:latin typeface="Tahoma" panose="020B0604030504040204" pitchFamily="34" charset="0"/>
                <a:ea typeface="Tahoma" panose="020B0604030504040204" pitchFamily="34" charset="0"/>
                <a:cs typeface="Tahoma" panose="020B0604030504040204" pitchFamily="34" charset="0"/>
              </a:rPr>
              <a:t>Chủ đề 1: 251</a:t>
            </a:r>
          </a:p>
        </p:txBody>
      </p:sp>
    </p:spTree>
    <p:extLst>
      <p:ext uri="{BB962C8B-B14F-4D97-AF65-F5344CB8AC3E}">
        <p14:creationId xmlns:p14="http://schemas.microsoft.com/office/powerpoint/2010/main" val="91497057"/>
      </p:ext>
    </p:extLst>
  </p:cSld>
  <p:clrMapOvr>
    <a:masterClrMapping/>
  </p:clrMapOvr>
</p:sld>
</file>

<file path=ppt/slides/slide7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28800" y="36879"/>
            <a:ext cx="10196623" cy="6617196"/>
          </a:xfrm>
          <a:prstGeom prst="rect">
            <a:avLst/>
          </a:prstGeom>
          <a:noFill/>
        </p:spPr>
        <p:txBody>
          <a:bodyPr wrap="square" rtlCol="0">
            <a:spAutoFit/>
          </a:bodyPr>
          <a:lstStyle/>
          <a:p>
            <a:pPr algn="ctr"/>
            <a:r>
              <a:rPr lang="vi-VN" sz="2400" kern="100" spc="-130" dirty="0">
                <a:latin typeface="Tahoma" panose="020B0604030504040204" pitchFamily="34" charset="0"/>
                <a:ea typeface="Tahoma" panose="020B0604030504040204" pitchFamily="34" charset="0"/>
                <a:cs typeface="Tahoma" panose="020B0604030504040204" pitchFamily="34" charset="0"/>
              </a:rPr>
              <a:t>Chúa Tới Gọi Con Về</a:t>
            </a:r>
            <a:r>
              <a:rPr lang="en-US" sz="2400" kern="100" spc="-130" dirty="0">
                <a:latin typeface="Tahoma" panose="020B0604030504040204" pitchFamily="34" charset="0"/>
                <a:ea typeface="Tahoma" panose="020B0604030504040204" pitchFamily="34" charset="0"/>
                <a:cs typeface="Tahoma" panose="020B0604030504040204" pitchFamily="34" charset="0"/>
              </a:rPr>
              <a:t> - </a:t>
            </a:r>
            <a:r>
              <a:rPr lang="vi-VN" sz="2400" kern="100" spc="-130" dirty="0">
                <a:latin typeface="Tahoma" panose="020B0604030504040204" pitchFamily="34" charset="0"/>
                <a:ea typeface="Tahoma" panose="020B0604030504040204" pitchFamily="34" charset="0"/>
                <a:cs typeface="Tahoma" panose="020B0604030504040204" pitchFamily="34" charset="0"/>
              </a:rPr>
              <a:t>Lan Thanh</a:t>
            </a:r>
            <a:endParaRPr lang="en-US" sz="2400" kern="100" spc="-13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spc="-130" dirty="0">
                <a:latin typeface="Tahoma" panose="020B0604030504040204" pitchFamily="34" charset="0"/>
                <a:ea typeface="Tahoma" panose="020B0604030504040204" pitchFamily="34" charset="0"/>
                <a:cs typeface="Tahoma" panose="020B0604030504040204" pitchFamily="34" charset="0"/>
              </a:rPr>
              <a:t>ĐK: Chúa tới gọi con về </a:t>
            </a:r>
            <a:r>
              <a:rPr lang="en-US" sz="4000" kern="100" spc="-130" dirty="0">
                <a:latin typeface="Tahoma" panose="020B0604030504040204" pitchFamily="34" charset="0"/>
                <a:ea typeface="Tahoma" panose="020B0604030504040204" pitchFamily="34" charset="0"/>
                <a:cs typeface="Tahoma" panose="020B0604030504040204" pitchFamily="34" charset="0"/>
              </a:rPr>
              <a:t>                          Chúa</a:t>
            </a:r>
          </a:p>
          <a:p>
            <a:pPr algn="just"/>
            <a:r>
              <a:rPr lang="en-US" sz="4000" u="sng" kern="100" spc="-13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u="sng" kern="100" spc="-13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Trong ngày Chúa đến.</a:t>
            </a:r>
            <a:r>
              <a:rPr lang="en-US" sz="4000" u="sng" kern="100" spc="-13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p>
          <a:p>
            <a:pPr algn="just"/>
            <a:r>
              <a:rPr lang="vi-VN" sz="4000" kern="100" spc="-130" dirty="0">
                <a:latin typeface="Tahoma" panose="020B0604030504040204" pitchFamily="34" charset="0"/>
                <a:ea typeface="Tahoma" panose="020B0604030504040204" pitchFamily="34" charset="0"/>
                <a:cs typeface="Tahoma" panose="020B0604030504040204" pitchFamily="34" charset="0"/>
              </a:rPr>
              <a:t>tới gọi con về </a:t>
            </a:r>
            <a:r>
              <a:rPr lang="en-US" sz="4000" kern="100" spc="-130" dirty="0">
                <a:latin typeface="Tahoma" panose="020B0604030504040204" pitchFamily="34" charset="0"/>
                <a:ea typeface="Tahoma" panose="020B0604030504040204" pitchFamily="34" charset="0"/>
                <a:cs typeface="Tahoma" panose="020B0604030504040204" pitchFamily="34" charset="0"/>
              </a:rPr>
              <a:t>                   Chúa kêu gọi con về</a:t>
            </a:r>
          </a:p>
          <a:p>
            <a:pPr algn="just"/>
            <a:r>
              <a:rPr lang="en-US" sz="4000" u="sng" kern="100" spc="-13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u="sng" kern="100" spc="-13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Trở về cùng Chúa </a:t>
            </a:r>
            <a:r>
              <a:rPr lang="en-US" sz="4000" u="sng" kern="100" spc="-13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về         </a:t>
            </a:r>
            <a:r>
              <a:rPr lang="en-US" sz="4000" u="sng" kern="100" spc="-130" dirty="0">
                <a:solidFill>
                  <a:srgbClr val="54849A"/>
                </a:solidFill>
                <a:latin typeface="Tahoma" panose="020B0604030504040204" pitchFamily="34" charset="0"/>
                <a:ea typeface="Tahoma" panose="020B0604030504040204" pitchFamily="34" charset="0"/>
                <a:cs typeface="Tahoma" panose="020B0604030504040204" pitchFamily="34" charset="0"/>
              </a:rPr>
              <a:t>.</a:t>
            </a:r>
          </a:p>
          <a:p>
            <a:pPr algn="just"/>
            <a:r>
              <a:rPr lang="vi-VN" sz="4000" kern="100" spc="-130" dirty="0">
                <a:latin typeface="Tahoma" panose="020B0604030504040204" pitchFamily="34" charset="0"/>
                <a:ea typeface="Tahoma" panose="020B0604030504040204" pitchFamily="34" charset="0"/>
                <a:cs typeface="Tahoma" panose="020B0604030504040204" pitchFamily="34" charset="0"/>
              </a:rPr>
              <a:t>trình diện với Chúa Chúa ơi. </a:t>
            </a:r>
            <a:r>
              <a:rPr lang="en-US" sz="4000" kern="100" spc="-130" dirty="0">
                <a:latin typeface="Tahoma" panose="020B0604030504040204" pitchFamily="34" charset="0"/>
                <a:ea typeface="Tahoma" panose="020B0604030504040204" pitchFamily="34" charset="0"/>
                <a:cs typeface="Tahoma" panose="020B0604030504040204" pitchFamily="34" charset="0"/>
              </a:rPr>
              <a:t>  </a:t>
            </a:r>
            <a:r>
              <a:rPr lang="vi-VN" sz="4000" kern="100" spc="-130" dirty="0">
                <a:latin typeface="Tahoma" panose="020B0604030504040204" pitchFamily="34" charset="0"/>
                <a:ea typeface="Tahoma" panose="020B0604030504040204" pitchFamily="34" charset="0"/>
                <a:cs typeface="Tahoma" panose="020B0604030504040204" pitchFamily="34" charset="0"/>
              </a:rPr>
              <a:t>Chúa tới gọi con </a:t>
            </a:r>
            <a:r>
              <a:rPr lang="en-US" sz="4000" kern="100" spc="-130" dirty="0">
                <a:latin typeface="Tahoma" panose="020B0604030504040204" pitchFamily="34" charset="0"/>
                <a:ea typeface="Tahoma" panose="020B0604030504040204" pitchFamily="34" charset="0"/>
                <a:cs typeface="Tahoma" panose="020B0604030504040204" pitchFamily="34" charset="0"/>
              </a:rPr>
              <a:t> </a:t>
            </a:r>
          </a:p>
          <a:p>
            <a:pPr algn="just"/>
            <a:r>
              <a:rPr lang="en-US" sz="4000" u="sng" kern="100" spc="-13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với        Chúa </a:t>
            </a:r>
            <a:r>
              <a:rPr lang="en-US" sz="4000" u="sng" kern="100" spc="-130" dirty="0" err="1">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Chúa</a:t>
            </a:r>
            <a:r>
              <a:rPr lang="en-US" sz="4000" u="sng" kern="100" spc="-13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ơi                             </a:t>
            </a:r>
            <a:r>
              <a:rPr lang="en-US" sz="4000" u="sng" kern="100" spc="-130" dirty="0">
                <a:solidFill>
                  <a:srgbClr val="54849A"/>
                </a:solidFill>
                <a:latin typeface="Tahoma" panose="020B0604030504040204" pitchFamily="34" charset="0"/>
                <a:ea typeface="Tahoma" panose="020B0604030504040204" pitchFamily="34" charset="0"/>
                <a:cs typeface="Tahoma" panose="020B0604030504040204" pitchFamily="34" charset="0"/>
              </a:rPr>
              <a:t>.</a:t>
            </a:r>
          </a:p>
          <a:p>
            <a:pPr algn="just"/>
            <a:r>
              <a:rPr lang="en-US" sz="4000" kern="100" spc="-130" dirty="0">
                <a:latin typeface="Tahoma" panose="020B0604030504040204" pitchFamily="34" charset="0"/>
                <a:ea typeface="Tahoma" panose="020B0604030504040204" pitchFamily="34" charset="0"/>
                <a:cs typeface="Tahoma" panose="020B0604030504040204" pitchFamily="34" charset="0"/>
              </a:rPr>
              <a:t>Về                    Chúa tới gọi con về</a:t>
            </a:r>
          </a:p>
          <a:p>
            <a:pPr algn="just"/>
            <a:r>
              <a:rPr lang="en-US" sz="4000" u="sng" kern="100" spc="-13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ai ngờ Chúa đến                       Chúa tới gọi</a:t>
            </a:r>
          </a:p>
          <a:p>
            <a:pPr algn="just"/>
            <a:r>
              <a:rPr lang="en-US" sz="4000" kern="100" spc="-130" dirty="0">
                <a:latin typeface="Tahoma" panose="020B0604030504040204" pitchFamily="34" charset="0"/>
                <a:ea typeface="Tahoma" panose="020B0604030504040204" pitchFamily="34" charset="0"/>
                <a:cs typeface="Tahoma" panose="020B0604030504040204" pitchFamily="34" charset="0"/>
              </a:rPr>
              <a:t>Con xin từ giã cuộc đời về với Chúa, Chúa ơi.</a:t>
            </a:r>
          </a:p>
          <a:p>
            <a:pPr algn="just"/>
            <a:r>
              <a:rPr lang="en-US" sz="4000" u="sng" kern="100" spc="-13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Con       từ giã cuộc đời về với Chúa, Chúa ơi.</a:t>
            </a:r>
          </a:p>
        </p:txBody>
      </p:sp>
      <p:sp>
        <p:nvSpPr>
          <p:cNvPr id="4" name="TextBox 3">
            <a:extLst>
              <a:ext uri="{FF2B5EF4-FFF2-40B4-BE49-F238E27FC236}">
                <a16:creationId xmlns:a16="http://schemas.microsoft.com/office/drawing/2014/main" id="{3186B476-4B63-E2C8-F7FB-2843392186C6}"/>
              </a:ext>
            </a:extLst>
          </p:cNvPr>
          <p:cNvSpPr txBox="1"/>
          <p:nvPr/>
        </p:nvSpPr>
        <p:spPr>
          <a:xfrm>
            <a:off x="9888279" y="36879"/>
            <a:ext cx="1977656" cy="369332"/>
          </a:xfrm>
          <a:prstGeom prst="rect">
            <a:avLst/>
          </a:prstGeom>
          <a:noFill/>
        </p:spPr>
        <p:txBody>
          <a:bodyPr wrap="square" rtlCol="0">
            <a:spAutoFit/>
          </a:bodyPr>
          <a:lstStyle/>
          <a:p>
            <a:r>
              <a:rPr lang="en-US" dirty="0"/>
              <a:t>TCCĐ 1 </a:t>
            </a:r>
            <a:r>
              <a:rPr lang="en-US"/>
              <a:t>- 532</a:t>
            </a:r>
            <a:endParaRPr lang="en-US" dirty="0"/>
          </a:p>
        </p:txBody>
      </p:sp>
      <p:sp>
        <p:nvSpPr>
          <p:cNvPr id="5" name="Left Bracket 4">
            <a:extLst>
              <a:ext uri="{FF2B5EF4-FFF2-40B4-BE49-F238E27FC236}">
                <a16:creationId xmlns:a16="http://schemas.microsoft.com/office/drawing/2014/main" id="{022B99AF-3DFE-A5A7-82A4-8A44C0BB025A}"/>
              </a:ext>
            </a:extLst>
          </p:cNvPr>
          <p:cNvSpPr/>
          <p:nvPr/>
        </p:nvSpPr>
        <p:spPr>
          <a:xfrm>
            <a:off x="1701209" y="659220"/>
            <a:ext cx="127591" cy="967562"/>
          </a:xfrm>
          <a:prstGeom prst="leftBracket">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6" name="Left Bracket 5">
            <a:extLst>
              <a:ext uri="{FF2B5EF4-FFF2-40B4-BE49-F238E27FC236}">
                <a16:creationId xmlns:a16="http://schemas.microsoft.com/office/drawing/2014/main" id="{F949B2ED-F2EB-BA50-2E6A-51C96185CDCB}"/>
              </a:ext>
            </a:extLst>
          </p:cNvPr>
          <p:cNvSpPr/>
          <p:nvPr/>
        </p:nvSpPr>
        <p:spPr>
          <a:xfrm>
            <a:off x="1713614" y="4310066"/>
            <a:ext cx="127591" cy="967562"/>
          </a:xfrm>
          <a:prstGeom prst="leftBracket">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7" name="Left Bracket 6">
            <a:extLst>
              <a:ext uri="{FF2B5EF4-FFF2-40B4-BE49-F238E27FC236}">
                <a16:creationId xmlns:a16="http://schemas.microsoft.com/office/drawing/2014/main" id="{AF11758E-7C30-9816-021E-CC62F127A0B6}"/>
              </a:ext>
            </a:extLst>
          </p:cNvPr>
          <p:cNvSpPr/>
          <p:nvPr/>
        </p:nvSpPr>
        <p:spPr>
          <a:xfrm>
            <a:off x="1726018" y="3051544"/>
            <a:ext cx="127591" cy="967562"/>
          </a:xfrm>
          <a:prstGeom prst="leftBracket">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8" name="Left Bracket 7">
            <a:extLst>
              <a:ext uri="{FF2B5EF4-FFF2-40B4-BE49-F238E27FC236}">
                <a16:creationId xmlns:a16="http://schemas.microsoft.com/office/drawing/2014/main" id="{4649EF0B-8403-304B-F942-ECD1CE434E02}"/>
              </a:ext>
            </a:extLst>
          </p:cNvPr>
          <p:cNvSpPr/>
          <p:nvPr/>
        </p:nvSpPr>
        <p:spPr>
          <a:xfrm>
            <a:off x="1726018" y="1855382"/>
            <a:ext cx="127591" cy="967562"/>
          </a:xfrm>
          <a:prstGeom prst="leftBracket">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9" name="Left Bracket 8">
            <a:extLst>
              <a:ext uri="{FF2B5EF4-FFF2-40B4-BE49-F238E27FC236}">
                <a16:creationId xmlns:a16="http://schemas.microsoft.com/office/drawing/2014/main" id="{00605718-8664-203F-998D-A3C82AEAF2F9}"/>
              </a:ext>
            </a:extLst>
          </p:cNvPr>
          <p:cNvSpPr/>
          <p:nvPr/>
        </p:nvSpPr>
        <p:spPr>
          <a:xfrm>
            <a:off x="1729562" y="5506228"/>
            <a:ext cx="127591" cy="967562"/>
          </a:xfrm>
          <a:prstGeom prst="leftBracket">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10" name="Left Bracket 9">
            <a:extLst>
              <a:ext uri="{FF2B5EF4-FFF2-40B4-BE49-F238E27FC236}">
                <a16:creationId xmlns:a16="http://schemas.microsoft.com/office/drawing/2014/main" id="{01EF7C98-2B22-CABB-552F-F16D614AE791}"/>
              </a:ext>
            </a:extLst>
          </p:cNvPr>
          <p:cNvSpPr/>
          <p:nvPr/>
        </p:nvSpPr>
        <p:spPr>
          <a:xfrm flipH="1">
            <a:off x="11897833" y="574160"/>
            <a:ext cx="127590" cy="967562"/>
          </a:xfrm>
          <a:prstGeom prst="leftBracket">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11" name="Left Bracket 10">
            <a:extLst>
              <a:ext uri="{FF2B5EF4-FFF2-40B4-BE49-F238E27FC236}">
                <a16:creationId xmlns:a16="http://schemas.microsoft.com/office/drawing/2014/main" id="{1816DFBA-8F2B-2917-409C-91F6E094860D}"/>
              </a:ext>
            </a:extLst>
          </p:cNvPr>
          <p:cNvSpPr/>
          <p:nvPr/>
        </p:nvSpPr>
        <p:spPr>
          <a:xfrm flipH="1">
            <a:off x="11910238" y="3092305"/>
            <a:ext cx="127590" cy="967562"/>
          </a:xfrm>
          <a:prstGeom prst="leftBracket">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12" name="Left Bracket 11">
            <a:extLst>
              <a:ext uri="{FF2B5EF4-FFF2-40B4-BE49-F238E27FC236}">
                <a16:creationId xmlns:a16="http://schemas.microsoft.com/office/drawing/2014/main" id="{A2C80DB8-3627-626D-2663-B283AB1BDDA3}"/>
              </a:ext>
            </a:extLst>
          </p:cNvPr>
          <p:cNvSpPr/>
          <p:nvPr/>
        </p:nvSpPr>
        <p:spPr>
          <a:xfrm flipH="1">
            <a:off x="11910238" y="1860699"/>
            <a:ext cx="127590" cy="967562"/>
          </a:xfrm>
          <a:prstGeom prst="leftBracket">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13" name="Left Bracket 12">
            <a:extLst>
              <a:ext uri="{FF2B5EF4-FFF2-40B4-BE49-F238E27FC236}">
                <a16:creationId xmlns:a16="http://schemas.microsoft.com/office/drawing/2014/main" id="{5BCBA589-8F4E-93D9-6CA9-8A891B61123B}"/>
              </a:ext>
            </a:extLst>
          </p:cNvPr>
          <p:cNvSpPr/>
          <p:nvPr/>
        </p:nvSpPr>
        <p:spPr>
          <a:xfrm flipH="1">
            <a:off x="11896062" y="5506228"/>
            <a:ext cx="127590" cy="967562"/>
          </a:xfrm>
          <a:prstGeom prst="leftBracket">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14" name="Left Bracket 13">
            <a:extLst>
              <a:ext uri="{FF2B5EF4-FFF2-40B4-BE49-F238E27FC236}">
                <a16:creationId xmlns:a16="http://schemas.microsoft.com/office/drawing/2014/main" id="{DAF59F86-3DD9-4E52-6075-7A716A5E2B93}"/>
              </a:ext>
            </a:extLst>
          </p:cNvPr>
          <p:cNvSpPr/>
          <p:nvPr/>
        </p:nvSpPr>
        <p:spPr>
          <a:xfrm flipH="1">
            <a:off x="11910238" y="4233533"/>
            <a:ext cx="127590" cy="967562"/>
          </a:xfrm>
          <a:prstGeom prst="leftBracket">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Tree>
    <p:extLst>
      <p:ext uri="{BB962C8B-B14F-4D97-AF65-F5344CB8AC3E}">
        <p14:creationId xmlns:p14="http://schemas.microsoft.com/office/powerpoint/2010/main" val="339058145"/>
      </p:ext>
    </p:extLst>
  </p:cSld>
  <p:clrMapOvr>
    <a:masterClrMapping/>
  </p:clrMapOvr>
</p:sld>
</file>

<file path=ppt/slides/slide7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828800" y="36879"/>
            <a:ext cx="10196623" cy="5940088"/>
          </a:xfrm>
          <a:prstGeom prst="rect">
            <a:avLst/>
          </a:prstGeom>
          <a:noFill/>
        </p:spPr>
        <p:txBody>
          <a:bodyPr wrap="square" rtlCol="0">
            <a:spAutoFit/>
          </a:bodyPr>
          <a:lstStyle/>
          <a:p>
            <a:pPr algn="just">
              <a:spcBef>
                <a:spcPts val="600"/>
              </a:spcBef>
              <a:spcAft>
                <a:spcPts val="600"/>
              </a:spcAft>
            </a:pPr>
            <a:r>
              <a:rPr lang="vi-VN" sz="4000" kern="100" dirty="0">
                <a:latin typeface="Tahoma" panose="020B0604030504040204" pitchFamily="34" charset="0"/>
                <a:ea typeface="Tahoma" panose="020B0604030504040204" pitchFamily="34" charset="0"/>
                <a:cs typeface="Tahoma" panose="020B0604030504040204" pitchFamily="34" charset="0"/>
              </a:rPr>
              <a:t>1. Trong khi con không ngờ thì Chúa đã đến thúc con. Một lời từ giã tất cả để về cùng Chúa.</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spcAft>
                <a:spcPts val="600"/>
              </a:spcAft>
            </a:pPr>
            <a:r>
              <a:rPr lang="vi-VN" sz="4000" kern="100" dirty="0">
                <a:latin typeface="Tahoma" panose="020B0604030504040204" pitchFamily="34" charset="0"/>
                <a:ea typeface="Tahoma" panose="020B0604030504040204" pitchFamily="34" charset="0"/>
                <a:cs typeface="Tahoma" panose="020B0604030504040204" pitchFamily="34" charset="0"/>
              </a:rPr>
              <a:t>2. Con cô đơn âm thầm, tìm đến Chúa cứu giúp con. Nguyện lòng từ ái Chúa thương phận này hèn yếu.</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spcAft>
                <a:spcPts val="600"/>
              </a:spcAft>
            </a:pPr>
            <a:r>
              <a:rPr lang="vi-VN" sz="4000" kern="100" dirty="0">
                <a:latin typeface="Tahoma" panose="020B0604030504040204" pitchFamily="34" charset="0"/>
                <a:ea typeface="Tahoma" panose="020B0604030504040204" pitchFamily="34" charset="0"/>
                <a:cs typeface="Tahoma" panose="020B0604030504040204" pitchFamily="34" charset="0"/>
              </a:rPr>
              <a:t>3. Con đây bao lỗi lầm nguyện Chúa ân xá thứ tha. Lòng thành thề hứa bước theo đường dìu về Chúa.</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98743984"/>
      </p:ext>
    </p:extLst>
  </p:cSld>
  <p:clrMapOvr>
    <a:masterClrMapping/>
  </p:clrMapOvr>
</p:sld>
</file>

<file path=ppt/slides/slide7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6286"/>
            <a:ext cx="10345479" cy="6894195"/>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XIN NGÀI THƯƠNG CON</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Thành Tâm</a:t>
            </a:r>
          </a:p>
          <a:p>
            <a:pPr algn="just"/>
            <a:r>
              <a:rPr lang="vi-VN" sz="3800" kern="100" spc="-150" dirty="0">
                <a:latin typeface="Tahoma" panose="020B0604030504040204" pitchFamily="34" charset="0"/>
                <a:ea typeface="Tahoma" panose="020B0604030504040204" pitchFamily="34" charset="0"/>
                <a:cs typeface="Tahoma" panose="020B0604030504040204" pitchFamily="34" charset="0"/>
              </a:rPr>
              <a:t>1. Từ vực sâu tối tăm con kêu cầu Người thương trông đến. Chúa ơi Lắng nghe lời con, con tìm nhan Chúa thiết tha nài van. Vì đời con lắm phen đã không tròn lời cam kết xưa. Chúa ơi! Chớ ghi trong lòng phút giây lỗi lầm con phụ lòng Người thương.</a:t>
            </a:r>
            <a:endParaRPr lang="en-US" sz="3800" kern="100" spc="-15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spc="-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Nhưng con tin nơi Chúa, Chúa thương con nhiều tình không biên giới. Con trông mong nơi Chúa đã quên tháng ngày tuổi xuân trót dại. Đây con tim rướm máu tấm thân gầy héo tình con hững hờ. Con xin dâng lên Chúa khúc ân tình này Người thương con đi.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21C0AA2B-9425-D09F-ADA8-02D6B15A6AA8}"/>
              </a:ext>
            </a:extLst>
          </p:cNvPr>
          <p:cNvSpPr txBox="1"/>
          <p:nvPr/>
        </p:nvSpPr>
        <p:spPr>
          <a:xfrm>
            <a:off x="10143460" y="0"/>
            <a:ext cx="1881963" cy="369332"/>
          </a:xfrm>
          <a:prstGeom prst="rect">
            <a:avLst/>
          </a:prstGeom>
          <a:noFill/>
        </p:spPr>
        <p:txBody>
          <a:bodyPr wrap="square" rtlCol="0">
            <a:spAutoFit/>
          </a:bodyPr>
          <a:lstStyle/>
          <a:p>
            <a:r>
              <a:rPr lang="en-US" dirty="0"/>
              <a:t>TCCĐ 1 - 533</a:t>
            </a:r>
          </a:p>
        </p:txBody>
      </p:sp>
    </p:spTree>
    <p:extLst>
      <p:ext uri="{BB962C8B-B14F-4D97-AF65-F5344CB8AC3E}">
        <p14:creationId xmlns:p14="http://schemas.microsoft.com/office/powerpoint/2010/main" val="3584242641"/>
      </p:ext>
    </p:extLst>
  </p:cSld>
  <p:clrMapOvr>
    <a:masterClrMapping/>
  </p:clrMapOvr>
</p:sld>
</file>

<file path=ppt/slides/slide7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6286"/>
            <a:ext cx="10345479" cy="6924973"/>
          </a:xfrm>
          <a:prstGeom prst="rect">
            <a:avLst/>
          </a:prstGeom>
          <a:noFill/>
        </p:spPr>
        <p:txBody>
          <a:bodyPr wrap="square" rtlCol="0">
            <a:spAutoFit/>
          </a:bodyPr>
          <a:lstStyle/>
          <a:p>
            <a:pPr algn="just"/>
            <a:r>
              <a:rPr lang="vi-VN" sz="3600" kern="100" dirty="0">
                <a:latin typeface="Tahoma" panose="020B0604030504040204" pitchFamily="34" charset="0"/>
                <a:ea typeface="Tahoma" panose="020B0604030504040204" pitchFamily="34" charset="0"/>
                <a:cs typeface="Tahoma" panose="020B0604030504040204" pitchFamily="34" charset="0"/>
              </a:rPr>
              <a:t>2. Người người ơi thấu chăng đã bao lần hồn con cay đắng. Cố vươn lên thoát cảnh bùn nhơ mây mù che lối lưới giây tình oan, rồi đời đâu dễ chin thêm một lần lòng con vấn vương. Chúa ơi! Chớ ghi trong lòng phút giây lỗi lầm con phụ lòng Người thương.</a:t>
            </a:r>
            <a:endParaRPr lang="en-US" sz="36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spc="-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Nhưng con tin nơi Chúa, Chúa thương con nhiều tình không biên giới. Con trông mong nơi Chúa đã quên tháng ngày tuổi xuân trót dại. Đây con tim rướm máu tấm thân gầy héo tình con hững hờ. Con xin dâng lên Chúa khúc ân tình này Người thương con đi.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29948240"/>
      </p:ext>
    </p:extLst>
  </p:cSld>
  <p:clrMapOvr>
    <a:masterClrMapping/>
  </p:clrMapOvr>
</p:sld>
</file>

<file path=ppt/slides/slide7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6286"/>
            <a:ext cx="10345479" cy="6924973"/>
          </a:xfrm>
          <a:prstGeom prst="rect">
            <a:avLst/>
          </a:prstGeom>
          <a:noFill/>
        </p:spPr>
        <p:txBody>
          <a:bodyPr wrap="square" rtlCol="0">
            <a:spAutoFit/>
          </a:bodyPr>
          <a:lstStyle/>
          <a:p>
            <a:pPr algn="just"/>
            <a:r>
              <a:rPr lang="vi-VN" sz="3600" kern="100" dirty="0">
                <a:latin typeface="Tahoma" panose="020B0604030504040204" pitchFamily="34" charset="0"/>
                <a:ea typeface="Tahoma" panose="020B0604030504040204" pitchFamily="34" charset="0"/>
                <a:cs typeface="Tahoma" panose="020B0604030504040204" pitchFamily="34" charset="0"/>
              </a:rPr>
              <a:t>3. Thà làm thân cỏ cây đóa hoa rừng ngả nghiêng trước gió. Kiếp chim xanh cánh tung trời mây nơi miền xa tắp sóng xô ngoài khơi. Vì đời muôn cỏ cây không bao giờ làm ai oán than. Chúa ơi! chớ ghi trong lòng phút giây lỗi lấm con phụ lòng Người thương.</a:t>
            </a:r>
            <a:endParaRPr lang="en-US" sz="36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spc="-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Nhưng con tin nơi Chúa, Chúa thương con nhiều tình không biên giới. Con trông mong nơi Chúa đã quên tháng ngày tuổi xuân trót dại. Đây con tim rướm máu tấm thân gầy héo tình con hững hờ. Con xin dâng lên Chúa khúc ân tình này Người thương con đi.</a:t>
            </a:r>
            <a:endParaRPr lang="en-US" sz="3800" kern="100" spc="-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67689490"/>
      </p:ext>
    </p:extLst>
  </p:cSld>
  <p:clrMapOvr>
    <a:masterClrMapping/>
  </p:clrMapOvr>
</p:sld>
</file>

<file path=ppt/slides/slide7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6286"/>
            <a:ext cx="10345479" cy="6001643"/>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MỘT CUỘC GIÃ TỪ</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Văn Chi</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đã gọi con về giã từ cuộc sống dương gian. Con lên tiếng Chúa ơi, đáp lại tiếng Chúa kêu mời.</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Con đâu nuối tiếc chi giữa trần gian tội lệ, có người con thân mến và bạn bè vây kín con đây. Với những vành khăn tang vội vã nước mắt tiếc thương đau buồn, con vẫn trở về, trở về với Chúa, hồn trào ứ tiếng đáp ngọt ngào. Lạy Chúa con đây.</a:t>
            </a:r>
            <a:endParaRPr lang="en-US" sz="36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27923024-8E3B-9E87-6E12-F246A604CE80}"/>
              </a:ext>
            </a:extLst>
          </p:cNvPr>
          <p:cNvSpPr txBox="1"/>
          <p:nvPr/>
        </p:nvSpPr>
        <p:spPr>
          <a:xfrm>
            <a:off x="10015870" y="74427"/>
            <a:ext cx="1818167" cy="382772"/>
          </a:xfrm>
          <a:prstGeom prst="rect">
            <a:avLst/>
          </a:prstGeom>
          <a:noFill/>
        </p:spPr>
        <p:txBody>
          <a:bodyPr wrap="square" rtlCol="0">
            <a:spAutoFit/>
          </a:bodyPr>
          <a:lstStyle/>
          <a:p>
            <a:r>
              <a:rPr lang="en-US" dirty="0"/>
              <a:t>TCCĐ 1 - 535</a:t>
            </a:r>
          </a:p>
        </p:txBody>
      </p:sp>
    </p:spTree>
    <p:extLst>
      <p:ext uri="{BB962C8B-B14F-4D97-AF65-F5344CB8AC3E}">
        <p14:creationId xmlns:p14="http://schemas.microsoft.com/office/powerpoint/2010/main" val="674372391"/>
      </p:ext>
    </p:extLst>
  </p:cSld>
  <p:clrMapOvr>
    <a:masterClrMapping/>
  </p:clrMapOvr>
</p:sld>
</file>

<file path=ppt/slides/slide7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5613"/>
            <a:ext cx="10345479" cy="6740307"/>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Con nghe tiếng Chúa kêu ngỡ ngàng như mộng điệp, giã từ nơi dương thế và trở về thân kiếp sơ nguyên. Có tiếc gì bao nhiêu nghĩa thiết với những ước mơ sang giàu. Con giã từ, rồi trở về với Chúa và chỉ mong con đáp lại lời. Lạy Chúa con đây. </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đã gọi con về giã từ cuộc sống dương gian. Con lên tiếng Chúa ơi, đáp lại tiếng Chúa kêu mời.</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br>
              <a:rPr lang="vi-VN" sz="3600" kern="100" dirty="0">
                <a:latin typeface="Tahoma" panose="020B0604030504040204" pitchFamily="34" charset="0"/>
                <a:ea typeface="Tahoma" panose="020B0604030504040204" pitchFamily="34" charset="0"/>
                <a:cs typeface="Tahoma" panose="020B0604030504040204" pitchFamily="34" charset="0"/>
              </a:rPr>
            </a:br>
            <a:endParaRPr lang="en-US" sz="36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60467045"/>
      </p:ext>
    </p:extLst>
  </p:cSld>
  <p:clrMapOvr>
    <a:masterClrMapping/>
  </p:clrMapOvr>
</p:sld>
</file>

<file path=ppt/slides/slide7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0EA53-4536-C3FC-AD25-B167B438FA6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E7B594C-26A4-9740-B4D3-CA603E9111DE}"/>
              </a:ext>
            </a:extLst>
          </p:cNvPr>
          <p:cNvSpPr txBox="1"/>
          <p:nvPr/>
        </p:nvSpPr>
        <p:spPr>
          <a:xfrm>
            <a:off x="1679944" y="15613"/>
            <a:ext cx="10345479" cy="6771084"/>
          </a:xfrm>
          <a:prstGeom prst="rect">
            <a:avLst/>
          </a:prstGeom>
          <a:noFill/>
        </p:spPr>
        <p:txBody>
          <a:bodyPr wrap="square" rtlCol="0">
            <a:spAutoFit/>
          </a:bodyPr>
          <a:lstStyle/>
          <a:p>
            <a:pPr algn="ctr">
              <a:spcAft>
                <a:spcPts val="600"/>
              </a:spcAft>
            </a:pPr>
            <a:r>
              <a:rPr lang="vi-VN" sz="2400" kern="100" dirty="0">
                <a:latin typeface="Tahoma" panose="020B0604030504040204" pitchFamily="34" charset="0"/>
                <a:ea typeface="Tahoma" panose="020B0604030504040204" pitchFamily="34" charset="0"/>
                <a:cs typeface="Tahoma" panose="020B0604030504040204" pitchFamily="34" charset="0"/>
              </a:rPr>
              <a:t>Xin Chúa Thương</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Mi Trầm</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just">
              <a:spcAft>
                <a:spcPts val="600"/>
              </a:spcAft>
            </a:pPr>
            <a:r>
              <a:rPr lang="vi-VN" sz="4000" kern="100" dirty="0">
                <a:latin typeface="Tahoma" panose="020B0604030504040204" pitchFamily="34" charset="0"/>
                <a:ea typeface="Tahoma" panose="020B0604030504040204" pitchFamily="34" charset="0"/>
                <a:cs typeface="Tahoma" panose="020B0604030504040204" pitchFamily="34" charset="0"/>
              </a:rPr>
              <a:t>1. Này đây con dâng Chúa những lời kinh và này đây con dâng Chúa những hy sinh</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 </a:t>
            </a:r>
            <a:r>
              <a:rPr lang="en-US" sz="4000" kern="100" dirty="0">
                <a:latin typeface="Tahoma" panose="020B0604030504040204" pitchFamily="34" charset="0"/>
                <a:ea typeface="Tahoma" panose="020B0604030504040204" pitchFamily="34" charset="0"/>
                <a:cs typeface="Tahoma" panose="020B0604030504040204" pitchFamily="34" charset="0"/>
              </a:rPr>
              <a:t>Đ</a:t>
            </a:r>
            <a:r>
              <a:rPr lang="vi-VN" sz="4000" kern="100" dirty="0">
                <a:latin typeface="Tahoma" panose="020B0604030504040204" pitchFamily="34" charset="0"/>
                <a:ea typeface="Tahoma" panose="020B0604030504040204" pitchFamily="34" charset="0"/>
                <a:cs typeface="Tahoma" panose="020B0604030504040204" pitchFamily="34" charset="0"/>
              </a:rPr>
              <a:t>ể đền bù thay bao tội tình tháng ngày dài xa chốn ngục hình dẫn đưa về tận cõi Thiên Đình.</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spcAft>
                <a:spcPts val="600"/>
              </a:spcAft>
            </a:pP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Xin Chúa thương linh hồn </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Xin Chúa thương linh hồn </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và tha thứ ngàn muôn tội đời. Xin Chúa thương linh hồn </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Xin Chúa thương linh hồn </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và dẫn tới vinh phúc muôn đời.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6C75EA78-497D-A665-F486-D35CB33B0939}"/>
              </a:ext>
            </a:extLst>
          </p:cNvPr>
          <p:cNvSpPr txBox="1"/>
          <p:nvPr/>
        </p:nvSpPr>
        <p:spPr>
          <a:xfrm>
            <a:off x="9804400" y="15613"/>
            <a:ext cx="1892300" cy="369332"/>
          </a:xfrm>
          <a:prstGeom prst="rect">
            <a:avLst/>
          </a:prstGeom>
          <a:noFill/>
        </p:spPr>
        <p:txBody>
          <a:bodyPr wrap="square" rtlCol="0">
            <a:spAutoFit/>
          </a:bodyPr>
          <a:lstStyle/>
          <a:p>
            <a:r>
              <a:rPr lang="en-US" dirty="0"/>
              <a:t>Hương Kinh - 91</a:t>
            </a:r>
          </a:p>
        </p:txBody>
      </p:sp>
    </p:spTree>
    <p:extLst>
      <p:ext uri="{BB962C8B-B14F-4D97-AF65-F5344CB8AC3E}">
        <p14:creationId xmlns:p14="http://schemas.microsoft.com/office/powerpoint/2010/main" val="1083213617"/>
      </p:ext>
    </p:extLst>
  </p:cSld>
  <p:clrMapOvr>
    <a:masterClrMapping/>
  </p:clrMapOvr>
</p:sld>
</file>

<file path=ppt/slides/slide7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A9C7D-326B-A020-3664-D4955FABD95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CC09221-F518-42AE-4999-D074E21A3A76}"/>
              </a:ext>
            </a:extLst>
          </p:cNvPr>
          <p:cNvSpPr txBox="1"/>
          <p:nvPr/>
        </p:nvSpPr>
        <p:spPr>
          <a:xfrm>
            <a:off x="1679944" y="155313"/>
            <a:ext cx="10345479" cy="5786199"/>
          </a:xfrm>
          <a:prstGeom prst="rect">
            <a:avLst/>
          </a:prstGeom>
          <a:noFill/>
        </p:spPr>
        <p:txBody>
          <a:bodyPr wrap="square" rtlCol="0">
            <a:spAutoFit/>
          </a:bodyPr>
          <a:lstStyle/>
          <a:p>
            <a:pPr algn="just">
              <a:spcBef>
                <a:spcPts val="600"/>
              </a:spcBef>
              <a:spcAft>
                <a:spcPts val="600"/>
              </a:spcAft>
            </a:pPr>
            <a:r>
              <a:rPr lang="vi-VN" sz="4000" kern="100" dirty="0">
                <a:latin typeface="Tahoma" panose="020B0604030504040204" pitchFamily="34" charset="0"/>
                <a:ea typeface="Tahoma" panose="020B0604030504040204" pitchFamily="34" charset="0"/>
                <a:cs typeface="Tahoma" panose="020B0604030504040204" pitchFamily="34" charset="0"/>
              </a:rPr>
              <a:t>2. Này đây giọt nước mắt thương người đi và này đây bao cay đắng lúc phân ly</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 </a:t>
            </a:r>
            <a:r>
              <a:rPr lang="en-US" sz="4000" kern="100" dirty="0">
                <a:latin typeface="Tahoma" panose="020B0604030504040204" pitchFamily="34" charset="0"/>
                <a:ea typeface="Tahoma" panose="020B0604030504040204" pitchFamily="34" charset="0"/>
                <a:cs typeface="Tahoma" panose="020B0604030504040204" pitchFamily="34" charset="0"/>
              </a:rPr>
              <a:t>Đ</a:t>
            </a:r>
            <a:r>
              <a:rPr lang="vi-VN" sz="4000" kern="100" dirty="0">
                <a:latin typeface="Tahoma" panose="020B0604030504040204" pitchFamily="34" charset="0"/>
                <a:ea typeface="Tahoma" panose="020B0604030504040204" pitchFamily="34" charset="0"/>
                <a:cs typeface="Tahoma" panose="020B0604030504040204" pitchFamily="34" charset="0"/>
              </a:rPr>
              <a:t>ể đền bù thay bao tội tình tháng ngày dài xa chốn ngục hình dẫn đưa về tận cõi Thiên Đình.</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spcAft>
                <a:spcPts val="600"/>
              </a:spcAft>
            </a:pP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Xin Chúa thương linh hồn </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Xin Chúa thương linh hồn </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và tha thứ ngàn muôn tội đời. Xin Chúa thương linh hồn </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Xin Chúa thương linh hồn </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en-US"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latin typeface="Tahoma" panose="020B0604030504040204" pitchFamily="34" charset="0"/>
                <a:ea typeface="Tahoma" panose="020B0604030504040204" pitchFamily="34" charset="0"/>
                <a:cs typeface="Tahoma" panose="020B0604030504040204" pitchFamily="34" charset="0"/>
              </a:rPr>
              <a:t>)</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và dẫn tới vinh phúc muôn đời.</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27022155"/>
      </p:ext>
    </p:extLst>
  </p:cSld>
  <p:clrMapOvr>
    <a:masterClrMapping/>
  </p:clrMapOvr>
</p:sld>
</file>

<file path=ppt/slides/slide7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5613"/>
            <a:ext cx="10345479" cy="6801862"/>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TIẾNG CON NGHẸN NGÀO (TV</a:t>
            </a:r>
            <a:r>
              <a:rPr lang="en-US" sz="2400" kern="100" dirty="0">
                <a:latin typeface="Tahoma" panose="020B0604030504040204" pitchFamily="34" charset="0"/>
                <a:ea typeface="Tahoma" panose="020B0604030504040204" pitchFamily="34" charset="0"/>
                <a:cs typeface="Tahoma" panose="020B0604030504040204" pitchFamily="34" charset="0"/>
              </a:rPr>
              <a:t> </a:t>
            </a:r>
            <a:r>
              <a:rPr lang="vi-VN" sz="2400" kern="100" dirty="0">
                <a:latin typeface="Tahoma" panose="020B0604030504040204" pitchFamily="34" charset="0"/>
                <a:ea typeface="Tahoma" panose="020B0604030504040204" pitchFamily="34" charset="0"/>
                <a:cs typeface="Tahoma" panose="020B0604030504040204" pitchFamily="34" charset="0"/>
              </a:rPr>
              <a:t>87)</a:t>
            </a:r>
            <a:r>
              <a:rPr lang="en-US" sz="2400" kern="100" dirty="0">
                <a:latin typeface="Tahoma" panose="020B0604030504040204" pitchFamily="34" charset="0"/>
                <a:ea typeface="Tahoma" panose="020B0604030504040204" pitchFamily="34" charset="0"/>
                <a:cs typeface="Tahoma" panose="020B0604030504040204" pitchFamily="34" charset="0"/>
              </a:rPr>
              <a:t> – Kim Long</a:t>
            </a:r>
          </a:p>
          <a:p>
            <a:pPr algn="ctr"/>
            <a:endParaRPr lang="vi-VN" sz="12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Đêm năm canh ngày sáu khắc, con than van, con cầu khấn Chúa: Chúa ơi nghe tiếng con nghẹn ngào, Ngài che khuất Thánh Điện nơi nao?</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Tiếng nức nở van nài, thương tình lặng nghe Chúa ơi! Sức mòn từng phút mãi tiêu hao, Chúa đành lặng thinh mãi sao?</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en-US" sz="4000" kern="100" dirty="0">
                <a:latin typeface="Tahoma" panose="020B0604030504040204" pitchFamily="34" charset="0"/>
                <a:ea typeface="Tahoma" panose="020B0604030504040204" pitchFamily="34" charset="0"/>
                <a:cs typeface="Tahoma" panose="020B0604030504040204" pitchFamily="34" charset="0"/>
              </a:rPr>
              <a:t>2</a:t>
            </a:r>
            <a:r>
              <a:rPr lang="vi-VN" sz="4000" kern="100" dirty="0">
                <a:latin typeface="Tahoma" panose="020B0604030504040204" pitchFamily="34" charset="0"/>
                <a:ea typeface="Tahoma" panose="020B0604030504040204" pitchFamily="34" charset="0"/>
                <a:cs typeface="Tahoma" panose="020B0604030504040204" pitchFamily="34" charset="0"/>
              </a:rPr>
              <a:t>. Sớm tối đã kêu cầu, mong được nhìn xem Thánh Nhan. Chúa còn ruồng rẫy tới bao lâu, chối từ lời con khóc than.</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1DFBF9B1-86DB-52BD-30F7-2169AB5BE52D}"/>
              </a:ext>
            </a:extLst>
          </p:cNvPr>
          <p:cNvSpPr txBox="1"/>
          <p:nvPr/>
        </p:nvSpPr>
        <p:spPr>
          <a:xfrm>
            <a:off x="10178902" y="36878"/>
            <a:ext cx="1846521" cy="369332"/>
          </a:xfrm>
          <a:prstGeom prst="rect">
            <a:avLst/>
          </a:prstGeom>
          <a:noFill/>
        </p:spPr>
        <p:txBody>
          <a:bodyPr wrap="square" rtlCol="0">
            <a:spAutoFit/>
          </a:bodyPr>
          <a:lstStyle/>
          <a:p>
            <a:r>
              <a:rPr lang="en-US" dirty="0"/>
              <a:t>TCCĐ 1 - 545</a:t>
            </a:r>
          </a:p>
        </p:txBody>
      </p:sp>
    </p:spTree>
    <p:extLst>
      <p:ext uri="{BB962C8B-B14F-4D97-AF65-F5344CB8AC3E}">
        <p14:creationId xmlns:p14="http://schemas.microsoft.com/office/powerpoint/2010/main" val="1971530885"/>
      </p:ext>
    </p:extLst>
  </p:cSld>
  <p:clrMapOvr>
    <a:masterClrMapping/>
  </p:clrMapOvr>
</p:sld>
</file>

<file path=ppt/slides/slide7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5613"/>
            <a:ext cx="10345479" cy="7048083"/>
          </a:xfrm>
          <a:prstGeom prst="rect">
            <a:avLst/>
          </a:prstGeom>
          <a:noFill/>
        </p:spPr>
        <p:txBody>
          <a:bodyPr wrap="square" rtlCol="0">
            <a:spAutoFit/>
          </a:bodyPr>
          <a:lstStyle/>
          <a:p>
            <a:pPr algn="ctr"/>
            <a:endParaRPr lang="vi-VN" sz="1200" kern="100" dirty="0">
              <a:latin typeface="Tahoma" panose="020B0604030504040204" pitchFamily="34" charset="0"/>
              <a:ea typeface="Tahoma" panose="020B0604030504040204" pitchFamily="34" charset="0"/>
              <a:cs typeface="Tahoma" panose="020B0604030504040204" pitchFamily="34" charset="0"/>
            </a:endParaRPr>
          </a:p>
          <a:p>
            <a:pPr algn="just"/>
            <a:r>
              <a:rPr lang="en-US" sz="4000" kern="100" dirty="0">
                <a:latin typeface="Tahoma" panose="020B0604030504040204" pitchFamily="34" charset="0"/>
                <a:ea typeface="Tahoma" panose="020B0604030504040204" pitchFamily="34" charset="0"/>
                <a:cs typeface="Tahoma" panose="020B0604030504040204" pitchFamily="34" charset="0"/>
              </a:rPr>
              <a:t>3</a:t>
            </a:r>
            <a:r>
              <a:rPr lang="vi-VN" sz="4000" kern="100" dirty="0">
                <a:latin typeface="Tahoma" panose="020B0604030504040204" pitchFamily="34" charset="0"/>
                <a:ea typeface="Tahoma" panose="020B0604030504040204" pitchFamily="34" charset="0"/>
                <a:cs typeface="Tahoma" panose="020B0604030504040204" pitchFamily="34" charset="0"/>
              </a:rPr>
              <a:t>. Giữa chốn tử vong này, ai còn ngợi khen Chúa đâu. Dưới huyệt ngợp bóng tối thâm sâu, tín thành Ngài ai có hay.</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en-US" sz="4000" kern="100" dirty="0">
                <a:latin typeface="Tahoma" panose="020B0604030504040204" pitchFamily="34" charset="0"/>
                <a:ea typeface="Tahoma" panose="020B0604030504040204" pitchFamily="34" charset="0"/>
                <a:cs typeface="Tahoma" panose="020B0604030504040204" pitchFamily="34" charset="0"/>
              </a:rPr>
              <a:t>4</a:t>
            </a:r>
            <a:r>
              <a:rPr lang="vi-VN" sz="4000" kern="100" dirty="0">
                <a:latin typeface="Tahoma" panose="020B0604030504040204" pitchFamily="34" charset="0"/>
                <a:ea typeface="Tahoma" panose="020B0604030504040204" pitchFamily="34" charset="0"/>
                <a:cs typeface="Tahoma" panose="020B0604030504040204" pitchFamily="34" charset="0"/>
              </a:rPr>
              <a:t>. Chúa khiến để con nằm trong lòng vực sâu tối tăm. Trút thịnh nộ nghiến nát thân con, sóng dồn dập xô lấp luôn.</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Đêm năm canh ngày sáu khắc, con than van, con cầu khấn Chúa: Chúa ơi nghe tiếng con nghẹn ngào, Ngài che khuất Thánh Điện nơi nao?</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endParaRPr lang="vi-VN"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35348718"/>
      </p:ext>
    </p:extLst>
  </p:cSld>
  <p:clrMapOvr>
    <a:masterClrMapping/>
  </p:clrMapOvr>
</p:sld>
</file>

<file path=ppt/slides/slide7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5613"/>
            <a:ext cx="10345479" cy="6617196"/>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Ngày Về</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Kim Long</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Khi Chúa thương gọi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tôi</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về, hồn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tôi</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hân hoan như trong một giấc mơ. Miệng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tôi</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nức vui tiếng cười, lưỡi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tôi</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vang lời ca hát. Ngàn dân tung hô: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tôi</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thật vinh phúc.</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Khi dân Sion qua khỏi kiếp lưu đày, </a:t>
            </a:r>
            <a:r>
              <a:rPr lang="en-US" sz="4000" kern="100" dirty="0">
                <a:latin typeface="Tahoma" panose="020B0604030504040204" pitchFamily="34" charset="0"/>
                <a:ea typeface="Tahoma" panose="020B0604030504040204" pitchFamily="34" charset="0"/>
                <a:cs typeface="Tahoma" panose="020B0604030504040204" pitchFamily="34" charset="0"/>
              </a:rPr>
              <a:t>tôi</a:t>
            </a:r>
            <a:r>
              <a:rPr lang="vi-VN" sz="4000" kern="100" dirty="0">
                <a:latin typeface="Tahoma" panose="020B0604030504040204" pitchFamily="34" charset="0"/>
                <a:ea typeface="Tahoma" panose="020B0604030504040204" pitchFamily="34" charset="0"/>
                <a:cs typeface="Tahoma" panose="020B0604030504040204" pitchFamily="34" charset="0"/>
              </a:rPr>
              <a:t> vẫn cứ như còn sống hoài giấc mơ triền miên.</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2. Hôm nay chư dân loan truyền với nhau rằng: Thiên Chúa rất nhân từ đã làm biết bao kỳ công.</a:t>
            </a:r>
          </a:p>
        </p:txBody>
      </p:sp>
      <p:sp>
        <p:nvSpPr>
          <p:cNvPr id="2" name="TextBox 1">
            <a:extLst>
              <a:ext uri="{FF2B5EF4-FFF2-40B4-BE49-F238E27FC236}">
                <a16:creationId xmlns:a16="http://schemas.microsoft.com/office/drawing/2014/main" id="{EE778F97-B165-F7C5-9582-811875493406}"/>
              </a:ext>
            </a:extLst>
          </p:cNvPr>
          <p:cNvSpPr txBox="1"/>
          <p:nvPr/>
        </p:nvSpPr>
        <p:spPr>
          <a:xfrm>
            <a:off x="9739423" y="106326"/>
            <a:ext cx="1850065" cy="369332"/>
          </a:xfrm>
          <a:prstGeom prst="rect">
            <a:avLst/>
          </a:prstGeom>
          <a:noFill/>
        </p:spPr>
        <p:txBody>
          <a:bodyPr wrap="square" rtlCol="0">
            <a:spAutoFit/>
          </a:bodyPr>
          <a:lstStyle/>
          <a:p>
            <a:r>
              <a:rPr lang="en-US" dirty="0"/>
              <a:t>TCCĐ 1 - 547</a:t>
            </a:r>
          </a:p>
        </p:txBody>
      </p:sp>
    </p:spTree>
    <p:extLst>
      <p:ext uri="{BB962C8B-B14F-4D97-AF65-F5344CB8AC3E}">
        <p14:creationId xmlns:p14="http://schemas.microsoft.com/office/powerpoint/2010/main" val="1141918263"/>
      </p:ext>
    </p:extLst>
  </p:cSld>
  <p:clrMapOvr>
    <a:masterClrMapping/>
  </p:clrMapOvr>
</p:sld>
</file>

<file path=ppt/slides/slide7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5613"/>
            <a:ext cx="10345479"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Bao nhiêu anh em lưu lạc chốn quê người, xin Chúa dẫn đưa về như giòng nước xuôi miền nam.</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Khi Chúa thương gọi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tôi</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về, hồn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tôi</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hân hoan như trong một giấc mơ. Miệng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tôi</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nức vui tiếng cười, lưỡi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tôi</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vang lời ca hát. Ngàn dân tung hô: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tôi</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thật vinh phúc.</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4. Gieo trong đau thương sẽ gặt giữa vui mừng, đi khóc lóc u sầu sẽ về giữa muôn lời ca.</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87625234"/>
      </p:ext>
    </p:extLst>
  </p:cSld>
  <p:clrMapOvr>
    <a:masterClrMapping/>
  </p:clrMapOvr>
</p:sld>
</file>

<file path=ppt/slides/slide7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5613"/>
            <a:ext cx="10345479" cy="6309420"/>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CON TRÔNG CẬY CHÚA</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Phanxicô</a:t>
            </a:r>
          </a:p>
          <a:p>
            <a:pPr algn="just"/>
            <a:br>
              <a:rPr lang="vi-VN" sz="2000" kern="100" dirty="0">
                <a:latin typeface="Tahoma" panose="020B0604030504040204" pitchFamily="34" charset="0"/>
                <a:ea typeface="Tahoma" panose="020B0604030504040204" pitchFamily="34" charset="0"/>
                <a:cs typeface="Tahoma" panose="020B0604030504040204" pitchFamily="34" charset="0"/>
              </a:rPr>
            </a:br>
            <a:r>
              <a:rPr lang="vi-VN" sz="4000" kern="100" dirty="0">
                <a:latin typeface="Tahoma" panose="020B0604030504040204" pitchFamily="34" charset="0"/>
                <a:ea typeface="Tahoma" panose="020B0604030504040204" pitchFamily="34" charset="0"/>
                <a:cs typeface="Tahoma" panose="020B0604030504040204" pitchFamily="34" charset="0"/>
              </a:rPr>
              <a:t>1/ Con trông cậy Chúa giữa bao thăng trầm cuộc đời, con trông cậy Chúa giữa bao ngày tháng chơi vơi, có khi lòng êm ái, có khi lòng u hoài, con trông cậy Chúa vững đôi vai vững đôi tay hát vui say suốt đời.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trông cậy Chúa dâng Ngài tất cả tâm tư, trong đời sống trôi miệt mài, con trông cậy Ngài dù cho nhân thế đổi thay, Chúa còn đây mãi còn đây.</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FBAC2917-9CD7-7219-A3FA-551E7ECB9541}"/>
              </a:ext>
            </a:extLst>
          </p:cNvPr>
          <p:cNvSpPr txBox="1"/>
          <p:nvPr/>
        </p:nvSpPr>
        <p:spPr>
          <a:xfrm>
            <a:off x="9750057" y="0"/>
            <a:ext cx="2094614" cy="646331"/>
          </a:xfrm>
          <a:prstGeom prst="rect">
            <a:avLst/>
          </a:prstGeom>
          <a:noFill/>
        </p:spPr>
        <p:txBody>
          <a:bodyPr wrap="square" rtlCol="0">
            <a:spAutoFit/>
          </a:bodyPr>
          <a:lstStyle/>
          <a:p>
            <a:r>
              <a:rPr lang="en-US" dirty="0"/>
              <a:t>Hương Kinh – 16</a:t>
            </a:r>
          </a:p>
          <a:p>
            <a:r>
              <a:rPr lang="en-US" dirty="0"/>
              <a:t>TCCĐ 1 - 111</a:t>
            </a:r>
          </a:p>
        </p:txBody>
      </p:sp>
    </p:spTree>
    <p:extLst>
      <p:ext uri="{BB962C8B-B14F-4D97-AF65-F5344CB8AC3E}">
        <p14:creationId xmlns:p14="http://schemas.microsoft.com/office/powerpoint/2010/main" val="1964477929"/>
      </p:ext>
    </p:extLst>
  </p:cSld>
  <p:clrMapOvr>
    <a:masterClrMapping/>
  </p:clrMapOvr>
</p:sld>
</file>

<file path=ppt/slides/slide7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5613"/>
            <a:ext cx="10345479" cy="5786199"/>
          </a:xfrm>
          <a:prstGeom prst="rect">
            <a:avLst/>
          </a:prstGeom>
          <a:noFill/>
        </p:spPr>
        <p:txBody>
          <a:bodyPr wrap="square" rtlCol="0">
            <a:spAutoFit/>
          </a:bodyPr>
          <a:lstStyle/>
          <a:p>
            <a:pPr algn="just">
              <a:spcBef>
                <a:spcPts val="600"/>
              </a:spcBef>
              <a:spcAft>
                <a:spcPts val="600"/>
              </a:spcAft>
            </a:pPr>
            <a:r>
              <a:rPr lang="vi-VN" sz="4000" kern="100" dirty="0">
                <a:latin typeface="Tahoma" panose="020B0604030504040204" pitchFamily="34" charset="0"/>
                <a:ea typeface="Tahoma" panose="020B0604030504040204" pitchFamily="34" charset="0"/>
                <a:cs typeface="Tahoma" panose="020B0604030504040204" pitchFamily="34" charset="0"/>
              </a:rPr>
              <a:t>2/ Đi trong cuộc sống thấy hoa tươi dệt nụ cười, đi trong cuộc sống lắng nghe lệ đắng tuôn rơi, nắng đưa mùa xuân tới, gió đưa mùa đông về, con trông cậy Chúa dẫu hân hoan dẫu gian nan vẫn miên man tiếng cười. </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spcAft>
                <a:spcPts val="600"/>
              </a:spcAft>
            </a:pP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trông cậy Chúa dâng Ngài tất cả tâm tư, trong đời sống trôi miệt mài, con trông cậy Ngài dù cho nhân thế đổi thay, Chúa còn đây mãi còn đây.</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19664522"/>
      </p:ext>
    </p:extLst>
  </p:cSld>
  <p:clrMapOvr>
    <a:masterClrMapping/>
  </p:clrMapOvr>
</p:sld>
</file>

<file path=ppt/slides/slide7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5613"/>
            <a:ext cx="10345479"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Xin dâng cuộc sống tháng năm trên đường gập ghềnh, trông mong lời Chúa chiếu soi từng bước lênh đênh, ngước trông trời mây trắng, mắt con tìm thiên đàng. Con trông cậy Chúa ánh sao đêm dẫn con lên chốn an vui Nước Trời.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trông cậy Chúa dâng Ngài tất cả tâm tư, trong đời sống trôi miệt mài, con trông cậy Ngài dù cho nhân thế đổi thay, Chúa còn đây mãi còn đây.</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99723240"/>
      </p:ext>
    </p:extLst>
  </p:cSld>
  <p:clrMapOvr>
    <a:masterClrMapping/>
  </p:clrMapOvr>
</p:sld>
</file>

<file path=ppt/slides/slide7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69451"/>
            <a:ext cx="10345479" cy="7063472"/>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Hy Vọng Vào Ngài</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Ngọc Linh</a:t>
            </a:r>
          </a:p>
          <a:p>
            <a:pPr algn="just"/>
            <a:r>
              <a:rPr lang="vi-VN" sz="39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luôn đặt hy vọng vào Chúa và lòng con tin tưởng ở Chúa. Vì ngoài Chúa ra đâu là hạnh phúc, đâu là đường, để con bước đi.</a:t>
            </a:r>
            <a:endParaRPr lang="en-US" sz="39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900" kern="100" dirty="0">
                <a:latin typeface="Tahoma" panose="020B0604030504040204" pitchFamily="34" charset="0"/>
                <a:ea typeface="Tahoma" panose="020B0604030504040204" pitchFamily="34" charset="0"/>
                <a:cs typeface="Tahoma" panose="020B0604030504040204" pitchFamily="34" charset="0"/>
              </a:rPr>
              <a:t>1. Con nương tựa nơi Chúa, lòng bao dạt dào sướng vui, như con thơ nép bên mẹ hiền. Con trông cậy ở Chúa. Chúa ơi, xin gìn giữ chở che suốt cuộc đời con.</a:t>
            </a:r>
            <a:endParaRPr lang="en-US" sz="39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900" kern="100" dirty="0">
                <a:latin typeface="Tahoma" panose="020B0604030504040204" pitchFamily="34" charset="0"/>
                <a:ea typeface="Tahoma" panose="020B0604030504040204" pitchFamily="34" charset="0"/>
                <a:cs typeface="Tahoma" panose="020B0604030504040204" pitchFamily="34" charset="0"/>
              </a:rPr>
              <a:t>2. Trên đường đời con đi nhiều khi ngập tràn khó nguy, bao đơn côi, nắng mưa phủ đầy. Con đâu nào sợ chi, Chúa ơi, luôn bền vững niềm tin có Ngài ở bên.</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7DE567F3-E31F-C646-F886-432BE91DD158}"/>
              </a:ext>
            </a:extLst>
          </p:cNvPr>
          <p:cNvSpPr txBox="1"/>
          <p:nvPr/>
        </p:nvSpPr>
        <p:spPr>
          <a:xfrm>
            <a:off x="9781954" y="-26921"/>
            <a:ext cx="2105246" cy="369332"/>
          </a:xfrm>
          <a:prstGeom prst="rect">
            <a:avLst/>
          </a:prstGeom>
          <a:noFill/>
        </p:spPr>
        <p:txBody>
          <a:bodyPr wrap="square" rtlCol="0">
            <a:spAutoFit/>
          </a:bodyPr>
          <a:lstStyle/>
          <a:p>
            <a:r>
              <a:rPr lang="en-US" dirty="0"/>
              <a:t>Hương Kinh - 26</a:t>
            </a:r>
          </a:p>
        </p:txBody>
      </p:sp>
    </p:spTree>
    <p:extLst>
      <p:ext uri="{BB962C8B-B14F-4D97-AF65-F5344CB8AC3E}">
        <p14:creationId xmlns:p14="http://schemas.microsoft.com/office/powerpoint/2010/main" val="1406329216"/>
      </p:ext>
    </p:extLst>
  </p:cSld>
  <p:clrMapOvr>
    <a:masterClrMapping/>
  </p:clrMapOvr>
</p:sld>
</file>

<file path=ppt/slides/slide7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68778"/>
            <a:ext cx="10345479" cy="6186309"/>
          </a:xfrm>
          <a:prstGeom prst="rect">
            <a:avLst/>
          </a:prstGeom>
          <a:noFill/>
        </p:spPr>
        <p:txBody>
          <a:bodyPr wrap="square" rtlCol="0">
            <a:spAutoFit/>
          </a:bodyPr>
          <a:lstStyle/>
          <a:p>
            <a:pPr algn="just"/>
            <a:r>
              <a:rPr lang="vi-VN" sz="3600" kern="100" dirty="0">
                <a:latin typeface="Tahoma" panose="020B0604030504040204" pitchFamily="34" charset="0"/>
                <a:ea typeface="Tahoma" panose="020B0604030504040204" pitchFamily="34" charset="0"/>
                <a:cs typeface="Tahoma" panose="020B0604030504040204" pitchFamily="34" charset="0"/>
              </a:rPr>
              <a:t>3. Con chẳng màng lợi danh, nào dám tự hào Chúa ơi mơ cao sang phúc vinh trần đời. Mong dâng Ngài tình yêu thế thôi, như dòng suối diệu êm đi về biển khơi.</a:t>
            </a:r>
            <a:endParaRPr lang="en-US" sz="36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6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luôn đặt hy vọng vào Chúa và lòng con tin tưởng ở Chúa. Vì ngoài Chúa ra đâu là hạnh phúc, đâu là đường, để con bước đi.</a:t>
            </a:r>
            <a:endParaRPr lang="en-US" sz="36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600" kern="100" dirty="0">
                <a:latin typeface="Tahoma" panose="020B0604030504040204" pitchFamily="34" charset="0"/>
                <a:ea typeface="Tahoma" panose="020B0604030504040204" pitchFamily="34" charset="0"/>
                <a:cs typeface="Tahoma" panose="020B0604030504040204" pitchFamily="34" charset="0"/>
              </a:rPr>
              <a:t>4. Có một điều con xin, là mong ở gần thánh phúc, luôn yêu thương suốt cả cuộc đời. Vui vang lời phụng ca, sớm hôm thôi hạnh phúc là đây, ước nguyện là đây.</a:t>
            </a:r>
            <a:endParaRPr lang="en-US" sz="36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23651313"/>
      </p:ext>
    </p:extLst>
  </p:cSld>
  <p:clrMapOvr>
    <a:masterClrMapping/>
  </p:clrMapOvr>
</p:sld>
</file>

<file path=ppt/slides/slide7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68778"/>
            <a:ext cx="10345479" cy="5986254"/>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LỜI KINH TẠM BIỆT</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Nguyễn Duy</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ctr"/>
            <a:endParaRPr lang="en-US" sz="1400" kern="100"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spcAft>
                <a:spcPts val="600"/>
              </a:spcAft>
            </a:pPr>
            <a:r>
              <a:rPr lang="vi-VN" sz="4000" kern="100" dirty="0">
                <a:latin typeface="Tahoma" panose="020B0604030504040204" pitchFamily="34" charset="0"/>
                <a:ea typeface="Tahoma" panose="020B0604030504040204" pitchFamily="34" charset="0"/>
                <a:cs typeface="Tahoma" panose="020B0604030504040204" pitchFamily="34" charset="0"/>
              </a:rPr>
              <a:t>1. Người nằm xuống giã từ trần gian. Xin cho người ngủ yên năm tháng. Lúc chết đi mới được nghỉ yên. Chúa giang tay chờ đầy tớ trung thành.</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spcAft>
                <a:spcPts val="600"/>
              </a:spcAft>
            </a:pP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Một đời sống hy sinh tìm về bến an bình hưởng nguồn vui trong Chúa chí thánh. Chờ ngày mai phục sinh trọn vẹn kiếp cậy tin: Sống cho đi để được chết lành. </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8098A340-07B7-86FF-AD0C-B34E64F9B28A}"/>
              </a:ext>
            </a:extLst>
          </p:cNvPr>
          <p:cNvSpPr txBox="1"/>
          <p:nvPr/>
        </p:nvSpPr>
        <p:spPr>
          <a:xfrm>
            <a:off x="10037135" y="58145"/>
            <a:ext cx="1988288" cy="369332"/>
          </a:xfrm>
          <a:prstGeom prst="rect">
            <a:avLst/>
          </a:prstGeom>
          <a:noFill/>
        </p:spPr>
        <p:txBody>
          <a:bodyPr wrap="square" rtlCol="0">
            <a:spAutoFit/>
          </a:bodyPr>
          <a:lstStyle/>
          <a:p>
            <a:r>
              <a:rPr lang="en-US" dirty="0"/>
              <a:t>Hương Kinh - 32</a:t>
            </a:r>
          </a:p>
        </p:txBody>
      </p:sp>
    </p:spTree>
    <p:extLst>
      <p:ext uri="{BB962C8B-B14F-4D97-AF65-F5344CB8AC3E}">
        <p14:creationId xmlns:p14="http://schemas.microsoft.com/office/powerpoint/2010/main" val="1825198868"/>
      </p:ext>
    </p:extLst>
  </p:cSld>
  <p:clrMapOvr>
    <a:masterClrMapping/>
  </p:clrMapOvr>
</p:sld>
</file>

<file path=ppt/slides/slide7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36879"/>
            <a:ext cx="10345479" cy="6863417"/>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Xuôi tay xuống có gì người ơi! Có những gì để trình diện Chúa. Chút mến yêu mỏng manh mà thôi! Hãy mang theo cùng và hãy an lòng.</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Một đời sống hy sinh tìm về bến an bình hưởng nguồn vui trong Chúa chí thánh. Chờ ngày mai phục sinh trọn vẹn kiếp cậy tin: Sống cho đi để được chết lành. </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3. Cuộc đời đó xin để lại sau. Mắt dõi tìm trời cao yêu dấu. Chốn ước mơ muôn đời thẳm sâu. Đã qua đi rồi cuộc sống thương đau.</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49267773"/>
      </p:ext>
    </p:extLst>
  </p:cSld>
  <p:clrMapOvr>
    <a:masterClrMapping/>
  </p:clrMapOvr>
</p:sld>
</file>

<file path=ppt/slides/slide7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78FB2-3CB9-9E9A-AE5A-5757856D187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1581353-EB5C-045A-5E55-FE7C3DAA0822}"/>
              </a:ext>
            </a:extLst>
          </p:cNvPr>
          <p:cNvSpPr txBox="1"/>
          <p:nvPr/>
        </p:nvSpPr>
        <p:spPr>
          <a:xfrm>
            <a:off x="1679944" y="36879"/>
            <a:ext cx="10345479" cy="6617196"/>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Ngày Về 2</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Kim Long</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Người đi trong nước mắt đem hạt giống gieo trên nương đồng. Người về miệng vui ca tay ôm bó lúa ngào ngạt hương.</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Khi Chúa dẫn lưu đồ Sion trở về, ta tưởng trong giấc mơ. Tiếng cười đầy ứ trong miệng, và cửa môi tràn lời ca hát</a:t>
            </a:r>
            <a:r>
              <a:rPr lang="en-US" sz="4000" kern="100" dirty="0">
                <a:latin typeface="Tahoma" panose="020B0604030504040204" pitchFamily="34" charset="0"/>
                <a:ea typeface="Tahoma" panose="020B0604030504040204" pitchFamily="34" charset="0"/>
                <a:cs typeface="Tahoma" panose="020B0604030504040204" pitchFamily="34" charset="0"/>
              </a:rPr>
              <a:t>.</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2. Hôm ấy nghe dân ngoại nói với nhau rằng: bao kỳ công khắp nơi, Chúa thực hiện giữa dân Người, niềm vui sướng vui tràn lan muôn lối.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07BC187E-88B7-DDEB-F4D7-C0D25F0BD0C2}"/>
              </a:ext>
            </a:extLst>
          </p:cNvPr>
          <p:cNvSpPr txBox="1"/>
          <p:nvPr/>
        </p:nvSpPr>
        <p:spPr>
          <a:xfrm>
            <a:off x="9766300" y="114300"/>
            <a:ext cx="2159000" cy="369332"/>
          </a:xfrm>
          <a:prstGeom prst="rect">
            <a:avLst/>
          </a:prstGeom>
          <a:noFill/>
        </p:spPr>
        <p:txBody>
          <a:bodyPr wrap="square" rtlCol="0">
            <a:spAutoFit/>
          </a:bodyPr>
          <a:lstStyle/>
          <a:p>
            <a:r>
              <a:rPr lang="en-US" dirty="0"/>
              <a:t>Hương kinh - 40</a:t>
            </a:r>
          </a:p>
        </p:txBody>
      </p:sp>
    </p:spTree>
    <p:extLst>
      <p:ext uri="{BB962C8B-B14F-4D97-AF65-F5344CB8AC3E}">
        <p14:creationId xmlns:p14="http://schemas.microsoft.com/office/powerpoint/2010/main" val="1280083072"/>
      </p:ext>
    </p:extLst>
  </p:cSld>
  <p:clrMapOvr>
    <a:masterClrMapping/>
  </p:clrMapOvr>
</p:sld>
</file>

<file path=ppt/slides/slide7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2A5D3-47CA-429B-0C26-12008A8B76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E364C30-0DA2-A8FF-3746-270C982AA054}"/>
              </a:ext>
            </a:extLst>
          </p:cNvPr>
          <p:cNvSpPr txBox="1"/>
          <p:nvPr/>
        </p:nvSpPr>
        <p:spPr>
          <a:xfrm>
            <a:off x="1718044" y="214679"/>
            <a:ext cx="10345479" cy="3785652"/>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Ai bước ra nương đồng gieo giữa lệ sầu, sẽ về trong sướng vui, lúa vàng từng nhánh tươi màu, và tiếng ca hòa nhịp chân bước.</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Người đi trong nước mắt đem hạt giống gieo trên nương đồng. Người về miệng vui ca tay ôm bó lúa ngào ngạt hương.</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35334857"/>
      </p:ext>
    </p:extLst>
  </p:cSld>
  <p:clrMapOvr>
    <a:masterClrMapping/>
  </p:clrMapOvr>
</p:sld>
</file>

<file path=ppt/slides/slide7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36879"/>
            <a:ext cx="10345479" cy="6617196"/>
          </a:xfrm>
          <a:prstGeom prst="rect">
            <a:avLst/>
          </a:prstGeom>
          <a:noFill/>
        </p:spPr>
        <p:txBody>
          <a:bodyPr wrap="square" rtlCol="0">
            <a:spAutoFit/>
          </a:bodyPr>
          <a:lstStyle/>
          <a:p>
            <a:pPr algn="ctr"/>
            <a:r>
              <a:rPr lang="en-US" sz="2400" kern="100" dirty="0">
                <a:latin typeface="Tahoma" panose="020B0604030504040204" pitchFamily="34" charset="0"/>
                <a:ea typeface="Tahoma" panose="020B0604030504040204" pitchFamily="34" charset="0"/>
                <a:cs typeface="Tahoma" panose="020B0604030504040204" pitchFamily="34" charset="0"/>
              </a:rPr>
              <a:t>Người ơi hãy nhớ 2</a:t>
            </a:r>
          </a:p>
          <a:p>
            <a:pPr algn="just"/>
            <a:r>
              <a:rPr lang="en-US" sz="4000" kern="100" dirty="0">
                <a:latin typeface="Tahoma" panose="020B0604030504040204" pitchFamily="34" charset="0"/>
                <a:ea typeface="Tahoma" panose="020B0604030504040204" pitchFamily="34" charset="0"/>
                <a:cs typeface="Tahoma" panose="020B0604030504040204" pitchFamily="34" charset="0"/>
              </a:rPr>
              <a:t>1. </a:t>
            </a:r>
            <a:r>
              <a:rPr lang="vi-VN" sz="4000" kern="100" dirty="0">
                <a:latin typeface="Tahoma" panose="020B0604030504040204" pitchFamily="34" charset="0"/>
                <a:ea typeface="Tahoma" panose="020B0604030504040204" pitchFamily="34" charset="0"/>
                <a:cs typeface="Tahoma" panose="020B0604030504040204" pitchFamily="34" charset="0"/>
              </a:rPr>
              <a:t>Tình cờ, thoảng như cơn mơ, Ngài đến bất ngờ.</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Này người còn đang chơi vơi giữa cơn sầu mơ</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Còn gì một thân bơ vơ, tình thân xóa mờ.</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Nào là lợi danh vinh quang, cũng tan xác xơ</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Nào là tình yêu đam mê cũng sẽ thờ ơ</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Còn lại trần gian xanh mơ, vết tích hững hờ.</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Người ơi ! Xin người hãy nhớ,</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hãy nhớ rằng người là cát bụi</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Người ơi ! Xin người hãy nhớ,</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hãy nhớ rằng người là bụi tro.</a:t>
            </a:r>
            <a:endParaRPr lang="vi-VN"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2173FA8A-A4BD-E1A6-1B12-EE0F4164D593}"/>
              </a:ext>
            </a:extLst>
          </p:cNvPr>
          <p:cNvSpPr txBox="1"/>
          <p:nvPr/>
        </p:nvSpPr>
        <p:spPr>
          <a:xfrm>
            <a:off x="9771321" y="36879"/>
            <a:ext cx="1871330" cy="369332"/>
          </a:xfrm>
          <a:prstGeom prst="rect">
            <a:avLst/>
          </a:prstGeom>
          <a:noFill/>
        </p:spPr>
        <p:txBody>
          <a:bodyPr wrap="square" rtlCol="0">
            <a:spAutoFit/>
          </a:bodyPr>
          <a:lstStyle/>
          <a:p>
            <a:r>
              <a:rPr lang="en-US" dirty="0"/>
              <a:t>Hương Kinh 44</a:t>
            </a:r>
          </a:p>
        </p:txBody>
      </p:sp>
    </p:spTree>
    <p:extLst>
      <p:ext uri="{BB962C8B-B14F-4D97-AF65-F5344CB8AC3E}">
        <p14:creationId xmlns:p14="http://schemas.microsoft.com/office/powerpoint/2010/main" val="3891389593"/>
      </p:ext>
    </p:extLst>
  </p:cSld>
  <p:clrMapOvr>
    <a:masterClrMapping/>
  </p:clrMapOvr>
</p:sld>
</file>

<file path=ppt/slides/slide7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36879"/>
            <a:ext cx="10345479"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Đời người là như bông hoa, nở tươi sớm mai</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Ngọc ngà, tỏa hương kiêu sa ngỡ không tàn phai</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Nào ngờ một cơn phong ba làm tan xác dại</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Một ngày người đi không xa, chợt cơn gió qua</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Tiền tài, giàu sang, vinh quang cũng ra phù hoa</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Trả lại trần gian xanh mơ, vết tích hững hờ</a:t>
            </a:r>
            <a:r>
              <a:rPr lang="en-US" sz="4000" kern="100" dirty="0">
                <a:latin typeface="Tahoma" panose="020B0604030504040204" pitchFamily="34" charset="0"/>
                <a:ea typeface="Tahoma" panose="020B0604030504040204" pitchFamily="34" charset="0"/>
                <a:cs typeface="Tahoma" panose="020B0604030504040204" pitchFamily="34" charset="0"/>
              </a:rPr>
              <a:t>. </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Người ơi ! Xin người hãy nhớ,</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hãy nhớ rằng người là cát bụi</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Người ơi ! Xin người hãy nhớ,</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hãy nhớ rằng người là bụi tro.</a:t>
            </a:r>
            <a:endParaRPr lang="vi-VN"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79611666"/>
      </p:ext>
    </p:extLst>
  </p:cSld>
  <p:clrMapOvr>
    <a:masterClrMapping/>
  </p:clrMapOvr>
</p:sld>
</file>

<file path=ppt/slides/slide7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36879"/>
            <a:ext cx="10345479"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Cuộc đời thoảng như mây bay, người ơi có hay</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Cả người chìm trong cơn say với bao sầu cay</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Miệt mài trần gian quên đi đời sống bất diệt</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Tìm về tình Cha đi thôi, ngày đêm ngóng chờ</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Vì Ngài là Cha bao dung, trái tim biển khơi</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Và người còn đang lang thang, vương vấn bụi đời</a:t>
            </a:r>
            <a:r>
              <a:rPr lang="en-US" sz="4000" kern="100" dirty="0">
                <a:latin typeface="Tahoma" panose="020B0604030504040204" pitchFamily="34" charset="0"/>
                <a:ea typeface="Tahoma" panose="020B0604030504040204" pitchFamily="34" charset="0"/>
                <a:cs typeface="Tahoma" panose="020B0604030504040204" pitchFamily="34" charset="0"/>
              </a:rPr>
              <a:t>.</a:t>
            </a:r>
            <a:endParaRPr lang="vi-VN"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Người ơi ! Xin người hãy nhớ,</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hãy nhớ rằng người là cát bụi</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Người ơi ! Xin người hãy nhớ,</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hãy nhớ rằng người là bụi tro.</a:t>
            </a:r>
          </a:p>
        </p:txBody>
      </p:sp>
    </p:spTree>
    <p:extLst>
      <p:ext uri="{BB962C8B-B14F-4D97-AF65-F5344CB8AC3E}">
        <p14:creationId xmlns:p14="http://schemas.microsoft.com/office/powerpoint/2010/main" val="2608548813"/>
      </p:ext>
    </p:extLst>
  </p:cSld>
  <p:clrMapOvr>
    <a:masterClrMapping/>
  </p:clrMapOvr>
</p:sld>
</file>

<file path=ppt/slides/slide75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64E41DC6-ADC3-1712-C35C-73EBB9E1104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13DA0D5-6929-4868-96B0-FD6074B6C8A8}"/>
              </a:ext>
            </a:extLst>
          </p:cNvPr>
          <p:cNvSpPr txBox="1"/>
          <p:nvPr/>
        </p:nvSpPr>
        <p:spPr>
          <a:xfrm>
            <a:off x="1679944" y="11479"/>
            <a:ext cx="10345479" cy="6894195"/>
          </a:xfrm>
          <a:prstGeom prst="rect">
            <a:avLst/>
          </a:prstGeom>
          <a:noFill/>
        </p:spPr>
        <p:txBody>
          <a:bodyPr wrap="square" rtlCol="0">
            <a:spAutoFit/>
          </a:bodyPr>
          <a:lstStyle/>
          <a:p>
            <a:pPr algn="ctr"/>
            <a:r>
              <a:rPr lang="en-US" sz="2400" kern="100" dirty="0">
                <a:latin typeface="Tahoma" panose="020B0604030504040204" pitchFamily="34" charset="0"/>
                <a:ea typeface="Tahoma" panose="020B0604030504040204" pitchFamily="34" charset="0"/>
                <a:cs typeface="Tahoma" panose="020B0604030504040204" pitchFamily="34" charset="0"/>
              </a:rPr>
              <a:t>Như Đức Ki-Tô – Dao Kim</a:t>
            </a:r>
          </a:p>
          <a:p>
            <a:pPr algn="just"/>
            <a:r>
              <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a:t>
            </a:r>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Như Đức Kitô đã chết và đã sống lại thế nào thì Thiên Chúa cũng sẽ đem họ đến với Người. Và mọi người đều phải chết nơi A-đam thế nào, thì cũng sẽ được sống lại nơi Đức Ktô như vậy.</a:t>
            </a:r>
          </a:p>
          <a:p>
            <a:pPr algn="just"/>
            <a:r>
              <a:rPr lang="en-US" sz="3800" kern="100" dirty="0">
                <a:latin typeface="Tahoma" panose="020B0604030504040204" pitchFamily="34" charset="0"/>
                <a:ea typeface="Tahoma" panose="020B0604030504040204" pitchFamily="34" charset="0"/>
                <a:cs typeface="Tahoma" panose="020B0604030504040204" pitchFamily="34" charset="0"/>
              </a:rPr>
              <a:t>1. </a:t>
            </a:r>
            <a:r>
              <a:rPr lang="vi-VN" sz="3800" kern="100" dirty="0">
                <a:latin typeface="Tahoma" panose="020B0604030504040204" pitchFamily="34" charset="0"/>
                <a:ea typeface="Tahoma" panose="020B0604030504040204" pitchFamily="34" charset="0"/>
                <a:cs typeface="Tahoma" panose="020B0604030504040204" pitchFamily="34" charset="0"/>
              </a:rPr>
              <a:t>Niềm hy vọng của chúng ta đã chiếu sáng nơi trần gian này. Là nhờ Đức Kitô đã giao hoà ta cùng Thiên Chúa.</a:t>
            </a:r>
          </a:p>
          <a:p>
            <a:pPr algn="just"/>
            <a:r>
              <a:rPr lang="en-US" sz="3800" kern="100" dirty="0">
                <a:latin typeface="Tahoma" panose="020B0604030504040204" pitchFamily="34" charset="0"/>
                <a:ea typeface="Tahoma" panose="020B0604030504040204" pitchFamily="34" charset="0"/>
                <a:cs typeface="Tahoma" panose="020B0604030504040204" pitchFamily="34" charset="0"/>
              </a:rPr>
              <a:t>2. </a:t>
            </a:r>
            <a:r>
              <a:rPr lang="vi-VN" sz="3800" kern="100" dirty="0">
                <a:latin typeface="Tahoma" panose="020B0604030504040204" pitchFamily="34" charset="0"/>
                <a:ea typeface="Tahoma" panose="020B0604030504040204" pitchFamily="34" charset="0"/>
                <a:cs typeface="Tahoma" panose="020B0604030504040204" pitchFamily="34" charset="0"/>
              </a:rPr>
              <a:t>Dù ta còn ở thế gian, mắt đã sáng lên niềm hy vọng, là nhờ Đức Kitô đã gieo mầm, gieo mầm sự sống.</a:t>
            </a:r>
            <a:endParaRPr lang="vi-VN"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466B5AE3-DB18-81C5-6BA2-77BB1FF0058D}"/>
              </a:ext>
            </a:extLst>
          </p:cNvPr>
          <p:cNvSpPr txBox="1"/>
          <p:nvPr/>
        </p:nvSpPr>
        <p:spPr>
          <a:xfrm>
            <a:off x="9867900" y="36879"/>
            <a:ext cx="1917700" cy="369332"/>
          </a:xfrm>
          <a:prstGeom prst="rect">
            <a:avLst/>
          </a:prstGeom>
          <a:noFill/>
        </p:spPr>
        <p:txBody>
          <a:bodyPr wrap="square" rtlCol="0">
            <a:spAutoFit/>
          </a:bodyPr>
          <a:lstStyle/>
          <a:p>
            <a:r>
              <a:rPr lang="en-US" dirty="0"/>
              <a:t>Hương Kinh - 36</a:t>
            </a:r>
          </a:p>
        </p:txBody>
      </p:sp>
    </p:spTree>
    <p:extLst>
      <p:ext uri="{BB962C8B-B14F-4D97-AF65-F5344CB8AC3E}">
        <p14:creationId xmlns:p14="http://schemas.microsoft.com/office/powerpoint/2010/main" val="4040523263"/>
      </p:ext>
    </p:extLst>
  </p:cSld>
  <p:clrMapOvr>
    <a:overrideClrMapping bg1="dk1" tx1="lt1" bg2="dk2" tx2="lt2" accent1="accent1" accent2="accent2" accent3="accent3" accent4="accent4" accent5="accent5" accent6="accent6" hlink="hlink" folHlink="folHlink"/>
  </p:clrMapOvr>
</p:sld>
</file>

<file path=ppt/slides/slide75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9D62CCD6-93E1-A595-D0FB-55CFC8029FA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4813627-C291-4752-2658-84F76F2993B6}"/>
              </a:ext>
            </a:extLst>
          </p:cNvPr>
          <p:cNvSpPr txBox="1"/>
          <p:nvPr/>
        </p:nvSpPr>
        <p:spPr>
          <a:xfrm>
            <a:off x="1679944" y="87679"/>
            <a:ext cx="10345479" cy="4832092"/>
          </a:xfrm>
          <a:prstGeom prst="rect">
            <a:avLst/>
          </a:prstGeom>
          <a:noFill/>
        </p:spPr>
        <p:txBody>
          <a:bodyPr wrap="square" rtlCol="0">
            <a:spAutoFit/>
          </a:bodyPr>
          <a:lstStyle/>
          <a:p>
            <a:pPr algn="just">
              <a:spcBef>
                <a:spcPts val="600"/>
              </a:spcBef>
              <a:spcAft>
                <a:spcPts val="600"/>
              </a:spcAft>
            </a:pPr>
            <a:r>
              <a:rPr lang="en-US" sz="3600" kern="100" dirty="0">
                <a:latin typeface="Tahoma" panose="020B0604030504040204" pitchFamily="34" charset="0"/>
                <a:ea typeface="Tahoma" panose="020B0604030504040204" pitchFamily="34" charset="0"/>
                <a:cs typeface="Tahoma" panose="020B0604030504040204" pitchFamily="34" charset="0"/>
              </a:rPr>
              <a:t>3. </a:t>
            </a:r>
            <a:r>
              <a:rPr lang="vi-VN" sz="3600" kern="100" dirty="0">
                <a:latin typeface="Tahoma" panose="020B0604030504040204" pitchFamily="34" charset="0"/>
                <a:ea typeface="Tahoma" panose="020B0604030504040204" pitchFamily="34" charset="0"/>
                <a:cs typeface="Tahoma" panose="020B0604030504040204" pitchFamily="34" charset="0"/>
              </a:rPr>
              <a:t>Lòng trông cậy ở Chúa luôn quyết vững ghi trung thành với Người, ngày khi hướng vinh quang khúc ca hoà ca hoà tươi sáng.</a:t>
            </a:r>
          </a:p>
          <a:p>
            <a:pPr algn="just">
              <a:spcBef>
                <a:spcPts val="600"/>
              </a:spcBef>
              <a:spcAft>
                <a:spcPts val="600"/>
              </a:spcAft>
            </a:pPr>
            <a:r>
              <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a:t>
            </a:r>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Như Đức Kitô đã chết và đã sống lại thế nào thì Thiên Chúa cũng sẽ đem họ đến với Người. Và mọi người đều phải chết nơi A-đam thế nào, thì cũng sẽ được sống lại nơi Đức Ktô như vậy.</a:t>
            </a:r>
          </a:p>
        </p:txBody>
      </p:sp>
    </p:spTree>
    <p:extLst>
      <p:ext uri="{BB962C8B-B14F-4D97-AF65-F5344CB8AC3E}">
        <p14:creationId xmlns:p14="http://schemas.microsoft.com/office/powerpoint/2010/main" val="1383109717"/>
      </p:ext>
    </p:extLst>
  </p:cSld>
  <p:clrMapOvr>
    <a:overrideClrMapping bg1="dk1" tx1="lt1" bg2="dk2" tx2="lt2" accent1="accent1" accent2="accent2" accent3="accent3" accent4="accent4" accent5="accent5" accent6="accent6" hlink="hlink" folHlink="folHlink"/>
  </p:clrMapOvr>
</p:sld>
</file>

<file path=ppt/slides/slide7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653"/>
            <a:ext cx="10345479" cy="6894195"/>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Từ Chốn Luyện Hình</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.Kim Long</a:t>
            </a:r>
          </a:p>
          <a:p>
            <a:pPr algn="just"/>
            <a:r>
              <a:rPr lang="vi-VN" sz="3800" kern="100" dirty="0">
                <a:latin typeface="Tahoma" panose="020B0604030504040204" pitchFamily="34" charset="0"/>
                <a:ea typeface="Tahoma" panose="020B0604030504040204" pitchFamily="34" charset="0"/>
                <a:cs typeface="Tahoma" panose="020B0604030504040204" pitchFamily="34" charset="0"/>
              </a:rPr>
              <a:t>1. Từ chốn luyện hình u tối vọng tiếng bao linh hồn khóc than. Niềm thành tín dâng Mẹ nhân ái, nguyện Mẹ thương nghe đoàn con cái thiết tha van nài.</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Từ vực sâu tiếng khóc than còn vọng ngân với tháng năm u hoài đớn đau. Mẹ, Mẹ ơi, hãy đoái thương, lòng từ bi hãy chiếu soi hết mọi linh hồn.</a:t>
            </a:r>
            <a:endParaRPr lang="en-US" sz="3800" kern="1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latin typeface="Tahoma" panose="020B0604030504040204" pitchFamily="34" charset="0"/>
                <a:ea typeface="Tahoma" panose="020B0604030504040204" pitchFamily="34" charset="0"/>
                <a:cs typeface="Tahoma" panose="020B0604030504040204" pitchFamily="34" charset="0"/>
              </a:rPr>
              <a:t>2. Ngày tháng trôi vào quên lãng, nào biết trông ai người nhớ thương. Lệ sầu rưng rưng mờ đôi mắt, lửa hồng bao đêm ngày nung nấu đớn đau khôn lường.</a:t>
            </a:r>
          </a:p>
        </p:txBody>
      </p:sp>
      <p:sp>
        <p:nvSpPr>
          <p:cNvPr id="2" name="TextBox 1">
            <a:extLst>
              <a:ext uri="{FF2B5EF4-FFF2-40B4-BE49-F238E27FC236}">
                <a16:creationId xmlns:a16="http://schemas.microsoft.com/office/drawing/2014/main" id="{C81AA719-054E-AEC8-9952-F2C2475C351D}"/>
              </a:ext>
            </a:extLst>
          </p:cNvPr>
          <p:cNvSpPr txBox="1"/>
          <p:nvPr/>
        </p:nvSpPr>
        <p:spPr>
          <a:xfrm>
            <a:off x="9824484" y="36879"/>
            <a:ext cx="1977656" cy="369332"/>
          </a:xfrm>
          <a:prstGeom prst="rect">
            <a:avLst/>
          </a:prstGeom>
          <a:noFill/>
        </p:spPr>
        <p:txBody>
          <a:bodyPr wrap="square" rtlCol="0">
            <a:spAutoFit/>
          </a:bodyPr>
          <a:lstStyle/>
          <a:p>
            <a:r>
              <a:rPr lang="en-US" dirty="0"/>
              <a:t>Hương Kinh - 52</a:t>
            </a:r>
          </a:p>
        </p:txBody>
      </p:sp>
    </p:spTree>
    <p:extLst>
      <p:ext uri="{BB962C8B-B14F-4D97-AF65-F5344CB8AC3E}">
        <p14:creationId xmlns:p14="http://schemas.microsoft.com/office/powerpoint/2010/main" val="232312828"/>
      </p:ext>
    </p:extLst>
  </p:cSld>
  <p:clrMapOvr>
    <a:masterClrMapping/>
  </p:clrMapOvr>
</p:sld>
</file>

<file path=ppt/slides/slide7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AD12E-29B5-04D6-7995-9574D0C423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38DDFA-03A0-94A8-9E48-4D7858D3171F}"/>
              </a:ext>
            </a:extLst>
          </p:cNvPr>
          <p:cNvSpPr txBox="1"/>
          <p:nvPr/>
        </p:nvSpPr>
        <p:spPr>
          <a:xfrm>
            <a:off x="1679944" y="19747"/>
            <a:ext cx="10345479" cy="6832640"/>
          </a:xfrm>
          <a:prstGeom prst="rect">
            <a:avLst/>
          </a:prstGeom>
          <a:noFill/>
        </p:spPr>
        <p:txBody>
          <a:bodyPr wrap="square" rtlCol="0">
            <a:spAutoFit/>
          </a:bodyPr>
          <a:lstStyle/>
          <a:p>
            <a:pPr algn="ctr"/>
            <a:r>
              <a:rPr lang="en-US" sz="2400" kern="100" dirty="0">
                <a:latin typeface="Tahoma" panose="020B0604030504040204" pitchFamily="34" charset="0"/>
                <a:ea typeface="Tahoma" panose="020B0604030504040204" pitchFamily="34" charset="0"/>
                <a:cs typeface="Tahoma" panose="020B0604030504040204" pitchFamily="34" charset="0"/>
              </a:rPr>
              <a:t>Tình Chúa Thương Tôi – Từ Duyên</a:t>
            </a:r>
          </a:p>
          <a:p>
            <a:pPr algn="ctr"/>
            <a:endParaRPr lang="en-US" sz="1400" kern="100" dirty="0">
              <a:latin typeface="Tahoma" panose="020B0604030504040204" pitchFamily="34" charset="0"/>
              <a:ea typeface="Tahoma" panose="020B0604030504040204" pitchFamily="34" charset="0"/>
              <a:cs typeface="Tahoma" panose="020B0604030504040204" pitchFamily="34" charset="0"/>
            </a:endParaRPr>
          </a:p>
          <a:p>
            <a:pPr algn="just"/>
            <a:r>
              <a:rPr lang="en-US" sz="4000" kern="100" dirty="0">
                <a:latin typeface="Tahoma" panose="020B0604030504040204" pitchFamily="34" charset="0"/>
                <a:ea typeface="Tahoma" panose="020B0604030504040204" pitchFamily="34" charset="0"/>
                <a:cs typeface="Tahoma" panose="020B0604030504040204" pitchFamily="34" charset="0"/>
              </a:rPr>
              <a:t>1. </a:t>
            </a:r>
            <a:r>
              <a:rPr lang="vi-VN" sz="4000" kern="100" dirty="0">
                <a:latin typeface="Tahoma" panose="020B0604030504040204" pitchFamily="34" charset="0"/>
                <a:ea typeface="Tahoma" panose="020B0604030504040204" pitchFamily="34" charset="0"/>
                <a:cs typeface="Tahoma" panose="020B0604030504040204" pitchFamily="34" charset="0"/>
              </a:rPr>
              <a:t>Từ miền là miền xa xôi Chúa nay đưa tôi trở về, Người dẫn</a:t>
            </a:r>
            <a:r>
              <a:rPr lang="en-US" sz="4000" kern="100" dirty="0">
                <a:latin typeface="Tahoma" panose="020B0604030504040204" pitchFamily="34" charset="0"/>
                <a:ea typeface="Tahoma" panose="020B0604030504040204" pitchFamily="34" charset="0"/>
                <a:cs typeface="Tahoma" panose="020B0604030504040204" pitchFamily="34" charset="0"/>
              </a:rPr>
              <a:t> dẫn</a:t>
            </a:r>
            <a:r>
              <a:rPr lang="vi-VN" sz="4000" kern="100" dirty="0">
                <a:latin typeface="Tahoma" panose="020B0604030504040204" pitchFamily="34" charset="0"/>
                <a:ea typeface="Tahoma" panose="020B0604030504040204" pitchFamily="34" charset="0"/>
                <a:cs typeface="Tahoma" panose="020B0604030504040204" pitchFamily="34" charset="0"/>
              </a:rPr>
              <a:t> bước tôi đi qua muôn trùng khơi sóng vỗ. Đầu tôi Chúa xức dầu thơm chén cơm vơi đầy Chúa vẫn chăm nom. </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Dạt dào tình Chúa mãi mãi bên tôi, hồng ân Chúa mãi mãi theo tôi, bàn tay Chúa hằng dẫn dắt tôi</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Và Ngài dìu dắt những bước chông gai, vượt đồi cao hay những lũng sâu. Đồng cỏ xanh Chúa đưa tôi về</a:t>
            </a:r>
            <a:endParaRPr lang="vi-VN"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88507396-9081-E3CE-EC09-4FE7B62A208D}"/>
              </a:ext>
            </a:extLst>
          </p:cNvPr>
          <p:cNvSpPr txBox="1"/>
          <p:nvPr/>
        </p:nvSpPr>
        <p:spPr>
          <a:xfrm>
            <a:off x="9824484" y="36879"/>
            <a:ext cx="1977656" cy="369332"/>
          </a:xfrm>
          <a:prstGeom prst="rect">
            <a:avLst/>
          </a:prstGeom>
          <a:noFill/>
        </p:spPr>
        <p:txBody>
          <a:bodyPr wrap="square" rtlCol="0">
            <a:spAutoFit/>
          </a:bodyPr>
          <a:lstStyle/>
          <a:p>
            <a:r>
              <a:rPr lang="en-US" dirty="0"/>
              <a:t>Hương Kinh - 53</a:t>
            </a:r>
          </a:p>
        </p:txBody>
      </p:sp>
    </p:spTree>
    <p:extLst>
      <p:ext uri="{BB962C8B-B14F-4D97-AF65-F5344CB8AC3E}">
        <p14:creationId xmlns:p14="http://schemas.microsoft.com/office/powerpoint/2010/main" val="2906128804"/>
      </p:ext>
    </p:extLst>
  </p:cSld>
  <p:clrMapOvr>
    <a:masterClrMapping/>
  </p:clrMapOvr>
</p:sld>
</file>

<file path=ppt/slides/slide7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087B1-2D93-4CF1-9C51-106A54703A4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E5E29EE-668B-6C6B-3CCE-FD7FAC498EF5}"/>
              </a:ext>
            </a:extLst>
          </p:cNvPr>
          <p:cNvSpPr txBox="1"/>
          <p:nvPr/>
        </p:nvSpPr>
        <p:spPr>
          <a:xfrm>
            <a:off x="1679944" y="19747"/>
            <a:ext cx="10345479" cy="5786199"/>
          </a:xfrm>
          <a:prstGeom prst="rect">
            <a:avLst/>
          </a:prstGeom>
          <a:noFill/>
        </p:spPr>
        <p:txBody>
          <a:bodyPr wrap="square" rtlCol="0">
            <a:spAutoFit/>
          </a:bodyPr>
          <a:lstStyle/>
          <a:p>
            <a:pPr algn="just">
              <a:spcBef>
                <a:spcPts val="600"/>
              </a:spcBef>
              <a:spcAft>
                <a:spcPts val="600"/>
              </a:spcAft>
            </a:pPr>
            <a:r>
              <a:rPr lang="en-US" sz="4000" kern="100" dirty="0">
                <a:latin typeface="Tahoma" panose="020B0604030504040204" pitchFamily="34" charset="0"/>
                <a:ea typeface="Tahoma" panose="020B0604030504040204" pitchFamily="34" charset="0"/>
                <a:cs typeface="Tahoma" panose="020B0604030504040204" pitchFamily="34" charset="0"/>
              </a:rPr>
              <a:t>2. Hằng ngày cuộc đời tôi đây. Chúa thương chở che giữ gìn. Ngài cứu </a:t>
            </a:r>
            <a:r>
              <a:rPr lang="en-US" sz="4000" kern="100" dirty="0" err="1">
                <a:latin typeface="Tahoma" panose="020B0604030504040204" pitchFamily="34" charset="0"/>
                <a:ea typeface="Tahoma" panose="020B0604030504040204" pitchFamily="34" charset="0"/>
                <a:cs typeface="Tahoma" panose="020B0604030504040204" pitchFamily="34" charset="0"/>
              </a:rPr>
              <a:t>cứu</a:t>
            </a:r>
            <a:r>
              <a:rPr lang="en-US" sz="4000" kern="100" dirty="0">
                <a:latin typeface="Tahoma" panose="020B0604030504040204" pitchFamily="34" charset="0"/>
                <a:ea typeface="Tahoma" panose="020B0604030504040204" pitchFamily="34" charset="0"/>
                <a:cs typeface="Tahoma" panose="020B0604030504040204" pitchFamily="34" charset="0"/>
              </a:rPr>
              <a:t> chữa cho tôi, đưa tay dìu qua nguy khốn. Từ bi ơn Chúa còn đây. Phúc ân tuôn đổ mãi </a:t>
            </a:r>
            <a:r>
              <a:rPr lang="en-US" sz="4000" kern="100" dirty="0" err="1">
                <a:latin typeface="Tahoma" panose="020B0604030504040204" pitchFamily="34" charset="0"/>
                <a:ea typeface="Tahoma" panose="020B0604030504040204" pitchFamily="34" charset="0"/>
                <a:cs typeface="Tahoma" panose="020B0604030504040204" pitchFamily="34" charset="0"/>
              </a:rPr>
              <a:t>mãi</a:t>
            </a:r>
            <a:r>
              <a:rPr lang="en-US" sz="4000" kern="100" dirty="0">
                <a:latin typeface="Tahoma" panose="020B0604030504040204" pitchFamily="34" charset="0"/>
                <a:ea typeface="Tahoma" panose="020B0604030504040204" pitchFamily="34" charset="0"/>
                <a:cs typeface="Tahoma" panose="020B0604030504040204" pitchFamily="34" charset="0"/>
              </a:rPr>
              <a:t> mọi ngày.</a:t>
            </a:r>
          </a:p>
          <a:p>
            <a:pPr algn="just">
              <a:spcBef>
                <a:spcPts val="600"/>
              </a:spcBef>
              <a:spcAft>
                <a:spcPts val="600"/>
              </a:spcAft>
            </a:pP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Dạt dào tình Chúa mãi mãi bên tôi, hồng ân Chúa mãi mãi theo tôi, bàn tay Chúa hằng dẫn dắt tôi</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Và Ngài dìu dắt những bước chông gai, vượt đồi cao hay những lũng sâu. Đồng cỏ xanh Chúa đưa tôi về</a:t>
            </a:r>
            <a:endParaRPr lang="vi-VN"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56432558"/>
      </p:ext>
    </p:extLst>
  </p:cSld>
  <p:clrMapOvr>
    <a:masterClrMapping/>
  </p:clrMapOvr>
</p:sld>
</file>

<file path=ppt/slides/slide7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A6A83-9495-F005-211C-3A5BDC76F65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923DBDF-8A9C-B14C-121D-2301AFE17AF6}"/>
              </a:ext>
            </a:extLst>
          </p:cNvPr>
          <p:cNvSpPr txBox="1"/>
          <p:nvPr/>
        </p:nvSpPr>
        <p:spPr>
          <a:xfrm>
            <a:off x="1679944" y="108647"/>
            <a:ext cx="10345479" cy="5786199"/>
          </a:xfrm>
          <a:prstGeom prst="rect">
            <a:avLst/>
          </a:prstGeom>
          <a:noFill/>
        </p:spPr>
        <p:txBody>
          <a:bodyPr wrap="square" rtlCol="0">
            <a:spAutoFit/>
          </a:bodyPr>
          <a:lstStyle/>
          <a:p>
            <a:pPr algn="just">
              <a:spcBef>
                <a:spcPts val="600"/>
              </a:spcBef>
              <a:spcAft>
                <a:spcPts val="600"/>
              </a:spcAft>
            </a:pPr>
            <a:r>
              <a:rPr lang="en-US" sz="4000" kern="100" dirty="0">
                <a:latin typeface="Tahoma" panose="020B0604030504040204" pitchFamily="34" charset="0"/>
                <a:ea typeface="Tahoma" panose="020B0604030504040204" pitchFamily="34" charset="0"/>
                <a:cs typeface="Tahoma" panose="020B0604030504040204" pitchFamily="34" charset="0"/>
              </a:rPr>
              <a:t>3. Cuộc đời dù bao tăm tối, Chúa luôn soi tỏ bước đường. Ngài đưa tay đỡ tay nâng, đưa tôi về nơi tươi sáng. Đồi cao hay thác hiểm nguy. Đắng cay mỗi ngày tôi có sợ gì.</a:t>
            </a:r>
            <a:endParaRPr lang="vi-VN" sz="4000" kern="100"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spcAft>
                <a:spcPts val="600"/>
              </a:spcAft>
            </a:pP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Dạt dào tình Chúa mãi mãi bên tôi, hồng ân Chúa mãi mãi theo tôi, bàn tay Chúa hằng dẫn dắt tôi</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Và Ngài dìu dắt những bước chông gai, vượt đồi cao hay những lũng sâu. Đồng cỏ xanh Chúa đưa tôi về</a:t>
            </a:r>
            <a:endParaRPr lang="vi-VN"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02403276"/>
      </p:ext>
    </p:extLst>
  </p:cSld>
  <p:clrMapOvr>
    <a:masterClrMapping/>
  </p:clrMapOvr>
</p:sld>
</file>

<file path=ppt/slides/slide7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653"/>
            <a:ext cx="10345479" cy="6617196"/>
          </a:xfrm>
          <a:prstGeom prst="rect">
            <a:avLst/>
          </a:prstGeom>
          <a:noFill/>
        </p:spPr>
        <p:txBody>
          <a:bodyPr wrap="square" rtlCol="0">
            <a:spAutoFit/>
          </a:bodyPr>
          <a:lstStyle/>
          <a:p>
            <a:pPr algn="ctr"/>
            <a:r>
              <a:rPr lang="en-US" sz="2400" kern="100" dirty="0">
                <a:latin typeface="Tahoma" panose="020B0604030504040204" pitchFamily="34" charset="0"/>
                <a:ea typeface="Tahoma" panose="020B0604030504040204" pitchFamily="34" charset="0"/>
                <a:cs typeface="Tahoma" panose="020B0604030504040204" pitchFamily="34" charset="0"/>
              </a:rPr>
              <a:t>Đáp ca Lễ An Táng</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Chúa là Ðấng từ bi và nhân hậu, Người đại lượng và chan chứa tình thương, Người không xử với ta như ta đáng tội và không trả cho ta theo lỗi của ta.</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ban ơn cứu độ cho người công chính.</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2. Như người Cha xót thương con cái mình, Chúa xót thương những kẻ kính sợ Người, vì Người biết chúng ta được dựng nên bằng gì. Người vẫn nhớ chúng ta là cát bụi.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C81AA719-054E-AEC8-9952-F2C2475C351D}"/>
              </a:ext>
            </a:extLst>
          </p:cNvPr>
          <p:cNvSpPr txBox="1"/>
          <p:nvPr/>
        </p:nvSpPr>
        <p:spPr>
          <a:xfrm>
            <a:off x="9824484" y="36879"/>
            <a:ext cx="1977656" cy="369332"/>
          </a:xfrm>
          <a:prstGeom prst="rect">
            <a:avLst/>
          </a:prstGeom>
          <a:noFill/>
        </p:spPr>
        <p:txBody>
          <a:bodyPr wrap="square" rtlCol="0">
            <a:spAutoFit/>
          </a:bodyPr>
          <a:lstStyle/>
          <a:p>
            <a:r>
              <a:rPr lang="en-US" dirty="0"/>
              <a:t>Hương Kinh - 78</a:t>
            </a:r>
          </a:p>
        </p:txBody>
      </p:sp>
    </p:spTree>
    <p:extLst>
      <p:ext uri="{BB962C8B-B14F-4D97-AF65-F5344CB8AC3E}">
        <p14:creationId xmlns:p14="http://schemas.microsoft.com/office/powerpoint/2010/main" val="3392000954"/>
      </p:ext>
    </p:extLst>
  </p:cSld>
  <p:clrMapOvr>
    <a:masterClrMapping/>
  </p:clrMapOvr>
</p:sld>
</file>

<file path=ppt/slides/slide7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653"/>
            <a:ext cx="10345479" cy="6863417"/>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Ðời sống con người chóng qua như cỏ, như bông hoa nở trong cánh đồng, một cơn gió thoảng đủ làm nó biến đi, nơi nó mọc cũng không còn mang vết tích.</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ban ơn cứu độ cho người công chính.</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4. Nhưng lòng t</a:t>
            </a:r>
            <a:r>
              <a:rPr lang="en-US" sz="4000" kern="100" dirty="0">
                <a:latin typeface="Tahoma" panose="020B0604030504040204" pitchFamily="34" charset="0"/>
                <a:ea typeface="Tahoma" panose="020B0604030504040204" pitchFamily="34" charset="0"/>
                <a:cs typeface="Tahoma" panose="020B0604030504040204" pitchFamily="34" charset="0"/>
              </a:rPr>
              <a:t>ừ</a:t>
            </a:r>
            <a:r>
              <a:rPr lang="vi-VN" sz="4000" kern="100" dirty="0">
                <a:latin typeface="Tahoma" panose="020B0604030504040204" pitchFamily="34" charset="0"/>
                <a:ea typeface="Tahoma" panose="020B0604030504040204" pitchFamily="34" charset="0"/>
                <a:cs typeface="Tahoma" panose="020B0604030504040204" pitchFamily="34" charset="0"/>
              </a:rPr>
              <a:t> bi Chúa tồn tại đến muôn đời, đối với những kẻ kính sợ Người, và công lý Người ban tới con cái cháu chắt, đối với những người trung thành với lời giao ước và nhớ tuân giữ các giới răn của Người.</a:t>
            </a:r>
          </a:p>
        </p:txBody>
      </p:sp>
    </p:spTree>
    <p:extLst>
      <p:ext uri="{BB962C8B-B14F-4D97-AF65-F5344CB8AC3E}">
        <p14:creationId xmlns:p14="http://schemas.microsoft.com/office/powerpoint/2010/main" val="2271244224"/>
      </p:ext>
    </p:extLst>
  </p:cSld>
  <p:clrMapOvr>
    <a:masterClrMapping/>
  </p:clrMapOvr>
</p:sld>
</file>

<file path=ppt/slides/slide7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653"/>
            <a:ext cx="10345479" cy="3170099"/>
          </a:xfrm>
          <a:prstGeom prst="rect">
            <a:avLst/>
          </a:prstGeom>
          <a:noFill/>
        </p:spPr>
        <p:txBody>
          <a:bodyPr wrap="square" rtlCol="0">
            <a:spAutoFit/>
          </a:bodyPr>
          <a:lstStyle/>
          <a:p>
            <a:pPr algn="just"/>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Al-le-lu-</a:t>
            </a:r>
            <a:r>
              <a:rPr lang="en-US" sz="4000" kern="100" dirty="0" err="1">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ia</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al-le-lu-</a:t>
            </a:r>
            <a:r>
              <a:rPr lang="en-US" sz="4000" kern="100" dirty="0" err="1">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ia</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p>
          <a:p>
            <a:pPr algn="just"/>
            <a:r>
              <a:rPr lang="en-US" sz="4000" kern="100" dirty="0">
                <a:latin typeface="Tahoma" panose="020B0604030504040204" pitchFamily="34" charset="0"/>
                <a:ea typeface="Tahoma" panose="020B0604030504040204" pitchFamily="34" charset="0"/>
                <a:cs typeface="Tahoma" panose="020B0604030504040204" pitchFamily="34" charset="0"/>
              </a:rPr>
              <a:t>Chúa phán: “Ta là sự sống lại và là sự sống, ai tin Ta sẽ không chết đời </a:t>
            </a:r>
            <a:r>
              <a:rPr lang="en-US" sz="4000" kern="100" dirty="0" err="1">
                <a:latin typeface="Tahoma" panose="020B0604030504040204" pitchFamily="34" charset="0"/>
                <a:ea typeface="Tahoma" panose="020B0604030504040204" pitchFamily="34" charset="0"/>
                <a:cs typeface="Tahoma" panose="020B0604030504040204" pitchFamily="34" charset="0"/>
              </a:rPr>
              <a:t>đời</a:t>
            </a:r>
            <a:r>
              <a:rPr lang="en-US" sz="4000" kern="100" dirty="0">
                <a:latin typeface="Tahoma" panose="020B0604030504040204" pitchFamily="34" charset="0"/>
                <a:ea typeface="Tahoma" panose="020B0604030504040204" pitchFamily="34" charset="0"/>
                <a:cs typeface="Tahoma" panose="020B0604030504040204" pitchFamily="34" charset="0"/>
              </a:rPr>
              <a:t>.”</a:t>
            </a:r>
          </a:p>
          <a:p>
            <a:pPr algn="just"/>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Al-le-lu-</a:t>
            </a:r>
            <a:r>
              <a:rPr lang="en-US" sz="4000" kern="100" dirty="0" err="1">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ia</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87114123"/>
      </p:ext>
    </p:extLst>
  </p:cSld>
  <p:clrMapOvr>
    <a:masterClrMapping/>
  </p:clrMapOvr>
</p:sld>
</file>

<file path=ppt/slides/slide7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653"/>
            <a:ext cx="10345479" cy="9387185"/>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Từ Nơi Ngục Hình</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Duy Thiên</a:t>
            </a: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 Từ vực sâu con kêu</a:t>
            </a:r>
            <a:r>
              <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cầu</a:t>
            </a:r>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lên Chúa, nguyện Chúa xin hãy lắng nghe lời kêu khấn, chớ chấp tội nhưng xót thương hồn con Chúa ơi. Này hồn con luôn hy vọng nơi Chúa, nguyện xin Chúa hãy đoái thương lời than khóc, tiếng khấn cầu, vang khắp ngục hình bao xót xa.</a:t>
            </a:r>
            <a:endPar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latin typeface="Tahoma" panose="020B0604030504040204" pitchFamily="34" charset="0"/>
                <a:ea typeface="Tahoma" panose="020B0604030504040204" pitchFamily="34" charset="0"/>
                <a:cs typeface="Tahoma" panose="020B0604030504040204" pitchFamily="34" charset="0"/>
              </a:rPr>
              <a:t>1: Ôi lạy Chúa, nếu chấp tội con đây, dương gian kia nào ai đứng vững, Chúa nhân từ xin đoái thương đoàn con đang khóc than trong chốn u sầu.</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br>
              <a:rPr lang="vi-VN" sz="4000" kern="100" dirty="0">
                <a:latin typeface="Tahoma" panose="020B0604030504040204" pitchFamily="34" charset="0"/>
                <a:ea typeface="Tahoma" panose="020B0604030504040204" pitchFamily="34" charset="0"/>
                <a:cs typeface="Tahoma" panose="020B0604030504040204" pitchFamily="34" charset="0"/>
              </a:rPr>
            </a:br>
            <a:r>
              <a:rPr lang="vi-VN" sz="4000" kern="100" dirty="0">
                <a:latin typeface="Tahoma" panose="020B0604030504040204" pitchFamily="34" charset="0"/>
                <a:ea typeface="Tahoma" panose="020B0604030504040204" pitchFamily="34" charset="0"/>
                <a:cs typeface="Tahoma" panose="020B0604030504040204" pitchFamily="34" charset="0"/>
              </a:rPr>
              <a:t>2: Linh hồn con đang đắm chìm điêu linh, xin thương khoan hồng muôn tội lỗi, chốn luyện hình bao tháng năm đợi trông, xin Chúa thương tha thứ khoan hồng.</a:t>
            </a:r>
          </a:p>
        </p:txBody>
      </p:sp>
      <p:sp>
        <p:nvSpPr>
          <p:cNvPr id="2" name="TextBox 1">
            <a:extLst>
              <a:ext uri="{FF2B5EF4-FFF2-40B4-BE49-F238E27FC236}">
                <a16:creationId xmlns:a16="http://schemas.microsoft.com/office/drawing/2014/main" id="{448DA482-E550-3ABC-BFB8-F47AB560556C}"/>
              </a:ext>
            </a:extLst>
          </p:cNvPr>
          <p:cNvSpPr txBox="1"/>
          <p:nvPr/>
        </p:nvSpPr>
        <p:spPr>
          <a:xfrm>
            <a:off x="9969500" y="63500"/>
            <a:ext cx="1905000" cy="369332"/>
          </a:xfrm>
          <a:prstGeom prst="rect">
            <a:avLst/>
          </a:prstGeom>
          <a:noFill/>
        </p:spPr>
        <p:txBody>
          <a:bodyPr wrap="square" rtlCol="0">
            <a:spAutoFit/>
          </a:bodyPr>
          <a:lstStyle/>
          <a:p>
            <a:r>
              <a:rPr lang="en-US" dirty="0"/>
              <a:t>Chủ đề 1: 209</a:t>
            </a:r>
          </a:p>
        </p:txBody>
      </p:sp>
    </p:spTree>
    <p:extLst>
      <p:ext uri="{BB962C8B-B14F-4D97-AF65-F5344CB8AC3E}">
        <p14:creationId xmlns:p14="http://schemas.microsoft.com/office/powerpoint/2010/main" val="2358059184"/>
      </p:ext>
    </p:extLst>
  </p:cSld>
  <p:clrMapOvr>
    <a:masterClrMapping/>
  </p:clrMapOvr>
</p:sld>
</file>

<file path=ppt/slides/slide7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653"/>
            <a:ext cx="10345479" cy="6863417"/>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Linh hồn con đang đắm chìm điêu linh, xin thương khoan hồng muôn tội lỗi, chốn luyện hình bao tháng năm đợi trông, xin Chúa thương tha thứ khoan hồng.</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 Từ vực sâu con kêu</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cầu</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lên Chúa, nguyện Chúa xin hãy lắng nghe lời kêu khấn, chớ chấp tội nhưng xót thương hồn con Chúa ơi. Này hồn con luôn hy vọng nơi Chúa, nguyện xin Chúa hãy đoái thương lời than khóc, tiếng khấn cầu, vang khắp ngục hình bao xót xa.</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55487767"/>
      </p:ext>
    </p:extLst>
  </p:cSld>
  <p:clrMapOvr>
    <a:masterClrMapping/>
  </p:clrMapOvr>
</p:sld>
</file>

<file path=ppt/slides/slide7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83247"/>
            <a:ext cx="10345479" cy="5386090"/>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Xin Thứ Tha</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Đỗ Vy Hạ</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Từ chốn tối tăm con ngước mắt nguyện cầu. Lạy Chúa rất cao xin tha thứ tội sâu. Ðã bao năm con đắm đuối tủi sầu, vì đã lãng quyên tình Chúa yêu dạt dào.</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Xin thứ tha Ngài ơi xin thứ tha. Cho con quay về lòng Chúa rất bao la, xin đoái thương Ngài ơi xin đoái thương tim con say mến Ngài đã tỏ tường.</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FCF42A64-1DFB-F22F-7B2E-C18F5CF94DD4}"/>
              </a:ext>
            </a:extLst>
          </p:cNvPr>
          <p:cNvSpPr txBox="1"/>
          <p:nvPr/>
        </p:nvSpPr>
        <p:spPr>
          <a:xfrm>
            <a:off x="9969500" y="63500"/>
            <a:ext cx="1905000" cy="369332"/>
          </a:xfrm>
          <a:prstGeom prst="rect">
            <a:avLst/>
          </a:prstGeom>
          <a:noFill/>
        </p:spPr>
        <p:txBody>
          <a:bodyPr wrap="square" rtlCol="0">
            <a:spAutoFit/>
          </a:bodyPr>
          <a:lstStyle/>
          <a:p>
            <a:r>
              <a:rPr lang="en-US" dirty="0"/>
              <a:t>Chủ đề 1: 227</a:t>
            </a:r>
          </a:p>
        </p:txBody>
      </p:sp>
    </p:spTree>
    <p:extLst>
      <p:ext uri="{BB962C8B-B14F-4D97-AF65-F5344CB8AC3E}">
        <p14:creationId xmlns:p14="http://schemas.microsoft.com/office/powerpoint/2010/main" val="110284308"/>
      </p:ext>
    </p:extLst>
  </p:cSld>
  <p:clrMapOvr>
    <a:masterClrMapping/>
  </p:clrMapOvr>
</p:sld>
</file>

<file path=ppt/slides/slide7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653"/>
            <a:ext cx="10345479" cy="6524863"/>
          </a:xfrm>
          <a:prstGeom prst="rect">
            <a:avLst/>
          </a:prstGeom>
          <a:noFill/>
        </p:spPr>
        <p:txBody>
          <a:bodyPr wrap="square" rtlCol="0">
            <a:spAutoFit/>
          </a:bodyPr>
          <a:lstStyle/>
          <a:p>
            <a:pPr algn="just"/>
            <a:r>
              <a:rPr lang="vi-VN" sz="3800" kern="100" dirty="0">
                <a:latin typeface="Tahoma" panose="020B0604030504040204" pitchFamily="34" charset="0"/>
                <a:ea typeface="Tahoma" panose="020B0604030504040204" pitchFamily="34" charset="0"/>
                <a:cs typeface="Tahoma" panose="020B0604030504040204" pitchFamily="34" charset="0"/>
              </a:rPr>
              <a:t>2. Từ chốn khóc than con cất tiếng van nài. Nguyện Chúa lắng tai con xin hối từ nay Chúa đưa tay con thoái kiếp đọa đày và xin Chúa thương hộ giúp con từng ngày.</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Xin thứ tha Ngài ơi xin thứ tha. Cho con quay về lòng Chúa rất bao la, xin đoái thương Ngài ơi xin đoái thương tim con say mến Ngài đã tỏ tường.</a:t>
            </a:r>
            <a:endParaRPr lang="en-US" sz="3800" kern="1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latin typeface="Tahoma" panose="020B0604030504040204" pitchFamily="34" charset="0"/>
                <a:ea typeface="Tahoma" panose="020B0604030504040204" pitchFamily="34" charset="0"/>
                <a:cs typeface="Tahoma" panose="020B0604030504040204" pitchFamily="34" charset="0"/>
              </a:rPr>
              <a:t>3. Từ những đớn đau con sám hối gục đầu. Lạy Chúa đến mau con sa vực sâu sóng tấp xô trong nỗi chết nghẹn ngào. Tội con ăn năn lạy Chúa con thật lòng</a:t>
            </a:r>
            <a:endParaRPr lang="en-US" sz="38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10394749"/>
      </p:ext>
    </p:extLst>
  </p:cSld>
  <p:clrMapOvr>
    <a:masterClrMapping/>
  </p:clrMapOvr>
</p:sld>
</file>

<file path=ppt/slides/slide7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653"/>
            <a:ext cx="10345479" cy="6678751"/>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Trong Gian Truân</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Hoàng Khánh &amp; Lm. Kim Long</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ctr"/>
            <a:endParaRPr lang="vi-VN" sz="24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Trong gian truân tôi đã kêu cầu, và Chúa đã đáp lời tôi, từ vực sâu tôi nài van Chúa, và Chúa đã nghe tiếng tôi.</a:t>
            </a:r>
            <a:endPar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latin typeface="Tahoma" panose="020B0604030504040204" pitchFamily="34" charset="0"/>
                <a:ea typeface="Tahoma" panose="020B0604030504040204" pitchFamily="34" charset="0"/>
                <a:cs typeface="Tahoma" panose="020B0604030504040204" pitchFamily="34" charset="0"/>
              </a:rPr>
              <a:t>1</a:t>
            </a:r>
            <a:r>
              <a:rPr lang="en-US" sz="3800" kern="100" dirty="0">
                <a:latin typeface="Tahoma" panose="020B0604030504040204" pitchFamily="34" charset="0"/>
                <a:ea typeface="Tahoma" panose="020B0604030504040204" pitchFamily="34" charset="0"/>
                <a:cs typeface="Tahoma" panose="020B0604030504040204" pitchFamily="34" charset="0"/>
              </a:rPr>
              <a:t>.</a:t>
            </a:r>
            <a:r>
              <a:rPr lang="vi-VN" sz="3800" kern="100" dirty="0">
                <a:latin typeface="Tahoma" panose="020B0604030504040204" pitchFamily="34" charset="0"/>
                <a:ea typeface="Tahoma" panose="020B0604030504040204" pitchFamily="34" charset="0"/>
                <a:cs typeface="Tahoma" panose="020B0604030504040204" pitchFamily="34" charset="0"/>
              </a:rPr>
              <a:t> Chúa xô tôi xuống lòng vực thẳm, giữa muôn cuồng sóng đại dương, bao dòng nước cuốn trôi, bao triều phong ba cùng xô lấp tấm thân tôi.</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latin typeface="Tahoma" panose="020B0604030504040204" pitchFamily="34" charset="0"/>
                <a:ea typeface="Tahoma" panose="020B0604030504040204" pitchFamily="34" charset="0"/>
                <a:cs typeface="Tahoma" panose="020B0604030504040204" pitchFamily="34" charset="0"/>
              </a:rPr>
              <a:t>2</a:t>
            </a:r>
            <a:r>
              <a:rPr lang="en-US" sz="3800" kern="100" dirty="0">
                <a:latin typeface="Tahoma" panose="020B0604030504040204" pitchFamily="34" charset="0"/>
                <a:ea typeface="Tahoma" panose="020B0604030504040204" pitchFamily="34" charset="0"/>
                <a:cs typeface="Tahoma" panose="020B0604030504040204" pitchFamily="34" charset="0"/>
              </a:rPr>
              <a:t>. </a:t>
            </a:r>
            <a:r>
              <a:rPr lang="vi-VN" sz="3800" kern="100" dirty="0">
                <a:latin typeface="Tahoma" panose="020B0604030504040204" pitchFamily="34" charset="0"/>
                <a:ea typeface="Tahoma" panose="020B0604030504040204" pitchFamily="34" charset="0"/>
                <a:cs typeface="Tahoma" panose="020B0604030504040204" pitchFamily="34" charset="0"/>
              </a:rPr>
              <a:t>Mắt tôi chan chứa dòng lệ thẳm, ngước trông về Chúa từ nhân, trong vực sâu tối tăm, tâm hồn tôi tin cậy nơi Chúa vẫn trung kiên.</a:t>
            </a:r>
            <a:endParaRPr lang="en-US" sz="38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8BF426BC-A697-94A7-5C8E-730470892C6A}"/>
              </a:ext>
            </a:extLst>
          </p:cNvPr>
          <p:cNvSpPr txBox="1"/>
          <p:nvPr/>
        </p:nvSpPr>
        <p:spPr>
          <a:xfrm>
            <a:off x="10448556" y="139700"/>
            <a:ext cx="1806944" cy="369332"/>
          </a:xfrm>
          <a:prstGeom prst="rect">
            <a:avLst/>
          </a:prstGeom>
          <a:noFill/>
        </p:spPr>
        <p:txBody>
          <a:bodyPr wrap="square" rtlCol="0">
            <a:spAutoFit/>
          </a:bodyPr>
          <a:lstStyle/>
          <a:p>
            <a:r>
              <a:rPr lang="en-US" dirty="0"/>
              <a:t>TCCĐ 2: 338</a:t>
            </a:r>
          </a:p>
        </p:txBody>
      </p:sp>
    </p:spTree>
    <p:extLst>
      <p:ext uri="{BB962C8B-B14F-4D97-AF65-F5344CB8AC3E}">
        <p14:creationId xmlns:p14="http://schemas.microsoft.com/office/powerpoint/2010/main" val="413563474"/>
      </p:ext>
    </p:extLst>
  </p:cSld>
  <p:clrMapOvr>
    <a:masterClrMapping/>
  </p:clrMapOvr>
</p:sld>
</file>

<file path=ppt/slides/slide7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653"/>
            <a:ext cx="10345479" cy="6617196"/>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Chúa Nhân Từ</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Kim Long</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nhân từ xin lắng nghe linh hồn con tha thiết. Ăn năn kêu van lạy Chúa xin dủ thương. Ban xuống niềm tin ấp ủ cho tâm hồn.</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Lạy Chúa xin thương con theo lượng từ bi Chúa. Chúa ơi xin xóa tội con theo lòng lân tuất vô bờ.</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2. Rửa con nên trinh trong rửa sạch mọi gian ác. Cứu con qua ách tội khiên con thành tâm thú lỗi lầm.</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8BF426BC-A697-94A7-5C8E-730470892C6A}"/>
              </a:ext>
            </a:extLst>
          </p:cNvPr>
          <p:cNvSpPr txBox="1"/>
          <p:nvPr/>
        </p:nvSpPr>
        <p:spPr>
          <a:xfrm>
            <a:off x="10448556" y="139700"/>
            <a:ext cx="1806944" cy="369332"/>
          </a:xfrm>
          <a:prstGeom prst="rect">
            <a:avLst/>
          </a:prstGeom>
          <a:noFill/>
        </p:spPr>
        <p:txBody>
          <a:bodyPr wrap="square" rtlCol="0">
            <a:spAutoFit/>
          </a:bodyPr>
          <a:lstStyle/>
          <a:p>
            <a:r>
              <a:rPr lang="en-US" dirty="0"/>
              <a:t>Dm</a:t>
            </a:r>
          </a:p>
        </p:txBody>
      </p:sp>
    </p:spTree>
    <p:extLst>
      <p:ext uri="{BB962C8B-B14F-4D97-AF65-F5344CB8AC3E}">
        <p14:creationId xmlns:p14="http://schemas.microsoft.com/office/powerpoint/2010/main" val="2661404146"/>
      </p:ext>
    </p:extLst>
  </p:cSld>
  <p:clrMapOvr>
    <a:masterClrMapping/>
  </p:clrMapOvr>
</p:sld>
</file>

<file path=ppt/slides/slide7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653"/>
            <a:ext cx="10345479" cy="6617196"/>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Niềm Hy Vọng</a:t>
            </a:r>
            <a:r>
              <a:rPr lang="en-US" sz="2400" kern="100" dirty="0">
                <a:latin typeface="Tahoma" panose="020B0604030504040204" pitchFamily="34" charset="0"/>
                <a:ea typeface="Tahoma" panose="020B0604030504040204" pitchFamily="34" charset="0"/>
                <a:cs typeface="Tahoma" panose="020B0604030504040204" pitchFamily="34" charset="0"/>
              </a:rPr>
              <a:t> – Mai Thiện</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Niềm hy vọng đời con đặt nơi Chúa Chúa ơi! Trọn hy vọng nơi Ngài nguồn hạnh phúc khôn vơi. Một niềm tin son sắt không xao xuyến âu lo, vì Ngài đã chịu chết nên nguồn phúc cứu độ.</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b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b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tin Ngài vì Chúa là Phục sinh là sự sống, ai tin Ngài sẽ sống vinh phúc muôn đời. Cho con vào mùa xuân tràn tình yêu hạnh phúc con yên nghỉ trong tình thiên thu.</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8BF426BC-A697-94A7-5C8E-730470892C6A}"/>
              </a:ext>
            </a:extLst>
          </p:cNvPr>
          <p:cNvSpPr txBox="1"/>
          <p:nvPr/>
        </p:nvSpPr>
        <p:spPr>
          <a:xfrm>
            <a:off x="10448556" y="139700"/>
            <a:ext cx="1806944" cy="369332"/>
          </a:xfrm>
          <a:prstGeom prst="rect">
            <a:avLst/>
          </a:prstGeom>
          <a:noFill/>
        </p:spPr>
        <p:txBody>
          <a:bodyPr wrap="square" rtlCol="0">
            <a:spAutoFit/>
          </a:bodyPr>
          <a:lstStyle/>
          <a:p>
            <a:r>
              <a:rPr lang="en-US" dirty="0"/>
              <a:t>Chủ đề 1: 234</a:t>
            </a:r>
          </a:p>
        </p:txBody>
      </p:sp>
    </p:spTree>
    <p:extLst>
      <p:ext uri="{BB962C8B-B14F-4D97-AF65-F5344CB8AC3E}">
        <p14:creationId xmlns:p14="http://schemas.microsoft.com/office/powerpoint/2010/main" val="817341007"/>
      </p:ext>
    </p:extLst>
  </p:cSld>
  <p:clrMapOvr>
    <a:masterClrMapping/>
  </p:clrMapOvr>
</p:sld>
</file>

<file path=ppt/slides/slide7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653"/>
            <a:ext cx="10345479" cy="6740307"/>
          </a:xfrm>
          <a:prstGeom prst="rect">
            <a:avLst/>
          </a:prstGeom>
          <a:noFill/>
        </p:spPr>
        <p:txBody>
          <a:bodyPr wrap="square" rtlCol="0">
            <a:spAutoFit/>
          </a:bodyPr>
          <a:lstStyle/>
          <a:p>
            <a:pPr algn="just"/>
            <a:r>
              <a:rPr lang="vi-VN" sz="3600" kern="100" dirty="0">
                <a:latin typeface="Tahoma" panose="020B0604030504040204" pitchFamily="34" charset="0"/>
                <a:ea typeface="Tahoma" panose="020B0604030504040204" pitchFamily="34" charset="0"/>
                <a:cs typeface="Tahoma" panose="020B0604030504040204" pitchFamily="34" charset="0"/>
              </a:rPr>
              <a:t>2. Lòng con hằng cậy tin ở nơi Chúa Chúa ơi! Đời con đã trọn niềm phụng sự Chúa không ngơi. Giờ này con ra trước tôn nhan Chúa vũ hoàn. khẩn nài Chúa từ ái xóa sạch hết lỗi lầm.</a:t>
            </a:r>
            <a:endParaRPr lang="en-US" sz="36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6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Con tin Ngài vì Chúa là Phục sinh là sự sống, ai tin Ngài sẽ sống vinh phúc muôn đời. Cho con vào mùa xuân tràn tình yêu hạnh phúc con yên nghỉ trong tình thiên thu.</a:t>
            </a:r>
            <a:endParaRPr lang="en-US" sz="36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600" kern="100" dirty="0">
                <a:latin typeface="Tahoma" panose="020B0604030504040204" pitchFamily="34" charset="0"/>
                <a:ea typeface="Tahoma" panose="020B0604030504040204" pitchFamily="34" charset="0"/>
                <a:cs typeface="Tahoma" panose="020B0604030504040204" pitchFamily="34" charset="0"/>
              </a:rPr>
              <a:t>3. Nguồn sức mạnh của con ở nơi Chúa Chúa ơi! Con náu nương bên Ngài thì nào phải hổ ngươi. Lòng thành xin phó thác trong tay Chúa linh hồn vì Ngài đã giải thoát con khỏi kiếp khốn cùng.</a:t>
            </a:r>
            <a:endParaRPr lang="en-US" sz="36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04108636"/>
      </p:ext>
    </p:extLst>
  </p:cSld>
  <p:clrMapOvr>
    <a:masterClrMapping/>
  </p:clrMapOvr>
</p:sld>
</file>

<file path=ppt/slides/slide7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653"/>
            <a:ext cx="10345479" cy="5755422"/>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Con Xin Dâng</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Mi Trầm</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ctr"/>
            <a:endParaRPr lang="vi-VN" sz="24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Con xin dâng lên Ngài, những linh hồn lìa đời, mong tìm về quê hương mới</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Đây linh hồn người thân, đây linh hồn bạn bè, dâng lên Ngài xin thương lắng nghe .</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 Cùng với bánh miến rượu nho, Con xin dâng ngàn hy sinh đền thay muôn tội tình.</a:t>
            </a:r>
            <a:b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b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Nguyện Chúa chớ chấp tội xưa, Xin thương ban ơn tha thứ Và dẫn tới quê trời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02382055-5E34-E536-403A-E2B9E5F748EB}"/>
              </a:ext>
            </a:extLst>
          </p:cNvPr>
          <p:cNvSpPr txBox="1"/>
          <p:nvPr/>
        </p:nvSpPr>
        <p:spPr>
          <a:xfrm>
            <a:off x="10160000" y="127000"/>
            <a:ext cx="1865423" cy="381000"/>
          </a:xfrm>
          <a:prstGeom prst="rect">
            <a:avLst/>
          </a:prstGeom>
          <a:noFill/>
        </p:spPr>
        <p:txBody>
          <a:bodyPr wrap="square" rtlCol="0">
            <a:spAutoFit/>
          </a:bodyPr>
          <a:lstStyle/>
          <a:p>
            <a:r>
              <a:rPr lang="en-US" dirty="0"/>
              <a:t>Chủ đề 1: 249</a:t>
            </a:r>
          </a:p>
        </p:txBody>
      </p:sp>
    </p:spTree>
    <p:extLst>
      <p:ext uri="{BB962C8B-B14F-4D97-AF65-F5344CB8AC3E}">
        <p14:creationId xmlns:p14="http://schemas.microsoft.com/office/powerpoint/2010/main" val="2402082880"/>
      </p:ext>
    </p:extLst>
  </p:cSld>
  <p:clrMapOvr>
    <a:masterClrMapping/>
  </p:clrMapOvr>
</p:sld>
</file>

<file path=ppt/slides/slide7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83247"/>
            <a:ext cx="10345479" cy="5016758"/>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Với tấm bánh chén rượu, kết tinh từ cuộc đời, con thành tâm dâng hy lễ.</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Đây muôn vạn lời kinh, đây lao nhọc đời mình, dâng lên Ngài xin thương dủ tình.</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 Cùng với bánh miến rượu nho, Con xin dâng ngàn hy sinh đền thay muôn tội tình.</a:t>
            </a:r>
            <a:b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b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Nguyện Chúa chớ chấp tội xưa, Xin thương ban ơn tha thứ Và dẫn tới quê trời</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02851423"/>
      </p:ext>
    </p:extLst>
  </p:cSld>
  <p:clrMapOvr>
    <a:masterClrMapping/>
  </p:clrMapOvr>
</p:sld>
</file>

<file path=ppt/slides/slide7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83247"/>
            <a:ext cx="10345479" cy="6001643"/>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Xin Xót Thương Con</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Đỗ Vy Hạ</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Xin xót thương con, lạy Ngài xin xót thương con giữa nơi vực sâu. Từ trong gian truân hồn con khẩn cầu, xin xót thương con</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lạy Ngài. Xin xót thương con giữa nơi khổ sầu.</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Tội nhơ con đây, theo ngày chồng chất, lòng con bao năm lỗi lầm cao ngất, xin Chúa thứ tha trái tim cằn khô, khao khát Chúa như đất mong mưa về.</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C02D18D6-871E-77E2-5DC5-D68C6EEF7B2F}"/>
              </a:ext>
            </a:extLst>
          </p:cNvPr>
          <p:cNvSpPr txBox="1"/>
          <p:nvPr/>
        </p:nvSpPr>
        <p:spPr>
          <a:xfrm>
            <a:off x="10287000" y="83247"/>
            <a:ext cx="1738423" cy="369332"/>
          </a:xfrm>
          <a:prstGeom prst="rect">
            <a:avLst/>
          </a:prstGeom>
          <a:noFill/>
        </p:spPr>
        <p:txBody>
          <a:bodyPr wrap="square" rtlCol="0">
            <a:spAutoFit/>
          </a:bodyPr>
          <a:lstStyle/>
          <a:p>
            <a:r>
              <a:rPr lang="en-US" dirty="0"/>
              <a:t>Chủ đề 1: 250</a:t>
            </a:r>
          </a:p>
        </p:txBody>
      </p:sp>
    </p:spTree>
    <p:extLst>
      <p:ext uri="{BB962C8B-B14F-4D97-AF65-F5344CB8AC3E}">
        <p14:creationId xmlns:p14="http://schemas.microsoft.com/office/powerpoint/2010/main" val="2072762539"/>
      </p:ext>
    </p:extLst>
  </p:cSld>
  <p:clrMapOvr>
    <a:masterClrMapping/>
  </p:clrMapOvr>
</p:sld>
</file>

<file path=ppt/slides/slide7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57847"/>
            <a:ext cx="10345479" cy="6524863"/>
          </a:xfrm>
          <a:prstGeom prst="rect">
            <a:avLst/>
          </a:prstGeom>
          <a:noFill/>
        </p:spPr>
        <p:txBody>
          <a:bodyPr wrap="square" rtlCol="0">
            <a:spAutoFit/>
          </a:bodyPr>
          <a:lstStyle/>
          <a:p>
            <a:pPr algn="just"/>
            <a:r>
              <a:rPr lang="vi-VN" sz="3800" kern="100" dirty="0">
                <a:latin typeface="Tahoma" panose="020B0604030504040204" pitchFamily="34" charset="0"/>
                <a:ea typeface="Tahoma" panose="020B0604030504040204" pitchFamily="34" charset="0"/>
                <a:cs typeface="Tahoma" panose="020B0604030504040204" pitchFamily="34" charset="0"/>
              </a:rPr>
              <a:t>2. Nguyện xin thương con theo lòng nhân ái, đừng xua con đi trong vòng tăm tối, xin quyết đứng lên lánh xa bùn nhơ, xin Chúa giúp con vững tâm tin thờ.</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Xin xót thương con, lạy Ngài xin xót thương con giữa nơi vực sâu. Từ trong gian truân hồn con khẩn cầu, xin xót thương con</a:t>
            </a:r>
            <a:r>
              <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t>
            </a:r>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lạy Ngài. Xin xót thương con giữa nơi khổ sầu.</a:t>
            </a:r>
            <a:endPar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spc="-150" dirty="0">
                <a:latin typeface="Tahoma" panose="020B0604030504040204" pitchFamily="34" charset="0"/>
                <a:ea typeface="Tahoma" panose="020B0604030504040204" pitchFamily="34" charset="0"/>
                <a:cs typeface="Tahoma" panose="020B0604030504040204" pitchFamily="34" charset="0"/>
              </a:rPr>
              <a:t>3. Từ nay con xin theo Ngài mãi mãi, dù bao chông gai chẳng hề kinh hãi. Xin Chúa dẫn con bước trong bình an, bên Chúa sống vui tâm con yên hàn</a:t>
            </a:r>
            <a:endParaRPr lang="en-US" sz="3800" kern="100" spc="-15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55011252"/>
      </p:ext>
    </p:extLst>
  </p:cSld>
  <p:clrMapOvr>
    <a:masterClrMapping/>
  </p:clrMapOvr>
</p:sld>
</file>

<file path=ppt/slides/slide7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21347"/>
            <a:ext cx="10345479" cy="6617196"/>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Tiếng Vọng Vực Sâu</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Nguyễn Duy</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Từ vực thẳm muôn lời khấn dâng lên Thiên Chúa nhân từ. Xin thương lắng nghe lời lòng con thổn thức lệ rơi. Hồn sầu héo ngước vọng về Chúa đau thương đây chốn luyện hình. Mong ơn Chúa thương tình dìu con tới quê Thiên Đình.</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Mong tình thương nơi Chúa mãi ôi vực sâu bao kiếp hãi tâm hồn con đắng cay. Những xót xa theo từng ngày kiếp sống con nơi đọa đầy chỉ mong Chúa nhậm lời.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629E4A76-907B-6644-1E52-04580FC9EF87}"/>
              </a:ext>
            </a:extLst>
          </p:cNvPr>
          <p:cNvSpPr txBox="1"/>
          <p:nvPr/>
        </p:nvSpPr>
        <p:spPr>
          <a:xfrm>
            <a:off x="10248900" y="121347"/>
            <a:ext cx="1776523" cy="369332"/>
          </a:xfrm>
          <a:prstGeom prst="rect">
            <a:avLst/>
          </a:prstGeom>
          <a:noFill/>
        </p:spPr>
        <p:txBody>
          <a:bodyPr wrap="square" rtlCol="0">
            <a:spAutoFit/>
          </a:bodyPr>
          <a:lstStyle/>
          <a:p>
            <a:r>
              <a:rPr lang="en-US" dirty="0"/>
              <a:t>Chủ đề 1: 257</a:t>
            </a:r>
          </a:p>
        </p:txBody>
      </p:sp>
    </p:spTree>
    <p:extLst>
      <p:ext uri="{BB962C8B-B14F-4D97-AF65-F5344CB8AC3E}">
        <p14:creationId xmlns:p14="http://schemas.microsoft.com/office/powerpoint/2010/main" val="4122201429"/>
      </p:ext>
    </p:extLst>
  </p:cSld>
  <p:clrMapOvr>
    <a:masterClrMapping/>
  </p:clrMapOvr>
</p:sld>
</file>

<file path=ppt/slides/slide7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45147"/>
            <a:ext cx="10345479" cy="6863417"/>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Như tuần phiên mong chóng sáng như mẹ mong con khuất vắng như thuyền mong sóng lặng. Những phút giây con đợi chờ Chúa thứ tha bao tội tình đợi trông mắt lệ nhòa.</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Từ vực thẳm muôn lời khấn dâng lên Thiên Chúa nhân từ. Xin thương lắng nghe lời lòng con thổn thức lệ rơi. Hồn sầu héo ngước vọng về Chúa đau thương đây chốn luyện hình. Mong ơn Chúa thương tình dìu con tới quê Thiên Đình.</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3177888"/>
      </p:ext>
    </p:extLst>
  </p:cSld>
  <p:clrMapOvr>
    <a:masterClrMapping/>
  </p:clrMapOvr>
</p:sld>
</file>

<file path=ppt/slides/slide7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121347"/>
            <a:ext cx="10345479"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Đâu còn ai thương nhớ đến thân phận con nay chán ngán đêm ngày con thở than. Chúa cứu con xa ngục tù con vững tâm tin từng giờ tình yêu Chúa vô bờ</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Từ vực thẳm muôn lời khấn dâng lên Thiên Chúa nhân từ. Xin thương lắng nghe lời lòng con thổn thức lệ rơi. Hồn sầu héo ngước vọng về Chúa đau thương đây chốn luyện hình. Mong ơn Chúa thương tình dìu con tới quê Thiên Đình.</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55130356"/>
      </p:ext>
    </p:extLst>
  </p:cSld>
  <p:clrMapOvr>
    <a:masterClrMapping/>
  </p:clrMapOvr>
</p:sld>
</file>

<file path=ppt/slides/slide7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7047"/>
            <a:ext cx="10345479" cy="6894195"/>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Trung Kiên Chờ Mẹ</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Nguyễn Duy</a:t>
            </a: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Từ vực sâu bao thương đau ngày đêm nung nấu, con lo âu trông ngóng từ lâu bóng Mẹ đâu. Mẹ! Mẹ ơi! xin thương con tình đơn thống hối, tâm tư nay thổn thức lệ rơi những nghẹn lời.</a:t>
            </a:r>
            <a:endPar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latin typeface="Tahoma" panose="020B0604030504040204" pitchFamily="34" charset="0"/>
                <a:ea typeface="Tahoma" panose="020B0604030504040204" pitchFamily="34" charset="0"/>
                <a:cs typeface="Tahoma" panose="020B0604030504040204" pitchFamily="34" charset="0"/>
              </a:rPr>
              <a:t>1. Nhớ chiều xưa, chiều hoang sơ, thân bơ vơ Mẹ đứng lệ nhòa trông con yêu chết vì tội con, Mẹ ơi thương cứu con.</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latin typeface="Tahoma" panose="020B0604030504040204" pitchFamily="34" charset="0"/>
                <a:ea typeface="Tahoma" panose="020B0604030504040204" pitchFamily="34" charset="0"/>
                <a:cs typeface="Tahoma" panose="020B0604030504040204" pitchFamily="34" charset="0"/>
              </a:rPr>
              <a:t>2. Tháng ngày qua đời trôi đi, con cô đơn chờ mong ê chề. Đâu ai thương nhớ lại tình con, người thân nay cũng quên rồi.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D08FF479-626F-B1B8-7157-0599F21C4FBD}"/>
              </a:ext>
            </a:extLst>
          </p:cNvPr>
          <p:cNvSpPr txBox="1"/>
          <p:nvPr/>
        </p:nvSpPr>
        <p:spPr>
          <a:xfrm>
            <a:off x="10261600" y="121347"/>
            <a:ext cx="1763823" cy="369332"/>
          </a:xfrm>
          <a:prstGeom prst="rect">
            <a:avLst/>
          </a:prstGeom>
          <a:noFill/>
        </p:spPr>
        <p:txBody>
          <a:bodyPr wrap="square" rtlCol="0">
            <a:spAutoFit/>
          </a:bodyPr>
          <a:lstStyle/>
          <a:p>
            <a:r>
              <a:rPr lang="en-US" dirty="0"/>
              <a:t>Chủ đề 1: 258</a:t>
            </a:r>
          </a:p>
        </p:txBody>
      </p:sp>
    </p:spTree>
    <p:extLst>
      <p:ext uri="{BB962C8B-B14F-4D97-AF65-F5344CB8AC3E}">
        <p14:creationId xmlns:p14="http://schemas.microsoft.com/office/powerpoint/2010/main" val="1134009571"/>
      </p:ext>
    </p:extLst>
  </p:cSld>
  <p:clrMapOvr>
    <a:masterClrMapping/>
  </p:clrMapOvr>
</p:sld>
</file>

<file path=ppt/slides/slide7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F04274-C051-7065-B224-EC5E9E86EDAC}"/>
              </a:ext>
            </a:extLst>
          </p:cNvPr>
          <p:cNvSpPr txBox="1"/>
          <p:nvPr/>
        </p:nvSpPr>
        <p:spPr>
          <a:xfrm>
            <a:off x="1679944" y="7047"/>
            <a:ext cx="10345479" cy="6894195"/>
          </a:xfrm>
          <a:prstGeom prst="rect">
            <a:avLst/>
          </a:prstGeom>
          <a:noFill/>
        </p:spPr>
        <p:txBody>
          <a:bodyPr wrap="square" rtlCol="0">
            <a:spAutoFit/>
          </a:bodyPr>
          <a:lstStyle/>
          <a:p>
            <a:pPr algn="ctr"/>
            <a:r>
              <a:rPr lang="en-US" sz="2400" kern="100" dirty="0">
                <a:latin typeface="Tahoma" panose="020B0604030504040204" pitchFamily="34" charset="0"/>
                <a:ea typeface="Tahoma" panose="020B0604030504040204" pitchFamily="34" charset="0"/>
                <a:cs typeface="Tahoma" panose="020B0604030504040204" pitchFamily="34" charset="0"/>
              </a:rPr>
              <a:t>Từ Vực Sâu 3 – Mi Trầm</a:t>
            </a:r>
            <a:endParaRPr lang="vi-VN" sz="24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Từ vực sâu</a:t>
            </a:r>
            <a:r>
              <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con kêu lên Chúa. Nguyện Ngài thương ban ơn tha thứ. Chúa ơi lắng nghe lời con nguyện cầu</a:t>
            </a:r>
          </a:p>
          <a:p>
            <a:pPr algn="just"/>
            <a:r>
              <a:rPr lang="vi-VN" sz="3800" kern="100" spc="-150" dirty="0">
                <a:latin typeface="Tahoma" panose="020B0604030504040204" pitchFamily="34" charset="0"/>
                <a:ea typeface="Tahoma" panose="020B0604030504040204" pitchFamily="34" charset="0"/>
                <a:cs typeface="Tahoma" panose="020B0604030504040204" pitchFamily="34" charset="0"/>
              </a:rPr>
              <a:t>1. </a:t>
            </a:r>
            <a:r>
              <a:rPr lang="en-US" sz="3800" kern="100" spc="-150" dirty="0">
                <a:latin typeface="Tahoma" panose="020B0604030504040204" pitchFamily="34" charset="0"/>
                <a:ea typeface="Tahoma" panose="020B0604030504040204" pitchFamily="34" charset="0"/>
                <a:cs typeface="Tahoma" panose="020B0604030504040204" pitchFamily="34" charset="0"/>
              </a:rPr>
              <a:t>Nếu Chúa chấp tội, thì nào ai đứng nổi Chúa ôi. Chúa rất nhân từ, Ngài hằng tha thứ muôn tội.</a:t>
            </a:r>
          </a:p>
          <a:p>
            <a:pPr algn="just"/>
            <a:r>
              <a:rPr lang="en-US" sz="3800" kern="100" dirty="0">
                <a:latin typeface="Tahoma" panose="020B0604030504040204" pitchFamily="34" charset="0"/>
                <a:ea typeface="Tahoma" panose="020B0604030504040204" pitchFamily="34" charset="0"/>
                <a:cs typeface="Tahoma" panose="020B0604030504040204" pitchFamily="34" charset="0"/>
              </a:rPr>
              <a:t>2. Con luôn mong chờ, hằng cậy trông ở tình Chúa thương. Cứu thoát nhân trần, lời Ngài đã hứa bao lần.</a:t>
            </a:r>
          </a:p>
          <a:p>
            <a:pPr algn="just"/>
            <a:r>
              <a:rPr lang="en-US" sz="3800" kern="100" dirty="0">
                <a:latin typeface="Tahoma" panose="020B0604030504040204" pitchFamily="34" charset="0"/>
                <a:ea typeface="Tahoma" panose="020B0604030504040204" pitchFamily="34" charset="0"/>
                <a:cs typeface="Tahoma" panose="020B0604030504040204" pitchFamily="34" charset="0"/>
              </a:rPr>
              <a:t>3. Hơn quân canh đợi, giờ hừng đông ló rạng chiếu soi. Ích diên mong chờ, tình Người thương đến phận hèn</a:t>
            </a:r>
          </a:p>
        </p:txBody>
      </p:sp>
      <p:sp>
        <p:nvSpPr>
          <p:cNvPr id="2" name="TextBox 1">
            <a:extLst>
              <a:ext uri="{FF2B5EF4-FFF2-40B4-BE49-F238E27FC236}">
                <a16:creationId xmlns:a16="http://schemas.microsoft.com/office/drawing/2014/main" id="{D08FF479-626F-B1B8-7157-0599F21C4FBD}"/>
              </a:ext>
            </a:extLst>
          </p:cNvPr>
          <p:cNvSpPr txBox="1"/>
          <p:nvPr/>
        </p:nvSpPr>
        <p:spPr>
          <a:xfrm>
            <a:off x="10261600" y="121347"/>
            <a:ext cx="1763823" cy="369332"/>
          </a:xfrm>
          <a:prstGeom prst="rect">
            <a:avLst/>
          </a:prstGeom>
          <a:noFill/>
        </p:spPr>
        <p:txBody>
          <a:bodyPr wrap="square" rtlCol="0">
            <a:spAutoFit/>
          </a:bodyPr>
          <a:lstStyle/>
          <a:p>
            <a:r>
              <a:rPr lang="en-US" dirty="0"/>
              <a:t>Chủ đề 1: 291</a:t>
            </a:r>
          </a:p>
        </p:txBody>
      </p:sp>
    </p:spTree>
    <p:extLst>
      <p:ext uri="{BB962C8B-B14F-4D97-AF65-F5344CB8AC3E}">
        <p14:creationId xmlns:p14="http://schemas.microsoft.com/office/powerpoint/2010/main" val="1171238370"/>
      </p:ext>
    </p:extLst>
  </p:cSld>
  <p:clrMapOvr>
    <a:masterClrMapping/>
  </p:clrMapOvr>
</p:sld>
</file>

<file path=ppt/slides/slide7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2C67D-245B-1149-3BEB-0C77880F386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CA3A6C-BF4C-54BA-D47D-51F4E4BC28E6}"/>
              </a:ext>
            </a:extLst>
          </p:cNvPr>
          <p:cNvSpPr txBox="1"/>
          <p:nvPr/>
        </p:nvSpPr>
        <p:spPr>
          <a:xfrm>
            <a:off x="1679944" y="-5653"/>
            <a:ext cx="10345479" cy="5863144"/>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Chúa Cất Tiếng Gọi Con</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Việt Khôi</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ctr"/>
            <a:endParaRPr lang="vi-VN" sz="1600" kern="100"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spcAft>
                <a:spcPts val="600"/>
              </a:spcAft>
            </a:pPr>
            <a:r>
              <a:rPr lang="vi-VN" sz="4000" kern="100" dirty="0">
                <a:latin typeface="Tahoma" panose="020B0604030504040204" pitchFamily="34" charset="0"/>
                <a:ea typeface="Tahoma" panose="020B0604030504040204" pitchFamily="34" charset="0"/>
                <a:cs typeface="Tahoma" panose="020B0604030504040204" pitchFamily="34" charset="0"/>
              </a:rPr>
              <a:t>1. Đời con Chúa ơi sao quá mọn hèn mà Chúa đã gọi con bước lên. Sai con đi tới cuộc đời, trở nên như men giữa lòng người, sai con đi làm muối đất, làm muối đất ướp cho mặn đời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spcAft>
                <a:spcPts val="600"/>
              </a:spcAft>
            </a:pP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cất tiếng gọi con, đi làm chứng nhân Nước Trời. Phút thánh hiến từ đây, suốt đời không bao giờ đổi thay</a:t>
            </a:r>
            <a:endParaRPr lang="vi-VN"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65E65774-D77E-88D0-70E3-D3F08A3E08ED}"/>
              </a:ext>
            </a:extLst>
          </p:cNvPr>
          <p:cNvSpPr txBox="1"/>
          <p:nvPr/>
        </p:nvSpPr>
        <p:spPr>
          <a:xfrm>
            <a:off x="9855200" y="152400"/>
            <a:ext cx="1803400" cy="369332"/>
          </a:xfrm>
          <a:prstGeom prst="rect">
            <a:avLst/>
          </a:prstGeom>
          <a:noFill/>
        </p:spPr>
        <p:txBody>
          <a:bodyPr wrap="square" rtlCol="0">
            <a:spAutoFit/>
          </a:bodyPr>
          <a:lstStyle/>
          <a:p>
            <a:r>
              <a:rPr lang="en-US" dirty="0"/>
              <a:t>TCCĐ 1 - 286</a:t>
            </a:r>
          </a:p>
        </p:txBody>
      </p:sp>
    </p:spTree>
    <p:extLst>
      <p:ext uri="{BB962C8B-B14F-4D97-AF65-F5344CB8AC3E}">
        <p14:creationId xmlns:p14="http://schemas.microsoft.com/office/powerpoint/2010/main" val="3760238031"/>
      </p:ext>
    </p:extLst>
  </p:cSld>
  <p:clrMapOvr>
    <a:masterClrMapping/>
  </p:clrMapOvr>
</p:sld>
</file>

<file path=ppt/slides/slide7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5F0E7-349A-99AF-DD53-FBDC5F4515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EE8B53C-F49E-4821-CE9B-0FF01435C433}"/>
              </a:ext>
            </a:extLst>
          </p:cNvPr>
          <p:cNvSpPr txBox="1"/>
          <p:nvPr/>
        </p:nvSpPr>
        <p:spPr>
          <a:xfrm>
            <a:off x="1679944" y="45147"/>
            <a:ext cx="10397756" cy="6678751"/>
          </a:xfrm>
          <a:prstGeom prst="rect">
            <a:avLst/>
          </a:prstGeom>
          <a:noFill/>
        </p:spPr>
        <p:txBody>
          <a:bodyPr wrap="square" rtlCol="0">
            <a:spAutoFit/>
          </a:bodyPr>
          <a:lstStyle/>
          <a:p>
            <a:pPr algn="just"/>
            <a:r>
              <a:rPr lang="vi-VN" sz="3800" kern="100" spc="-150" dirty="0">
                <a:latin typeface="Tahoma" panose="020B0604030504040204" pitchFamily="34" charset="0"/>
                <a:ea typeface="Tahoma" panose="020B0604030504040204" pitchFamily="34" charset="0"/>
                <a:cs typeface="Tahoma" panose="020B0604030504040204" pitchFamily="34" charset="0"/>
              </a:rPr>
              <a:t>2. Tình yêu Chúa ban sao quá nhiệm mầu, đời con có gì dâng Chúa đâu. Đây bao mơ ước dạt dào, niềm tin như con suối ngọt ngào.Đây bao tâm tình yêu dấu, nguyện dâng hiến mãi như lần đầu</a:t>
            </a:r>
            <a:endParaRPr lang="en-US" sz="3800" kern="100" spc="-150"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spcAft>
                <a:spcPts val="600"/>
              </a:spcAft>
            </a:pPr>
            <a:r>
              <a:rPr lang="vi-VN" sz="3800" kern="1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cất tiếng gọi con, đi làm chứng nhân Nước Trời. Phút thánh hiến từ đây, suốt đời không bao giờ đổi thay</a:t>
            </a:r>
            <a:endParaRPr lang="en-US" sz="3800" kern="1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spc="-150" dirty="0">
                <a:latin typeface="Tahoma" panose="020B0604030504040204" pitchFamily="34" charset="0"/>
                <a:ea typeface="Tahoma" panose="020B0604030504040204" pitchFamily="34" charset="0"/>
                <a:cs typeface="Tahoma" panose="020B0604030504040204" pitchFamily="34" charset="0"/>
              </a:rPr>
              <a:t>3. Từ đây trái tim chan chứa tình Người, đời con sống là cho Chúa thôi. Yêu con nên Chúa gọi mời, để nên chiên hy tế của Người. Ôi thân con đầy yếu đuối, nhờ ơn Thánh Chúa luôn cải hồi</a:t>
            </a:r>
          </a:p>
        </p:txBody>
      </p:sp>
    </p:spTree>
    <p:extLst>
      <p:ext uri="{BB962C8B-B14F-4D97-AF65-F5344CB8AC3E}">
        <p14:creationId xmlns:p14="http://schemas.microsoft.com/office/powerpoint/2010/main" val="613126302"/>
      </p:ext>
    </p:extLst>
  </p:cSld>
  <p:clrMapOvr>
    <a:masterClrMapping/>
  </p:clrMapOvr>
</p:sld>
</file>

<file path=ppt/slides/slide7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DC850-7AE8-B3C8-72AD-F30DF0B8068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0A35FD7-D05F-17D6-1E84-5841B236E0F1}"/>
              </a:ext>
            </a:extLst>
          </p:cNvPr>
          <p:cNvSpPr txBox="1"/>
          <p:nvPr/>
        </p:nvSpPr>
        <p:spPr>
          <a:xfrm>
            <a:off x="1679944" y="45147"/>
            <a:ext cx="10397756" cy="6001643"/>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Chúa Đã Gọi Con Đi</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Ngọc Linh</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Chúa đã gọi tên con dù con đây những lỗi lầm, phận con yếu đuối mỏng manh, nào đâu con xứng hồng ân. Chúa đã vì yêu thương chọn con đây giữa muôn người, gọi con theo bước chân Ngài truyền rao Tin Mừng cứu rỗi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(Xin đáp lại tiếng Ngài gọi con) Xin đáp lại tiếng Chúa kêu mời, trót đời luôn trung tín hiến dâng Ngài tình mến sắt son</a:t>
            </a:r>
            <a:endParaRPr lang="vi-VN"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694DE589-F244-436D-CA71-5797CD74EBFF}"/>
              </a:ext>
            </a:extLst>
          </p:cNvPr>
          <p:cNvSpPr txBox="1"/>
          <p:nvPr/>
        </p:nvSpPr>
        <p:spPr>
          <a:xfrm>
            <a:off x="9956800" y="45147"/>
            <a:ext cx="1968500" cy="369332"/>
          </a:xfrm>
          <a:prstGeom prst="rect">
            <a:avLst/>
          </a:prstGeom>
          <a:noFill/>
        </p:spPr>
        <p:txBody>
          <a:bodyPr wrap="square" rtlCol="0">
            <a:spAutoFit/>
          </a:bodyPr>
          <a:lstStyle/>
          <a:p>
            <a:r>
              <a:rPr lang="en-US" dirty="0"/>
              <a:t>TCCĐ 1 - 302</a:t>
            </a:r>
          </a:p>
        </p:txBody>
      </p:sp>
    </p:spTree>
    <p:extLst>
      <p:ext uri="{BB962C8B-B14F-4D97-AF65-F5344CB8AC3E}">
        <p14:creationId xmlns:p14="http://schemas.microsoft.com/office/powerpoint/2010/main" val="2915136762"/>
      </p:ext>
    </p:extLst>
  </p:cSld>
  <p:clrMapOvr>
    <a:masterClrMapping/>
  </p:clrMapOvr>
</p:sld>
</file>

<file path=ppt/slides/slide7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BC975-56DF-1B6C-36AC-20BB8E29317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5E3ECCA-1FD2-6FE5-B00A-9DBCF74C8A9A}"/>
              </a:ext>
            </a:extLst>
          </p:cNvPr>
          <p:cNvSpPr txBox="1"/>
          <p:nvPr/>
        </p:nvSpPr>
        <p:spPr>
          <a:xfrm>
            <a:off x="1679944" y="121347"/>
            <a:ext cx="10397756" cy="5016758"/>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Chúa đã gọi con đi ủi an bao kẻ cơ cầu, cảm thông muôn nỗi sầu đau dìu đưa lên cõi trời cao. Chúa đã gọi con đi làm mưa tưới mát cánh đồng, làm mây che mát con đường làm tia nắng trời hừng đông</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(Xin đáp lại tiếng Ngài gọi con) Xin đáp lại tiếng Chúa kêu mời, trót đời luôn trung tín hiến dâng Ngài tình mến sắt son</a:t>
            </a:r>
            <a:endParaRPr lang="vi-VN"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20749656"/>
      </p:ext>
    </p:extLst>
  </p:cSld>
  <p:clrMapOvr>
    <a:masterClrMapping/>
  </p:clrMapOvr>
</p:sld>
</file>

<file path=ppt/slides/slide7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677F2-41D0-3060-5899-E932F223744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334FC12-AB46-31AB-8B08-28BF5AEA43DA}"/>
              </a:ext>
            </a:extLst>
          </p:cNvPr>
          <p:cNvSpPr txBox="1"/>
          <p:nvPr/>
        </p:nvSpPr>
        <p:spPr>
          <a:xfrm>
            <a:off x="1679944" y="108647"/>
            <a:ext cx="10397756" cy="5016758"/>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Chúa đã gọi con đi để con luôn ở trong Ngài, để con nối kết vòng tay tìm trao thương mến đầy vơi. Chúa đã gọi con đi để con góp sức với đời, dựng xây thế giới sáng ngời khổ đau biến thành niềm vui</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(Xin đáp lại tiếng Ngài gọi con) Xin đáp lại tiếng Chúa kêu mời, trót đời luôn trung tín hiến dâng Ngài tình mến sắt son</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51402905"/>
      </p:ext>
    </p:extLst>
  </p:cSld>
  <p:clrMapOvr>
    <a:masterClrMapping/>
  </p:clrMapOvr>
</p:sld>
</file>

<file path=ppt/slides/slide7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81796-0C71-E0AE-7866-762E09A93C8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E1549F0-5DC1-9610-3599-28126FF19F93}"/>
              </a:ext>
            </a:extLst>
          </p:cNvPr>
          <p:cNvSpPr txBox="1"/>
          <p:nvPr/>
        </p:nvSpPr>
        <p:spPr>
          <a:xfrm>
            <a:off x="1679944" y="70547"/>
            <a:ext cx="10397756" cy="5755422"/>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Dấu Ấn Tình Yêu</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Ân Đức</a:t>
            </a:r>
            <a:endParaRPr lang="en-US" sz="2400" kern="100" dirty="0">
              <a:latin typeface="Tahoma" panose="020B0604030504040204" pitchFamily="34" charset="0"/>
              <a:ea typeface="Tahoma" panose="020B0604030504040204" pitchFamily="34" charset="0"/>
              <a:cs typeface="Tahoma" panose="020B0604030504040204" pitchFamily="34" charset="0"/>
            </a:endParaRPr>
          </a:p>
          <a:p>
            <a:pPr algn="ctr"/>
            <a:endParaRPr lang="vi-VN" sz="16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Chúa ghi vào hồn con dấu ấn của Ngài. Chúa đi vào đời con êm ái tuyệt vời. Mấy cung đàn tơ tấu lên trìu mến. Khúc ca cuộc đời con thơm ngát hương trời.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Hồng ân Chúa tràn trề tháng năm. Tay con nhỏ bé đón sao cho vừa. Hồng ân Chúa vô biên vô tận. Tim con nhỏ bé nhưng hãy còn vơi.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27A17158-4E80-171F-91C2-38355AD64543}"/>
              </a:ext>
            </a:extLst>
          </p:cNvPr>
          <p:cNvSpPr txBox="1"/>
          <p:nvPr/>
        </p:nvSpPr>
        <p:spPr>
          <a:xfrm>
            <a:off x="10096500" y="108647"/>
            <a:ext cx="2501900" cy="369332"/>
          </a:xfrm>
          <a:prstGeom prst="rect">
            <a:avLst/>
          </a:prstGeom>
          <a:noFill/>
        </p:spPr>
        <p:txBody>
          <a:bodyPr wrap="square" rtlCol="0">
            <a:spAutoFit/>
          </a:bodyPr>
          <a:lstStyle/>
          <a:p>
            <a:r>
              <a:rPr lang="en-US" dirty="0"/>
              <a:t>TCCĐ 1 - 287</a:t>
            </a:r>
          </a:p>
        </p:txBody>
      </p:sp>
    </p:spTree>
    <p:extLst>
      <p:ext uri="{BB962C8B-B14F-4D97-AF65-F5344CB8AC3E}">
        <p14:creationId xmlns:p14="http://schemas.microsoft.com/office/powerpoint/2010/main" val="274832228"/>
      </p:ext>
    </p:extLst>
  </p:cSld>
  <p:clrMapOvr>
    <a:masterClrMapping/>
  </p:clrMapOvr>
</p:sld>
</file>

<file path=ppt/slides/slide7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FCF47-39A4-1ACE-68B8-E10F7CF0586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63B1E9B-0D32-2640-ACCC-8AFDF53BAC6D}"/>
              </a:ext>
            </a:extLst>
          </p:cNvPr>
          <p:cNvSpPr txBox="1"/>
          <p:nvPr/>
        </p:nvSpPr>
        <p:spPr>
          <a:xfrm>
            <a:off x="1679944" y="83247"/>
            <a:ext cx="10397756" cy="6524863"/>
          </a:xfrm>
          <a:prstGeom prst="rect">
            <a:avLst/>
          </a:prstGeom>
          <a:noFill/>
        </p:spPr>
        <p:txBody>
          <a:bodyPr wrap="square" rtlCol="0">
            <a:spAutoFit/>
          </a:bodyPr>
          <a:lstStyle/>
          <a:p>
            <a:pPr algn="just"/>
            <a:r>
              <a:rPr lang="vi-VN" sz="3800" kern="100" dirty="0">
                <a:latin typeface="Tahoma" panose="020B0604030504040204" pitchFamily="34" charset="0"/>
                <a:ea typeface="Tahoma" panose="020B0604030504040204" pitchFamily="34" charset="0"/>
                <a:cs typeface="Tahoma" panose="020B0604030504040204" pitchFamily="34" charset="0"/>
              </a:rPr>
              <a:t>2. Ôi ân huệ tình yêu cao quý khôn lường. Chúa dắt dìu con đi qua tháng năm trường. Sớt chia buồn vui, ủi an phù giúp. dẫu con là tôi tớ tay trắng khôn cùng.</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Hồng ân Chúa tràn trề tháng năm. Tay con nhỏ bé đón sao cho vừa. Hồng ân Chúa vô biên vô tận. Tim con nhỏ bé nhưng hãy còn vơi.</a:t>
            </a:r>
            <a:endPar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latin typeface="Tahoma" panose="020B0604030504040204" pitchFamily="34" charset="0"/>
                <a:ea typeface="Tahoma" panose="020B0604030504040204" pitchFamily="34" charset="0"/>
                <a:cs typeface="Tahoma" panose="020B0604030504040204" pitchFamily="34" charset="0"/>
              </a:rPr>
              <a:t>3. Xin cho đời con như cây sáo của Ngài. Chúa gieo vào giai khúc thanh khiết muôn đời. Chúa cho đầy vơi, mát tươi cuộc sống. Khi tay Ngài âu yếm ngây ngất tâm hồn</a:t>
            </a:r>
            <a:endParaRPr lang="en-US" sz="38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8381802"/>
      </p:ext>
    </p:extLst>
  </p:cSld>
  <p:clrMapOvr>
    <a:masterClrMapping/>
  </p:clrMapOvr>
</p:sld>
</file>

<file path=ppt/slides/slide7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1321A-78A2-F4FD-E010-221411B8F1E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C789759-37F6-1217-895E-E6A79D670919}"/>
              </a:ext>
            </a:extLst>
          </p:cNvPr>
          <p:cNvSpPr txBox="1"/>
          <p:nvPr/>
        </p:nvSpPr>
        <p:spPr>
          <a:xfrm>
            <a:off x="1679944" y="45147"/>
            <a:ext cx="10397756" cy="6001643"/>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Đẹp Thay</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Mi Trầm</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a:t>
            </a:r>
            <a:r>
              <a:rPr lang="vi-VN" sz="4000" kern="100" dirty="0">
                <a:latin typeface="Tahoma" panose="020B0604030504040204" pitchFamily="34" charset="0"/>
                <a:ea typeface="Tahoma" panose="020B0604030504040204" pitchFamily="34" charset="0"/>
                <a:cs typeface="Tahoma" panose="020B0604030504040204" pitchFamily="34" charset="0"/>
              </a:rPr>
              <a:t>(Đẹp thay)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Ôi đẹp thay những bước chân gieo mầm cứu rỗi. </a:t>
            </a:r>
            <a:r>
              <a:rPr lang="vi-VN" sz="4000" kern="100" dirty="0">
                <a:latin typeface="Tahoma" panose="020B0604030504040204" pitchFamily="34" charset="0"/>
                <a:ea typeface="Tahoma" panose="020B0604030504040204" pitchFamily="34" charset="0"/>
                <a:cs typeface="Tahoma" panose="020B0604030504040204" pitchFamily="34" charset="0"/>
              </a:rPr>
              <a:t>(Đẹp thay)</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Ôi đẹp thay những bước chân rảo khắp nẻo đường. </a:t>
            </a:r>
            <a:r>
              <a:rPr lang="vi-VN" sz="4000" kern="100" dirty="0">
                <a:latin typeface="Tahoma" panose="020B0604030504040204" pitchFamily="34" charset="0"/>
                <a:ea typeface="Tahoma" panose="020B0604030504040204" pitchFamily="34" charset="0"/>
                <a:cs typeface="Tahoma" panose="020B0604030504040204" pitchFamily="34" charset="0"/>
              </a:rPr>
              <a:t>(Ai gieo trong lệ sầu) </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sẽ gặt trong vui sướng. </a:t>
            </a:r>
            <a:r>
              <a:rPr lang="vi-VN" sz="4000" kern="100" dirty="0">
                <a:latin typeface="Tahoma" panose="020B0604030504040204" pitchFamily="34" charset="0"/>
                <a:ea typeface="Tahoma" panose="020B0604030504040204" pitchFamily="34" charset="0"/>
                <a:cs typeface="Tahoma" panose="020B0604030504040204" pitchFamily="34" charset="0"/>
              </a:rPr>
              <a:t>(Ai gieo trong nước mắt)</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sẽ về giữa tiếng cười. Ôi đẹp thay những bước chân tiến vào giữa lòng thế giới, loan tình thương tình thương Chúa Trời, loan niềm vui, niềm vui cứu đời, cho mọi người và mọi nơi.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AA89A54F-5B37-34B2-0745-DFF47069E1E8}"/>
              </a:ext>
            </a:extLst>
          </p:cNvPr>
          <p:cNvSpPr txBox="1"/>
          <p:nvPr/>
        </p:nvSpPr>
        <p:spPr>
          <a:xfrm>
            <a:off x="9788053" y="54200"/>
            <a:ext cx="2298700" cy="369332"/>
          </a:xfrm>
          <a:prstGeom prst="rect">
            <a:avLst/>
          </a:prstGeom>
          <a:noFill/>
        </p:spPr>
        <p:txBody>
          <a:bodyPr wrap="square" rtlCol="0">
            <a:spAutoFit/>
          </a:bodyPr>
          <a:lstStyle/>
          <a:p>
            <a:r>
              <a:rPr lang="en-US" dirty="0"/>
              <a:t>TCCĐ 1 292</a:t>
            </a:r>
          </a:p>
        </p:txBody>
      </p:sp>
    </p:spTree>
    <p:extLst>
      <p:ext uri="{BB962C8B-B14F-4D97-AF65-F5344CB8AC3E}">
        <p14:creationId xmlns:p14="http://schemas.microsoft.com/office/powerpoint/2010/main" val="3287066702"/>
      </p:ext>
    </p:extLst>
  </p:cSld>
  <p:clrMapOvr>
    <a:masterClrMapping/>
  </p:clrMapOvr>
</p:sld>
</file>

<file path=ppt/slides/slide7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10C1D-2392-DC9B-5904-C914A15DD3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136CCB5-235D-623C-3A73-15B552EFFCF1}"/>
              </a:ext>
            </a:extLst>
          </p:cNvPr>
          <p:cNvSpPr txBox="1"/>
          <p:nvPr/>
        </p:nvSpPr>
        <p:spPr>
          <a:xfrm>
            <a:off x="1679944" y="172147"/>
            <a:ext cx="10397756" cy="5632311"/>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1. Ôi đồng lúa mênh mông phơi mìn</a:t>
            </a:r>
            <a:r>
              <a:rPr lang="en-US" sz="4000" kern="100" dirty="0">
                <a:latin typeface="Tahoma" panose="020B0604030504040204" pitchFamily="34" charset="0"/>
                <a:ea typeface="Tahoma" panose="020B0604030504040204" pitchFamily="34" charset="0"/>
                <a:cs typeface="Tahoma" panose="020B0604030504040204" pitchFamily="34" charset="0"/>
              </a:rPr>
              <a:t>h</a:t>
            </a:r>
            <a:r>
              <a:rPr lang="vi-VN" sz="4000" kern="100" dirty="0">
                <a:latin typeface="Tahoma" panose="020B0604030504040204" pitchFamily="34" charset="0"/>
                <a:ea typeface="Tahoma" panose="020B0604030504040204" pitchFamily="34" charset="0"/>
                <a:cs typeface="Tahoma" panose="020B0604030504040204" pitchFamily="34" charset="0"/>
              </a:rPr>
              <a:t> dưới nắng hồng, lúa đã trổ bông dâng ngàn sức sống. Người đi trong nước mắt, và người về trong câu ca, tay ôm bó lúa lòng mừng bao la.</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2. Bao người đã hy sinh say tình Chúa quên mình lý tưởng thần linh muôn đời tôn kính. Người đi trong nước mắt, và người về trong câu ca, tay ôm bó lúa lòng mừng bao la.</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54704301"/>
      </p:ext>
    </p:extLst>
  </p:cSld>
  <p:clrMapOvr>
    <a:masterClrMapping/>
  </p:clrMapOvr>
</p:sld>
</file>

<file path=ppt/slides/slide7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E2600-09C9-EC70-D4EC-FCA299C72F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8A4CCF1-73F0-5989-D528-7D02C0954796}"/>
              </a:ext>
            </a:extLst>
          </p:cNvPr>
          <p:cNvSpPr txBox="1"/>
          <p:nvPr/>
        </p:nvSpPr>
        <p:spPr>
          <a:xfrm>
            <a:off x="1679944" y="57847"/>
            <a:ext cx="10397756" cy="6617196"/>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Giao Ước</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Ánh Đăng - Lời: Thiên Cung</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Từ đó vâng từ đó, Chúa đã gọi con. Một phút trao lời ước giao muôn vạn thuở. Từ đây vâng từ đây Chúa đã chọn con, ấn tín trao tay là lời hứa sắt son.</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Lời Người nung chảy vàng khối, Lời Người phá đổ tội lỗi, con thân đứa bé thơ ngây, dám đâu loan báo Lời Người. Từ ngày con trong bào thai, từ ngày xa xăm thuở ấy, ơn Ta thánh hiến người rồi, trao ban giao ước muôn đời.</a:t>
            </a:r>
            <a:r>
              <a:rPr lang="en-US" sz="4000" kern="100" dirty="0">
                <a:latin typeface="Tahoma" panose="020B0604030504040204" pitchFamily="34" charset="0"/>
                <a:ea typeface="Tahoma" panose="020B0604030504040204" pitchFamily="34" charset="0"/>
                <a:cs typeface="Tahoma" panose="020B0604030504040204" pitchFamily="34" charset="0"/>
              </a:rPr>
              <a:t> </a:t>
            </a:r>
          </a:p>
        </p:txBody>
      </p:sp>
      <p:sp>
        <p:nvSpPr>
          <p:cNvPr id="4" name="TextBox 3">
            <a:extLst>
              <a:ext uri="{FF2B5EF4-FFF2-40B4-BE49-F238E27FC236}">
                <a16:creationId xmlns:a16="http://schemas.microsoft.com/office/drawing/2014/main" id="{7054B38F-118E-008D-5D4E-8FC5B7137A42}"/>
              </a:ext>
            </a:extLst>
          </p:cNvPr>
          <p:cNvSpPr txBox="1"/>
          <p:nvPr/>
        </p:nvSpPr>
        <p:spPr>
          <a:xfrm>
            <a:off x="10388600" y="57847"/>
            <a:ext cx="1689100" cy="369332"/>
          </a:xfrm>
          <a:prstGeom prst="rect">
            <a:avLst/>
          </a:prstGeom>
          <a:noFill/>
        </p:spPr>
        <p:txBody>
          <a:bodyPr wrap="square" rtlCol="0">
            <a:spAutoFit/>
          </a:bodyPr>
          <a:lstStyle/>
          <a:p>
            <a:r>
              <a:rPr lang="en-US" dirty="0"/>
              <a:t>TCCĐ 1 - 166</a:t>
            </a:r>
          </a:p>
        </p:txBody>
      </p:sp>
    </p:spTree>
    <p:extLst>
      <p:ext uri="{BB962C8B-B14F-4D97-AF65-F5344CB8AC3E}">
        <p14:creationId xmlns:p14="http://schemas.microsoft.com/office/powerpoint/2010/main" val="1324681582"/>
      </p:ext>
    </p:extLst>
  </p:cSld>
  <p:clrMapOvr>
    <a:masterClrMapping/>
  </p:clrMapOvr>
</p:sld>
</file>

<file path=ppt/slides/slide7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FA7C3-AC09-68F3-9026-14460673BF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2DA99D-BAAF-F534-FD67-99FE3FBC0F0B}"/>
              </a:ext>
            </a:extLst>
          </p:cNvPr>
          <p:cNvSpPr txBox="1"/>
          <p:nvPr/>
        </p:nvSpPr>
        <p:spPr>
          <a:xfrm>
            <a:off x="1679944" y="57847"/>
            <a:ext cx="10397756"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Đường đời trăm phương ngàn lối, lòng người ai đâu dò tới, bơ vơ quán vắng cuộc đời, thân con lữ khách đường dài. Vì Lời giao ước mà thôi, đừng ngại tương lai sẽ tới, </a:t>
            </a:r>
            <a:r>
              <a:rPr lang="en-US" sz="4000" kern="100" dirty="0">
                <a:latin typeface="Tahoma" panose="020B0604030504040204" pitchFamily="34" charset="0"/>
                <a:ea typeface="Tahoma" panose="020B0604030504040204" pitchFamily="34" charset="0"/>
                <a:cs typeface="Tahoma" panose="020B0604030504040204" pitchFamily="34" charset="0"/>
              </a:rPr>
              <a:t>đau thương chát đắng trong</a:t>
            </a:r>
            <a:r>
              <a:rPr lang="vi-VN" sz="4000" kern="100" dirty="0">
                <a:latin typeface="Tahoma" panose="020B0604030504040204" pitchFamily="34" charset="0"/>
                <a:ea typeface="Tahoma" panose="020B0604030504040204" pitchFamily="34" charset="0"/>
                <a:cs typeface="Tahoma" panose="020B0604030504040204" pitchFamily="34" charset="0"/>
              </a:rPr>
              <a:t> đời, tay Ta nâng đỡ không rời.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Từ đó vâng từ đó, Chúa đã gọi con. Một phút trao lời ước giao muôn vạn thuở. Từ đây vâng từ đây Chúa đã chọn con, ấn tín trao tay là lời hứa sắt son.</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21513612"/>
      </p:ext>
    </p:extLst>
  </p:cSld>
  <p:clrMapOvr>
    <a:masterClrMapping/>
  </p:clrMapOvr>
</p:sld>
</file>

<file path=ppt/slides/slide7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BB3DB-7958-FD13-82DA-B9A371D7C1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4FC9BA5-023F-34F7-B3D3-F9456145651C}"/>
              </a:ext>
            </a:extLst>
          </p:cNvPr>
          <p:cNvSpPr txBox="1"/>
          <p:nvPr/>
        </p:nvSpPr>
        <p:spPr>
          <a:xfrm>
            <a:off x="1679944" y="134047"/>
            <a:ext cx="10397756" cy="5632311"/>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Dù đời thay đổi lời hứa, Lời Người giao kết vàng đá. Nay con sẽ hiến cuộc đời, tin yêu phó thác vào Người. Này là giao ước của Ta, là lòng trung kiên vàng đá, cho non đá sẽ chuyển dời, kiên trung giao ước muôn đời.</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Từ đó vâng từ đó, Chúa đã gọi con. Một phút trao lời ước giao muôn vạn thuở. Từ đây vâng từ đây Chúa đã chọn con, ấn tín trao tay là lời hứa sắt son.</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56734805"/>
      </p:ext>
    </p:extLst>
  </p:cSld>
  <p:clrMapOvr>
    <a:masterClrMapping/>
  </p:clrMapOvr>
</p:sld>
</file>

<file path=ppt/slides/slide7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D127F-66B2-CEDB-34D0-82AA9A1367B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22A8574-1561-F5FB-831D-0FD2B713E020}"/>
              </a:ext>
            </a:extLst>
          </p:cNvPr>
          <p:cNvSpPr txBox="1"/>
          <p:nvPr/>
        </p:nvSpPr>
        <p:spPr>
          <a:xfrm>
            <a:off x="1679944" y="134047"/>
            <a:ext cx="10397756" cy="6001643"/>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Hoan Ca Tri Ân</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Nguyễn Duy</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Lạy Chúa, con lấy chi đáp lại Chúa, con lấy chi hiến dâng cho Ngài biết bao hồng ân Ngài ban. Lạy Chúa con hiến dâng trót đời con như khúc hoan ca tri ân Ngài chúc khen tình mến muôn đời.</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Chúa sinh nơi khó nghèo, vì Ngài quá thương con chịu muôn vàn cay đắng, và đã chết cho con Ngài đã sống cho con ôi tình Chúa thương.</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89090F08-6F09-8BB5-BF56-2D547D082A5F}"/>
              </a:ext>
            </a:extLst>
          </p:cNvPr>
          <p:cNvSpPr txBox="1"/>
          <p:nvPr/>
        </p:nvSpPr>
        <p:spPr>
          <a:xfrm>
            <a:off x="9969500" y="134047"/>
            <a:ext cx="2108200" cy="369332"/>
          </a:xfrm>
          <a:prstGeom prst="rect">
            <a:avLst/>
          </a:prstGeom>
          <a:noFill/>
        </p:spPr>
        <p:txBody>
          <a:bodyPr wrap="square" rtlCol="0">
            <a:spAutoFit/>
          </a:bodyPr>
          <a:lstStyle/>
          <a:p>
            <a:r>
              <a:rPr lang="en-US" dirty="0"/>
              <a:t>TCCĐ 1 - 274</a:t>
            </a:r>
          </a:p>
        </p:txBody>
      </p:sp>
    </p:spTree>
    <p:extLst>
      <p:ext uri="{BB962C8B-B14F-4D97-AF65-F5344CB8AC3E}">
        <p14:creationId xmlns:p14="http://schemas.microsoft.com/office/powerpoint/2010/main" val="1669623072"/>
      </p:ext>
    </p:extLst>
  </p:cSld>
  <p:clrMapOvr>
    <a:masterClrMapping/>
  </p:clrMapOvr>
</p:sld>
</file>

<file path=ppt/slides/slide7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DA341-EECE-4E4A-94B0-F4953CA1818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2D10F1A-8B25-5825-6F36-D00CABA52356}"/>
              </a:ext>
            </a:extLst>
          </p:cNvPr>
          <p:cNvSpPr txBox="1"/>
          <p:nvPr/>
        </p:nvSpPr>
        <p:spPr>
          <a:xfrm>
            <a:off x="1679944" y="45147"/>
            <a:ext cx="10397756" cy="6524863"/>
          </a:xfrm>
          <a:prstGeom prst="rect">
            <a:avLst/>
          </a:prstGeom>
          <a:noFill/>
        </p:spPr>
        <p:txBody>
          <a:bodyPr wrap="square" rtlCol="0">
            <a:spAutoFit/>
          </a:bodyPr>
          <a:lstStyle/>
          <a:p>
            <a:pPr algn="just"/>
            <a:r>
              <a:rPr lang="vi-VN" sz="3800" kern="100" dirty="0">
                <a:latin typeface="Tahoma" panose="020B0604030504040204" pitchFamily="34" charset="0"/>
                <a:ea typeface="Tahoma" panose="020B0604030504040204" pitchFamily="34" charset="0"/>
                <a:cs typeface="Tahoma" panose="020B0604030504040204" pitchFamily="34" charset="0"/>
              </a:rPr>
              <a:t>2. Chúa yêu con lỗi lầm, để chuộc cứu thân con đành cam chịu quên lãng, chịu phụ nghĩa quên ơn nằm Thánh giá cô đơn Chúa chẳng bỏ con.</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Lạy Chúa, con lấy chi đáp lại Chúa, con lấy chi hiến dâng cho Ngài biết bao hồng ân Ngài ban. Lạy Chúa con hiến dâng trót đời con như khúc hoan ca tri ân Ngài chúc khen tình mến muôn đời.</a:t>
            </a:r>
            <a:endParaRPr lang="en-US"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latin typeface="Tahoma" panose="020B0604030504040204" pitchFamily="34" charset="0"/>
                <a:ea typeface="Tahoma" panose="020B0604030504040204" pitchFamily="34" charset="0"/>
                <a:cs typeface="Tahoma" panose="020B0604030504040204" pitchFamily="34" charset="0"/>
              </a:rPr>
              <a:t>3. Biết bao giờ đáp đền, tình này quá đơn hèn, tình con dù tha thiết, chẳng đủ đáp vô biên tình cắt xén bao phen mối tình chóng quên.</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45277488"/>
      </p:ext>
    </p:extLst>
  </p:cSld>
  <p:clrMapOvr>
    <a:masterClrMapping/>
  </p:clrMapOvr>
</p:sld>
</file>

<file path=ppt/slides/slide7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4BB0D-D3E1-2F55-6BFF-782C88C817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66843AF-28AB-47B9-C17F-6DA9060137DD}"/>
              </a:ext>
            </a:extLst>
          </p:cNvPr>
          <p:cNvSpPr txBox="1"/>
          <p:nvPr/>
        </p:nvSpPr>
        <p:spPr>
          <a:xfrm>
            <a:off x="1679944" y="45147"/>
            <a:ext cx="10397756" cy="6278642"/>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Lạy Chúa Con Đây</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Dao Kim</a:t>
            </a:r>
          </a:p>
          <a:p>
            <a:pPr algn="just"/>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Con thưa cùng Chúa, </a:t>
            </a:r>
            <a:r>
              <a:rPr lang="en-US" sz="4000" kern="100" dirty="0">
                <a:latin typeface="Tahoma" panose="020B0604030504040204" pitchFamily="34" charset="0"/>
                <a:ea typeface="Tahoma" panose="020B0604030504040204" pitchFamily="34" charset="0"/>
                <a:cs typeface="Tahoma" panose="020B0604030504040204" pitchFamily="34" charset="0"/>
              </a:rPr>
              <a:t>      Này  con xin đến</a:t>
            </a:r>
          </a:p>
          <a:p>
            <a:pPr algn="just"/>
            <a:r>
              <a:rPr lang="en-US" sz="4000" u="sng"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Con thưa cùng Chúa         ,</a:t>
            </a:r>
          </a:p>
          <a:p>
            <a:pPr algn="just"/>
            <a:endParaRPr lang="en-US" u="sng"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để </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thi hành, </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thi hành thánh ý Cha.</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en-US" sz="4000" u="sng"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Này con xin đến để  thi hành Thánh ý Cha</a:t>
            </a:r>
          </a:p>
          <a:p>
            <a:pPr algn="just"/>
            <a:br>
              <a:rPr lang="vi-VN" sz="4000" kern="100" dirty="0">
                <a:latin typeface="Tahoma" panose="020B0604030504040204" pitchFamily="34" charset="0"/>
                <a:ea typeface="Tahoma" panose="020B0604030504040204" pitchFamily="34" charset="0"/>
                <a:cs typeface="Tahoma" panose="020B0604030504040204" pitchFamily="34" charset="0"/>
              </a:rPr>
            </a:br>
            <a:r>
              <a:rPr lang="vi-VN" sz="4000" kern="100" dirty="0">
                <a:latin typeface="Tahoma" panose="020B0604030504040204" pitchFamily="34" charset="0"/>
                <a:ea typeface="Tahoma" panose="020B0604030504040204" pitchFamily="34" charset="0"/>
                <a:cs typeface="Tahoma" panose="020B0604030504040204" pitchFamily="34" charset="0"/>
              </a:rPr>
              <a:t>1. Giữa đêm trường trong đền thánh Chúa, đèn khuya ánh lên bao niềm hy vọng. Có tiếng người gọi con dặt dìu hối thúc tâm tư. Vâng! Lạy Chúa con đây.</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EE9EB438-52ED-EAB0-B265-C4B732CF5F1D}"/>
              </a:ext>
            </a:extLst>
          </p:cNvPr>
          <p:cNvSpPr txBox="1"/>
          <p:nvPr/>
        </p:nvSpPr>
        <p:spPr>
          <a:xfrm>
            <a:off x="9842500" y="45147"/>
            <a:ext cx="2120900" cy="369332"/>
          </a:xfrm>
          <a:prstGeom prst="rect">
            <a:avLst/>
          </a:prstGeom>
          <a:noFill/>
        </p:spPr>
        <p:txBody>
          <a:bodyPr wrap="square" rtlCol="0">
            <a:spAutoFit/>
          </a:bodyPr>
          <a:lstStyle/>
          <a:p>
            <a:r>
              <a:rPr lang="en-US" dirty="0"/>
              <a:t>TCCĐ 1 - 300</a:t>
            </a:r>
          </a:p>
        </p:txBody>
      </p:sp>
      <p:sp>
        <p:nvSpPr>
          <p:cNvPr id="4" name="Left Bracket 3">
            <a:extLst>
              <a:ext uri="{FF2B5EF4-FFF2-40B4-BE49-F238E27FC236}">
                <a16:creationId xmlns:a16="http://schemas.microsoft.com/office/drawing/2014/main" id="{2419F375-6E74-BD76-4B03-D1A72F48547D}"/>
              </a:ext>
            </a:extLst>
          </p:cNvPr>
          <p:cNvSpPr/>
          <p:nvPr/>
        </p:nvSpPr>
        <p:spPr>
          <a:xfrm>
            <a:off x="1679944" y="711200"/>
            <a:ext cx="148856" cy="9017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ket 4">
            <a:extLst>
              <a:ext uri="{FF2B5EF4-FFF2-40B4-BE49-F238E27FC236}">
                <a16:creationId xmlns:a16="http://schemas.microsoft.com/office/drawing/2014/main" id="{6A306BB1-99C2-9C41-E43D-FD18D343763B}"/>
              </a:ext>
            </a:extLst>
          </p:cNvPr>
          <p:cNvSpPr/>
          <p:nvPr/>
        </p:nvSpPr>
        <p:spPr>
          <a:xfrm>
            <a:off x="1679944" y="2197100"/>
            <a:ext cx="148856" cy="9017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ket 5">
            <a:extLst>
              <a:ext uri="{FF2B5EF4-FFF2-40B4-BE49-F238E27FC236}">
                <a16:creationId xmlns:a16="http://schemas.microsoft.com/office/drawing/2014/main" id="{913FD7BE-A3DB-E6F8-DC1D-A8B0A2713A4D}"/>
              </a:ext>
            </a:extLst>
          </p:cNvPr>
          <p:cNvSpPr/>
          <p:nvPr/>
        </p:nvSpPr>
        <p:spPr>
          <a:xfrm flipH="1">
            <a:off x="11779988" y="711200"/>
            <a:ext cx="148856" cy="9017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a:extLst>
              <a:ext uri="{FF2B5EF4-FFF2-40B4-BE49-F238E27FC236}">
                <a16:creationId xmlns:a16="http://schemas.microsoft.com/office/drawing/2014/main" id="{52EE168B-05B3-BB7F-00D8-957FE4623760}"/>
              </a:ext>
            </a:extLst>
          </p:cNvPr>
          <p:cNvSpPr/>
          <p:nvPr/>
        </p:nvSpPr>
        <p:spPr>
          <a:xfrm flipH="1">
            <a:off x="11779988" y="2197100"/>
            <a:ext cx="148856" cy="9017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66580595"/>
      </p:ext>
    </p:extLst>
  </p:cSld>
  <p:clrMapOvr>
    <a:masterClrMapping/>
  </p:clrMapOvr>
</p:sld>
</file>

<file path=ppt/slides/slide7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93E6E-F51A-1374-931E-7DD2185924E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95132C6-277A-6869-022C-A7A6C07F57AC}"/>
              </a:ext>
            </a:extLst>
          </p:cNvPr>
          <p:cNvSpPr txBox="1"/>
          <p:nvPr/>
        </p:nvSpPr>
        <p:spPr>
          <a:xfrm>
            <a:off x="1679944" y="-69153"/>
            <a:ext cx="10397756" cy="6924973"/>
          </a:xfrm>
          <a:prstGeom prst="rect">
            <a:avLst/>
          </a:prstGeom>
          <a:noFill/>
        </p:spPr>
        <p:txBody>
          <a:bodyPr wrap="square" rtlCol="0">
            <a:spAutoFit/>
          </a:bodyPr>
          <a:lstStyle/>
          <a:p>
            <a:pPr algn="ctr"/>
            <a:r>
              <a:rPr lang="vi-VN" sz="4000" kern="100" dirty="0">
                <a:latin typeface="Tahoma" panose="020B0604030504040204" pitchFamily="34" charset="0"/>
                <a:ea typeface="Tahoma" panose="020B0604030504040204" pitchFamily="34" charset="0"/>
                <a:cs typeface="Tahoma" panose="020B0604030504040204" pitchFamily="34" charset="0"/>
              </a:rPr>
              <a:t>Con thưa cùng Chúa, </a:t>
            </a:r>
            <a:r>
              <a:rPr lang="en-US" sz="4000" kern="100" dirty="0">
                <a:latin typeface="Tahoma" panose="020B0604030504040204" pitchFamily="34" charset="0"/>
                <a:ea typeface="Tahoma" panose="020B0604030504040204" pitchFamily="34" charset="0"/>
                <a:cs typeface="Tahoma" panose="020B0604030504040204" pitchFamily="34" charset="0"/>
              </a:rPr>
              <a:t>      Này  con xin đến</a:t>
            </a:r>
          </a:p>
          <a:p>
            <a:pPr algn="just"/>
            <a:r>
              <a:rPr lang="en-US" sz="4000" u="sng"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Con thưa cùng Chúa         ,</a:t>
            </a:r>
          </a:p>
          <a:p>
            <a:pPr algn="just"/>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để </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thi hành, </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thi hành thánh ý Cha.</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en-US" sz="4000" u="sng"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Này con xin đến để  thi hành Thánh ý Cha</a:t>
            </a:r>
          </a:p>
          <a:p>
            <a:pPr algn="just"/>
            <a:endParaRPr lang="en-US" kern="100" spc="-15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spc="-150" dirty="0">
                <a:latin typeface="Tahoma" panose="020B0604030504040204" pitchFamily="34" charset="0"/>
                <a:ea typeface="Tahoma" panose="020B0604030504040204" pitchFamily="34" charset="0"/>
                <a:cs typeface="Tahoma" panose="020B0604030504040204" pitchFamily="34" charset="0"/>
              </a:rPr>
              <a:t>2. Chúa đã mở cửa trời cho con và thánh hóa môi con bằng than hồng. Chúa muốn chọn Đại ngôn của Người giữa đám dân riêng. Vâng! Lạy Chúa con đây.</a:t>
            </a:r>
            <a:endParaRPr lang="en-US" sz="3800" kern="100" spc="-15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spc="-150" dirty="0">
                <a:latin typeface="Tahoma" panose="020B0604030504040204" pitchFamily="34" charset="0"/>
                <a:ea typeface="Tahoma" panose="020B0604030504040204" pitchFamily="34" charset="0"/>
                <a:cs typeface="Tahoma" panose="020B0604030504040204" pitchFamily="34" charset="0"/>
              </a:rPr>
              <a:t>3. Phút ngỡ ngàng của lời ân phúc, giờ loan báo tin vui đã khởi đầu. Đấng Cứu Độ toàn dân đợi chờ, muôn tiếng xin vâng. Vâng! Lạy Chúa con đây</a:t>
            </a:r>
            <a:endParaRPr lang="en-US" sz="3800" kern="100" spc="-150" dirty="0">
              <a:latin typeface="Tahoma" panose="020B0604030504040204" pitchFamily="34" charset="0"/>
              <a:ea typeface="Tahoma" panose="020B0604030504040204" pitchFamily="34" charset="0"/>
              <a:cs typeface="Tahoma" panose="020B0604030504040204" pitchFamily="34" charset="0"/>
            </a:endParaRPr>
          </a:p>
        </p:txBody>
      </p:sp>
      <p:sp>
        <p:nvSpPr>
          <p:cNvPr id="4" name="Left Bracket 3">
            <a:extLst>
              <a:ext uri="{FF2B5EF4-FFF2-40B4-BE49-F238E27FC236}">
                <a16:creationId xmlns:a16="http://schemas.microsoft.com/office/drawing/2014/main" id="{5C710B18-2704-2073-1CD6-2F499D34EF08}"/>
              </a:ext>
            </a:extLst>
          </p:cNvPr>
          <p:cNvSpPr/>
          <p:nvPr/>
        </p:nvSpPr>
        <p:spPr>
          <a:xfrm>
            <a:off x="1679944" y="241300"/>
            <a:ext cx="148856" cy="9017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ket 4">
            <a:extLst>
              <a:ext uri="{FF2B5EF4-FFF2-40B4-BE49-F238E27FC236}">
                <a16:creationId xmlns:a16="http://schemas.microsoft.com/office/drawing/2014/main" id="{5ED851A8-042C-9E96-34AE-D3C589CEEDA7}"/>
              </a:ext>
            </a:extLst>
          </p:cNvPr>
          <p:cNvSpPr/>
          <p:nvPr/>
        </p:nvSpPr>
        <p:spPr>
          <a:xfrm>
            <a:off x="1679944" y="1409700"/>
            <a:ext cx="148856" cy="9017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ket 5">
            <a:extLst>
              <a:ext uri="{FF2B5EF4-FFF2-40B4-BE49-F238E27FC236}">
                <a16:creationId xmlns:a16="http://schemas.microsoft.com/office/drawing/2014/main" id="{C05CB622-95FC-B1E1-88FF-ADFF34FA5B09}"/>
              </a:ext>
            </a:extLst>
          </p:cNvPr>
          <p:cNvSpPr/>
          <p:nvPr/>
        </p:nvSpPr>
        <p:spPr>
          <a:xfrm flipH="1">
            <a:off x="11779988" y="241300"/>
            <a:ext cx="148856" cy="9017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a:extLst>
              <a:ext uri="{FF2B5EF4-FFF2-40B4-BE49-F238E27FC236}">
                <a16:creationId xmlns:a16="http://schemas.microsoft.com/office/drawing/2014/main" id="{A992D1B9-CF53-5F00-D223-B4B6CE80ED88}"/>
              </a:ext>
            </a:extLst>
          </p:cNvPr>
          <p:cNvSpPr/>
          <p:nvPr/>
        </p:nvSpPr>
        <p:spPr>
          <a:xfrm flipH="1">
            <a:off x="11779988" y="1409700"/>
            <a:ext cx="148856" cy="901700"/>
          </a:xfrm>
          <a:prstGeom prst="leftBracke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87376337"/>
      </p:ext>
    </p:extLst>
  </p:cSld>
  <p:clrMapOvr>
    <a:masterClrMapping/>
  </p:clrMapOvr>
</p:sld>
</file>

<file path=ppt/slides/slide7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E22DF-0831-6168-BA97-54FB2A3A0C5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F035731-3EF6-3E18-9A86-37B2A473F079}"/>
              </a:ext>
            </a:extLst>
          </p:cNvPr>
          <p:cNvSpPr txBox="1"/>
          <p:nvPr/>
        </p:nvSpPr>
        <p:spPr>
          <a:xfrm>
            <a:off x="1679944" y="7047"/>
            <a:ext cx="10397756" cy="6894195"/>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Niềm Xác Tín Của Con</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Nguyễn Văn Tuyên</a:t>
            </a:r>
          </a:p>
          <a:p>
            <a:pPr algn="just"/>
            <a:r>
              <a:rPr lang="vi-VN" sz="3800" kern="100" dirty="0">
                <a:latin typeface="Tahoma" panose="020B0604030504040204" pitchFamily="34" charset="0"/>
                <a:ea typeface="Tahoma" panose="020B0604030504040204" pitchFamily="34" charset="0"/>
                <a:cs typeface="Tahoma" panose="020B0604030504040204" pitchFamily="34" charset="0"/>
              </a:rPr>
              <a:t>1. Con luôn tin rằng tình Ngài thương con không bờ không bến. Con luôn tin rằng, Ngài chọn tên con khi chưa có sao trời. Mặt trời mặt tr</a:t>
            </a:r>
            <a:r>
              <a:rPr lang="en-US" sz="3800" kern="100" dirty="0">
                <a:latin typeface="Tahoma" panose="020B0604030504040204" pitchFamily="34" charset="0"/>
                <a:ea typeface="Tahoma" panose="020B0604030504040204" pitchFamily="34" charset="0"/>
                <a:cs typeface="Tahoma" panose="020B0604030504040204" pitchFamily="34" charset="0"/>
              </a:rPr>
              <a:t>ă</a:t>
            </a:r>
            <a:r>
              <a:rPr lang="vi-VN" sz="3800" kern="100" dirty="0">
                <a:latin typeface="Tahoma" panose="020B0604030504040204" pitchFamily="34" charset="0"/>
                <a:ea typeface="Tahoma" panose="020B0604030504040204" pitchFamily="34" charset="0"/>
                <a:cs typeface="Tahoma" panose="020B0604030504040204" pitchFamily="34" charset="0"/>
              </a:rPr>
              <a:t>ng theo con ngày ngày, n</a:t>
            </a:r>
            <a:r>
              <a:rPr lang="en-US" sz="3800" kern="100" dirty="0">
                <a:latin typeface="Tahoma" panose="020B0604030504040204" pitchFamily="34" charset="0"/>
                <a:ea typeface="Tahoma" panose="020B0604030504040204" pitchFamily="34" charset="0"/>
                <a:cs typeface="Tahoma" panose="020B0604030504040204" pitchFamily="34" charset="0"/>
              </a:rPr>
              <a:t>ẻo</a:t>
            </a:r>
            <a:r>
              <a:rPr lang="vi-VN" sz="3800" kern="100" dirty="0">
                <a:latin typeface="Tahoma" panose="020B0604030504040204" pitchFamily="34" charset="0"/>
                <a:ea typeface="Tahoma" panose="020B0604030504040204" pitchFamily="34" charset="0"/>
                <a:cs typeface="Tahoma" panose="020B0604030504040204" pitchFamily="34" charset="0"/>
              </a:rPr>
              <a:t> đường con đi thiên nhiên dịu vời. Ngài phủ vây con với khí trời mát trong.</a:t>
            </a:r>
            <a:endParaRPr lang="en-US" sz="3800" kern="100" dirty="0">
              <a:latin typeface="Tahoma" panose="020B0604030504040204" pitchFamily="34" charset="0"/>
              <a:ea typeface="Tahoma" panose="020B0604030504040204" pitchFamily="34" charset="0"/>
              <a:cs typeface="Tahoma" panose="020B0604030504040204" pitchFamily="34" charset="0"/>
            </a:endParaRPr>
          </a:p>
          <a:p>
            <a:pPr algn="just"/>
            <a:r>
              <a:rPr lang="vi-VN" sz="38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Và này con đến Chúa ơi, xin quyết theo Ngài. Dẫu có cô đơn, đẫu có lo âu con luôn vui bước. Một điều nguyện ước Chúa ơi, ân thánh do trời. Dẫn lối con đi, dẫn bước trung trinh, nơi thánh điện Ngài.</a:t>
            </a:r>
            <a:endParaRPr lang="en-US" sz="38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966D5AF2-E0C2-5D17-1277-B8A215C2E66B}"/>
              </a:ext>
            </a:extLst>
          </p:cNvPr>
          <p:cNvSpPr txBox="1"/>
          <p:nvPr/>
        </p:nvSpPr>
        <p:spPr>
          <a:xfrm>
            <a:off x="10337800" y="0"/>
            <a:ext cx="1739900" cy="369332"/>
          </a:xfrm>
          <a:prstGeom prst="rect">
            <a:avLst/>
          </a:prstGeom>
          <a:noFill/>
        </p:spPr>
        <p:txBody>
          <a:bodyPr wrap="square" rtlCol="0">
            <a:spAutoFit/>
          </a:bodyPr>
          <a:lstStyle/>
          <a:p>
            <a:r>
              <a:rPr lang="en-US" dirty="0"/>
              <a:t>TCCĐ 1 - 277</a:t>
            </a:r>
          </a:p>
        </p:txBody>
      </p:sp>
    </p:spTree>
    <p:extLst>
      <p:ext uri="{BB962C8B-B14F-4D97-AF65-F5344CB8AC3E}">
        <p14:creationId xmlns:p14="http://schemas.microsoft.com/office/powerpoint/2010/main" val="3226256572"/>
      </p:ext>
    </p:extLst>
  </p:cSld>
  <p:clrMapOvr>
    <a:masterClrMapping/>
  </p:clrMapOvr>
</p:sld>
</file>

<file path=ppt/slides/slide7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A1EF1-3FCF-FA61-CBA1-F4B7BEB6BB1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38C91F6-D42B-0A84-43D0-DD564F672144}"/>
              </a:ext>
            </a:extLst>
          </p:cNvPr>
          <p:cNvSpPr txBox="1"/>
          <p:nvPr/>
        </p:nvSpPr>
        <p:spPr>
          <a:xfrm>
            <a:off x="1679944" y="-31053"/>
            <a:ext cx="10397756" cy="6863417"/>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Con luôn tin rằng Ngài chọn tên con lên hàng </a:t>
            </a:r>
            <a:r>
              <a:rPr lang="en-US" sz="4000" kern="100" dirty="0">
                <a:latin typeface="Tahoma" panose="020B0604030504040204" pitchFamily="34" charset="0"/>
                <a:ea typeface="Tahoma" panose="020B0604030504040204" pitchFamily="34" charset="0"/>
                <a:cs typeface="Tahoma" panose="020B0604030504040204" pitchFamily="34" charset="0"/>
              </a:rPr>
              <a:t>tư tế</a:t>
            </a:r>
            <a:r>
              <a:rPr lang="vi-VN" sz="4000" kern="100" dirty="0">
                <a:latin typeface="Tahoma" panose="020B0604030504040204" pitchFamily="34" charset="0"/>
                <a:ea typeface="Tahoma" panose="020B0604030504040204" pitchFamily="34" charset="0"/>
                <a:cs typeface="Tahoma" panose="020B0604030504040204" pitchFamily="34" charset="0"/>
              </a:rPr>
              <a:t>. Con luôn tin rằng Ngài dìu con đi trong cung thánh điện Ngài. Dù đời ô nhơ, u mê dại khờ, Ngài đ</a:t>
            </a:r>
            <a:r>
              <a:rPr lang="en-US" sz="4000" kern="100" dirty="0">
                <a:latin typeface="Tahoma" panose="020B0604030504040204" pitchFamily="34" charset="0"/>
                <a:ea typeface="Tahoma" panose="020B0604030504040204" pitchFamily="34" charset="0"/>
                <a:cs typeface="Tahoma" panose="020B0604030504040204" pitchFamily="34" charset="0"/>
              </a:rPr>
              <a:t>ã</a:t>
            </a:r>
            <a:r>
              <a:rPr lang="vi-VN" sz="4000" kern="100" dirty="0">
                <a:latin typeface="Tahoma" panose="020B0604030504040204" pitchFamily="34" charset="0"/>
                <a:ea typeface="Tahoma" panose="020B0604030504040204" pitchFamily="34" charset="0"/>
                <a:cs typeface="Tahoma" panose="020B0604030504040204" pitchFamily="34" charset="0"/>
              </a:rPr>
              <a:t> yêu thương không chi tầm thường. Tình Ngài cho con ôi mang nhiều mến thương.</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Và này con đến Chúa ơi, xin quyết theo Ngài. Dẫu có cô đơn, đẫu có lo âu con luôn vui bước. Một điều nguyện ước Chúa ơi, ân thánh do trời. Dẫn lối con đi, dẫn bước trung trinh, nơi thánh điện Ngài.</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97347188"/>
      </p:ext>
    </p:extLst>
  </p:cSld>
  <p:clrMapOvr>
    <a:masterClrMapping/>
  </p:clrMapOvr>
</p:sld>
</file>

<file path=ppt/slides/slide7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912A2-6044-2E0E-80CD-1F604C66A93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ECE521B-C2E8-3D33-C1FA-367414DAC121}"/>
              </a:ext>
            </a:extLst>
          </p:cNvPr>
          <p:cNvSpPr txBox="1"/>
          <p:nvPr/>
        </p:nvSpPr>
        <p:spPr>
          <a:xfrm>
            <a:off x="1679944" y="-69153"/>
            <a:ext cx="10397756" cy="6863417"/>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Con luôn tin rằng Ngài đã chọn con giữa lòng nhân thế. Con</a:t>
            </a:r>
            <a:r>
              <a:rPr lang="en-US" sz="4000" kern="100" dirty="0">
                <a:latin typeface="Tahoma" panose="020B0604030504040204" pitchFamily="34" charset="0"/>
                <a:ea typeface="Tahoma" panose="020B0604030504040204" pitchFamily="34" charset="0"/>
                <a:cs typeface="Tahoma" panose="020B0604030504040204" pitchFamily="34" charset="0"/>
              </a:rPr>
              <a:t> </a:t>
            </a:r>
            <a:r>
              <a:rPr lang="vi-VN" sz="4000" kern="100" dirty="0">
                <a:latin typeface="Tahoma" panose="020B0604030504040204" pitchFamily="34" charset="0"/>
                <a:ea typeface="Tahoma" panose="020B0604030504040204" pitchFamily="34" charset="0"/>
                <a:cs typeface="Tahoma" panose="020B0604030504040204" pitchFamily="34" charset="0"/>
              </a:rPr>
              <a:t>luôn tin rằng Ngài chở che con trong đôi cánh của Ngài. Dòng đời hôm nay, đau thương phủ đầy, Ngài hằng yêu thương không chỉ bằng lời. Tình Ngài cho con</a:t>
            </a:r>
            <a:r>
              <a:rPr lang="en-US" sz="4000" kern="100" dirty="0">
                <a:latin typeface="Tahoma" panose="020B0604030504040204" pitchFamily="34" charset="0"/>
                <a:ea typeface="Tahoma" panose="020B0604030504040204" pitchFamily="34" charset="0"/>
                <a:cs typeface="Tahoma" panose="020B0604030504040204" pitchFamily="34" charset="0"/>
              </a:rPr>
              <a:t> ôi</a:t>
            </a:r>
            <a:r>
              <a:rPr lang="vi-VN" sz="4000" kern="100" dirty="0">
                <a:latin typeface="Tahoma" panose="020B0604030504040204" pitchFamily="34" charset="0"/>
                <a:ea typeface="Tahoma" panose="020B0604030504040204" pitchFamily="34" charset="0"/>
                <a:cs typeface="Tahoma" panose="020B0604030504040204" pitchFamily="34" charset="0"/>
              </a:rPr>
              <a:t> mang nhiều mến thương.</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Và này con đến Chúa ơi, xin quyết theo Ngài. Dẫu có cô đơn, đẫu có lo âu con luôn vui bước. Một điều nguyện ước Chúa ơi, ân thánh do trời. Dẫn lối con đi, dẫn bước trung trinh, nơi thánh điện Ngài.</a:t>
            </a:r>
            <a:endPar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12997535"/>
      </p:ext>
    </p:extLst>
  </p:cSld>
  <p:clrMapOvr>
    <a:masterClrMapping/>
  </p:clrMapOvr>
</p:sld>
</file>

<file path=ppt/slides/slide7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D161A-1555-4E23-C5FD-2D35AEBBDF8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3FB94AE-C76B-6E65-296B-E38CE46D0459}"/>
              </a:ext>
            </a:extLst>
          </p:cNvPr>
          <p:cNvSpPr txBox="1"/>
          <p:nvPr/>
        </p:nvSpPr>
        <p:spPr>
          <a:xfrm>
            <a:off x="1593410" y="-5653"/>
            <a:ext cx="10529180" cy="6617196"/>
          </a:xfrm>
          <a:prstGeom prst="rect">
            <a:avLst/>
          </a:prstGeom>
          <a:noFill/>
        </p:spPr>
        <p:txBody>
          <a:bodyPr wrap="square" rtlCol="0">
            <a:spAutoFit/>
          </a:bodyPr>
          <a:lstStyle/>
          <a:p>
            <a:pPr algn="ctr"/>
            <a:r>
              <a:rPr lang="vi-VN" sz="2400" kern="100" dirty="0">
                <a:latin typeface="Tahoma" panose="020B0604030504040204" pitchFamily="34" charset="0"/>
                <a:ea typeface="Tahoma" panose="020B0604030504040204" pitchFamily="34" charset="0"/>
                <a:cs typeface="Tahoma" panose="020B0604030504040204" pitchFamily="34" charset="0"/>
              </a:rPr>
              <a:t>Tâm Tình Phó Thác</a:t>
            </a:r>
            <a:r>
              <a:rPr lang="en-US" sz="2400" kern="100" dirty="0">
                <a:latin typeface="Tahoma" panose="020B0604030504040204" pitchFamily="34" charset="0"/>
                <a:ea typeface="Tahoma" panose="020B0604030504040204" pitchFamily="34" charset="0"/>
                <a:cs typeface="Tahoma" panose="020B0604030504040204" pitchFamily="34" charset="0"/>
              </a:rPr>
              <a:t> - </a:t>
            </a:r>
            <a:r>
              <a:rPr lang="vi-VN" sz="2400" kern="100" dirty="0">
                <a:latin typeface="Tahoma" panose="020B0604030504040204" pitchFamily="34" charset="0"/>
                <a:ea typeface="Tahoma" panose="020B0604030504040204" pitchFamily="34" charset="0"/>
                <a:cs typeface="Tahoma" panose="020B0604030504040204" pitchFamily="34" charset="0"/>
              </a:rPr>
              <a:t>Lm. Nguyên Hòa – Hồng Trần</a:t>
            </a: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Cho con sinh ra trong ngàn người rồi Chúa khẽ gọi con đi, dù tâm tư con không thể hiểu thấu sự gì, và để đến hôm nay ân phúc tràn đầy bước chân vào đời chứng nhân Tin Mừng </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N</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gười</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t>
            </a:r>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Cha biết con yếu đuối, xin cho con niềm phó thác và lòng trông cậy</a:t>
            </a:r>
            <a:r>
              <a:rPr lang="en-US"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t>
            </a:r>
          </a:p>
          <a:p>
            <a:pPr algn="just"/>
            <a:r>
              <a:rPr lang="vi-VN" sz="4000" kern="100" dirty="0">
                <a:latin typeface="Tahoma" panose="020B0604030504040204" pitchFamily="34" charset="0"/>
                <a:ea typeface="Tahoma" panose="020B0604030504040204" pitchFamily="34" charset="0"/>
                <a:cs typeface="Tahoma" panose="020B0604030504040204" pitchFamily="34" charset="0"/>
              </a:rPr>
              <a:t>1. Con không cô đơn khi người đời xa tránh cười chê con. Con không bơ vơ giữa trần gian quân thù ngập tràn đầy, con luôn an tâm vì biết rằng Cha vẫn ở bên con.</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499D1075-B42E-060C-7FE9-C7D592A39853}"/>
              </a:ext>
            </a:extLst>
          </p:cNvPr>
          <p:cNvSpPr txBox="1"/>
          <p:nvPr/>
        </p:nvSpPr>
        <p:spPr>
          <a:xfrm>
            <a:off x="10502900" y="0"/>
            <a:ext cx="1689100" cy="369332"/>
          </a:xfrm>
          <a:prstGeom prst="rect">
            <a:avLst/>
          </a:prstGeom>
          <a:noFill/>
        </p:spPr>
        <p:txBody>
          <a:bodyPr wrap="square" rtlCol="0">
            <a:spAutoFit/>
          </a:bodyPr>
          <a:lstStyle/>
          <a:p>
            <a:r>
              <a:rPr lang="en-US" dirty="0"/>
              <a:t>TCCĐ 1 - 288</a:t>
            </a:r>
          </a:p>
        </p:txBody>
      </p:sp>
    </p:spTree>
    <p:extLst>
      <p:ext uri="{BB962C8B-B14F-4D97-AF65-F5344CB8AC3E}">
        <p14:creationId xmlns:p14="http://schemas.microsoft.com/office/powerpoint/2010/main" val="4080440654"/>
      </p:ext>
    </p:extLst>
  </p:cSld>
  <p:clrMapOvr>
    <a:masterClrMapping/>
  </p:clrMapOvr>
</p:sld>
</file>

<file path=ppt/slides/slide8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3A617-EAC3-568E-6011-E30D29C8E40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2201364-78B8-02E9-8A44-15AACF751FC0}"/>
              </a:ext>
            </a:extLst>
          </p:cNvPr>
          <p:cNvSpPr txBox="1"/>
          <p:nvPr/>
        </p:nvSpPr>
        <p:spPr>
          <a:xfrm>
            <a:off x="1679944" y="-5653"/>
            <a:ext cx="10397756"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2. Cho muôn thương đau hay buồn phiền cay đắng ở bên con, cho bao gian truân dẫu cuồng phong giăng phủ nẻo đường đời, con không âu lo khi biết rằng: Cha sẽ ủi an con</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Cho con sinh ra trong ngàn người rồi Chúa khẽ gọi con đi, dù tâm tư con không thể hiểu thấu sự gì, và để đến hôm nay ân phúc tràn đầy, bước chân vào đời chứng nhân Tin Mừng người Cha biết con yếu đuối, xin cho con niềm phó thác và lòng trông cậy.</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14439963"/>
      </p:ext>
    </p:extLst>
  </p:cSld>
  <p:clrMapOvr>
    <a:masterClrMapping/>
  </p:clrMapOvr>
</p:sld>
</file>

<file path=ppt/slides/slide8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7FB9F-2240-F297-F140-2DA8D9CD43A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2C071E-A51B-8C75-A63F-19960434C466}"/>
              </a:ext>
            </a:extLst>
          </p:cNvPr>
          <p:cNvSpPr txBox="1"/>
          <p:nvPr/>
        </p:nvSpPr>
        <p:spPr>
          <a:xfrm>
            <a:off x="1679944" y="-5653"/>
            <a:ext cx="10397756"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Đêm đen âm u hay ngày dài hoang vắng buồn xa xôi, Đông qua Xuân sang dẫu Hè hay Thu buồn ập vào, con luôn an vui vì Chúa là chính suối nguồn yêu thương</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Cho con sinh ra trong ngàn người rồi Chúa khẽ gọi con đi, dù tâm tư con không thể hiểu thấu sự gì, và để đến hôm nay ân phúc tràn đầy, bước chân vào đời chứng nhân Tin Mừng người Cha biết con yếu đuối, xin cho con niềm phó thác và lòng trông cậy.</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47446628"/>
      </p:ext>
    </p:extLst>
  </p:cSld>
  <p:clrMapOvr>
    <a:masterClrMapping/>
  </p:clrMapOvr>
</p:sld>
</file>

<file path=ppt/slides/slide8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7FB9F-2240-F297-F140-2DA8D9CD43A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2C071E-A51B-8C75-A63F-19960434C466}"/>
              </a:ext>
            </a:extLst>
          </p:cNvPr>
          <p:cNvSpPr txBox="1"/>
          <p:nvPr/>
        </p:nvSpPr>
        <p:spPr>
          <a:xfrm>
            <a:off x="1679944" y="-5653"/>
            <a:ext cx="10397756" cy="6247864"/>
          </a:xfrm>
          <a:prstGeom prst="rect">
            <a:avLst/>
          </a:prstGeom>
          <a:noFill/>
        </p:spPr>
        <p:txBody>
          <a:bodyPr wrap="square" rtlCol="0">
            <a:spAutoFit/>
          </a:bodyPr>
          <a:lstStyle/>
          <a:p>
            <a:pPr algn="just"/>
            <a:r>
              <a:rPr lang="vi-VN" sz="4000" kern="100" dirty="0">
                <a:latin typeface="Tahoma" panose="020B0604030504040204" pitchFamily="34" charset="0"/>
                <a:ea typeface="Tahoma" panose="020B0604030504040204" pitchFamily="34" charset="0"/>
                <a:cs typeface="Tahoma" panose="020B0604030504040204" pitchFamily="34" charset="0"/>
              </a:rPr>
              <a:t>3. Đêm đen âm u hay ngày dài hoang vắng buồn xa xôi, Đông qua Xuân sang dẫu Hè hay Thu buồn ập vào, con luôn an vui vì Chúa là chính suối nguồn yêu thương</a:t>
            </a:r>
            <a:endParaRPr lang="en-US" sz="4000" kern="100" dirty="0">
              <a:latin typeface="Tahoma" panose="020B0604030504040204" pitchFamily="34" charset="0"/>
              <a:ea typeface="Tahoma" panose="020B0604030504040204" pitchFamily="34" charset="0"/>
              <a:cs typeface="Tahoma" panose="020B0604030504040204" pitchFamily="34" charset="0"/>
            </a:endParaRPr>
          </a:p>
          <a:p>
            <a:pPr algn="just"/>
            <a:r>
              <a:rPr lang="vi-VN" sz="4000" kern="1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Cho con sinh ra trong ngàn người rồi Chúa khẽ gọi con đi, dù tâm tư con không thể hiểu thấu sự gì, và để đến hôm nay ân phúc tràn đầy, bước chân vào đời chứng nhân Tin Mừng người Cha biết con yếu đuối, xin cho con niềm phó thác và lòng trông cậy.</a:t>
            </a:r>
            <a:endParaRPr lang="en-US" sz="4000" kern="100" dirty="0">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E2DD322C-91F1-A6B7-C738-8F80A9884C82}"/>
              </a:ext>
            </a:extLst>
          </p:cNvPr>
          <p:cNvPicPr>
            <a:picLocks noChangeAspect="1"/>
          </p:cNvPicPr>
          <p:nvPr/>
        </p:nvPicPr>
        <p:blipFill>
          <a:blip r:embed="rId2"/>
          <a:stretch>
            <a:fillRect/>
          </a:stretch>
        </p:blipFill>
        <p:spPr>
          <a:xfrm>
            <a:off x="0" y="21380"/>
            <a:ext cx="12192000" cy="6815240"/>
          </a:xfrm>
          <a:prstGeom prst="rect">
            <a:avLst/>
          </a:prstGeom>
        </p:spPr>
      </p:pic>
    </p:spTree>
    <p:extLst>
      <p:ext uri="{BB962C8B-B14F-4D97-AF65-F5344CB8AC3E}">
        <p14:creationId xmlns:p14="http://schemas.microsoft.com/office/powerpoint/2010/main" val="138862477"/>
      </p:ext>
    </p:extLst>
  </p:cSld>
  <p:clrMapOvr>
    <a:masterClrMapping/>
  </p:clrMapOvr>
</p:sld>
</file>

<file path=ppt/slides/slide8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7FB9F-2240-F297-F140-2DA8D9CD43A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8368545-C4E9-A4D8-5FBC-9CADA67FBC5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27066840"/>
      </p:ext>
    </p:extLst>
  </p:cSld>
  <p:clrMapOvr>
    <a:masterClrMapping/>
  </p:clrMapOvr>
</p:sld>
</file>

<file path=ppt/slides/slide8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84412" y="122599"/>
            <a:ext cx="10267888" cy="6832640"/>
          </a:xfrm>
          <a:prstGeom prst="rect">
            <a:avLst/>
          </a:prstGeom>
          <a:noFill/>
        </p:spPr>
        <p:txBody>
          <a:bodyPr wrap="square" rtlCol="0">
            <a:spAutoFit/>
          </a:bodyPr>
          <a:lstStyle/>
          <a:p>
            <a:pPr algn="ctr"/>
            <a:r>
              <a:rPr lang="vi-VN" sz="2400" i="0" dirty="0">
                <a:effectLst/>
                <a:latin typeface="Tahoma" panose="020B0604030504040204" pitchFamily="34" charset="0"/>
                <a:ea typeface="Tahoma" panose="020B0604030504040204" pitchFamily="34" charset="0"/>
                <a:cs typeface="Tahoma" panose="020B0604030504040204" pitchFamily="34" charset="0"/>
              </a:rPr>
              <a:t>Phút Giao Thừa</a:t>
            </a:r>
            <a:r>
              <a:rPr lang="en-US" sz="2400" i="0" dirty="0">
                <a:effectLst/>
                <a:latin typeface="Tahoma" panose="020B0604030504040204" pitchFamily="34" charset="0"/>
                <a:ea typeface="Tahoma" panose="020B0604030504040204" pitchFamily="34" charset="0"/>
                <a:cs typeface="Tahoma" panose="020B0604030504040204" pitchFamily="34" charset="0"/>
              </a:rPr>
              <a:t> - </a:t>
            </a:r>
            <a:r>
              <a:rPr lang="vi-VN" sz="2400" i="0" dirty="0">
                <a:effectLst/>
                <a:latin typeface="Tahoma" panose="020B0604030504040204" pitchFamily="34" charset="0"/>
                <a:ea typeface="Tahoma" panose="020B0604030504040204" pitchFamily="34" charset="0"/>
                <a:cs typeface="Tahoma" panose="020B0604030504040204" pitchFamily="34" charset="0"/>
              </a:rPr>
              <a:t>Nguyễn Duy</a:t>
            </a:r>
            <a:r>
              <a:rPr lang="en-US" sz="2400" i="0" dirty="0">
                <a:effectLst/>
                <a:latin typeface="Tahoma" panose="020B0604030504040204" pitchFamily="34" charset="0"/>
                <a:ea typeface="Tahoma" panose="020B0604030504040204" pitchFamily="34" charset="0"/>
                <a:cs typeface="Tahoma" panose="020B0604030504040204" pitchFamily="34" charset="0"/>
              </a:rPr>
              <a:t> - </a:t>
            </a:r>
            <a:r>
              <a:rPr lang="vi-VN" sz="2400" i="0" dirty="0">
                <a:effectLst/>
                <a:latin typeface="Tahoma" panose="020B0604030504040204" pitchFamily="34" charset="0"/>
                <a:ea typeface="Tahoma" panose="020B0604030504040204" pitchFamily="34" charset="0"/>
                <a:cs typeface="Tahoma" panose="020B0604030504040204" pitchFamily="34" charset="0"/>
              </a:rPr>
              <a:t>Vũ Mộng Thơ</a:t>
            </a:r>
          </a:p>
          <a:p>
            <a:pPr algn="just"/>
            <a:r>
              <a:rPr lang="vi-VN" sz="4500" i="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Đoàn con dâng phút giây giao thừa. Hợp hoan vang khúc ca xuân hồng. Chào đón xuân mới sang bên thềm, Xuân thắm tươi huy hoàng ôi phút giây huyền linh. Ngài ơi! ôi Chúa Xuân muôn đời, tràn lan bao thánh ân dạt dào. Ngài ơi! ôi Chúa Xuân ân tình ban xuống ơn an bình trên nước Nam đẹp xinh.</a:t>
            </a:r>
            <a:endParaRPr lang="en-US" sz="4500" i="0" dirty="0">
              <a:effectLst/>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44CED450-96FA-2808-F999-A95E11D9D455}"/>
              </a:ext>
            </a:extLst>
          </p:cNvPr>
          <p:cNvSpPr txBox="1"/>
          <p:nvPr/>
        </p:nvSpPr>
        <p:spPr>
          <a:xfrm>
            <a:off x="10401300" y="0"/>
            <a:ext cx="1524000" cy="646331"/>
          </a:xfrm>
          <a:prstGeom prst="rect">
            <a:avLst/>
          </a:prstGeom>
          <a:noFill/>
        </p:spPr>
        <p:txBody>
          <a:bodyPr wrap="square" rtlCol="0">
            <a:spAutoFit/>
          </a:bodyPr>
          <a:lstStyle/>
          <a:p>
            <a:r>
              <a:rPr lang="en-US" dirty="0"/>
              <a:t>F</a:t>
            </a:r>
          </a:p>
          <a:p>
            <a:r>
              <a:rPr lang="en-US" dirty="0"/>
              <a:t>-3</a:t>
            </a:r>
          </a:p>
        </p:txBody>
      </p:sp>
    </p:spTree>
    <p:extLst>
      <p:ext uri="{BB962C8B-B14F-4D97-AF65-F5344CB8AC3E}">
        <p14:creationId xmlns:p14="http://schemas.microsoft.com/office/powerpoint/2010/main" val="3908952753"/>
      </p:ext>
    </p:extLst>
  </p:cSld>
  <p:clrMapOvr>
    <a:masterClrMapping/>
  </p:clrMapOvr>
</p:sld>
</file>

<file path=ppt/slides/slide8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14500" y="122599"/>
            <a:ext cx="10337800" cy="6555641"/>
          </a:xfrm>
          <a:prstGeom prst="rect">
            <a:avLst/>
          </a:prstGeom>
          <a:noFill/>
        </p:spPr>
        <p:txBody>
          <a:bodyPr wrap="square" rtlCol="0">
            <a:spAutoFit/>
          </a:bodyPr>
          <a:lstStyle/>
          <a:p>
            <a:pPr algn="just"/>
            <a:r>
              <a:rPr lang="vi-VN" sz="6000" i="0" dirty="0">
                <a:effectLst/>
                <a:latin typeface="Tahoma" panose="020B0604030504040204" pitchFamily="34" charset="0"/>
                <a:ea typeface="Tahoma" panose="020B0604030504040204" pitchFamily="34" charset="0"/>
                <a:cs typeface="Tahoma" panose="020B0604030504040204" pitchFamily="34" charset="0"/>
              </a:rPr>
              <a:t>1. Giờ này là phút giây giao thừa, giờ phút linh thiêng nhất trong năm, ôi giây phút uy nghiêm thơm hương mới xuân sang những phút giây ban đầu dành riêng cho Chúa Xuân.</a:t>
            </a:r>
            <a:endParaRPr lang="en-US" sz="6000" i="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84428837"/>
      </p:ext>
    </p:extLst>
  </p:cSld>
  <p:clrMapOvr>
    <a:masterClrMapping/>
  </p:clrMapOvr>
</p:sld>
</file>

<file path=ppt/slides/slide8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84412" y="122599"/>
            <a:ext cx="10267888" cy="6324808"/>
          </a:xfrm>
          <a:prstGeom prst="rect">
            <a:avLst/>
          </a:prstGeom>
          <a:noFill/>
        </p:spPr>
        <p:txBody>
          <a:bodyPr wrap="square" rtlCol="0">
            <a:spAutoFit/>
          </a:bodyPr>
          <a:lstStyle/>
          <a:p>
            <a:pPr algn="just"/>
            <a:r>
              <a:rPr lang="vi-VN" sz="4500" i="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Đoàn con dâng phút giây giao thừa. Hợp hoan vang khúc ca xuân hồng. Chào đón xuân mới sang bên thềm, Xuân thắm tươi huy hoàng ôi phút giây huyền linh. Ngài ơi! ôi Chúa Xuân muôn đời, tràn lan bao thánh ân dạt dào. Ngài ơi! ôi Chúa Xuân ân tình ban xuống ơn an bình trên nước Nam đẹp xinh.</a:t>
            </a:r>
            <a:endParaRPr lang="en-US" sz="4500" i="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15504262"/>
      </p:ext>
    </p:extLst>
  </p:cSld>
  <p:clrMapOvr>
    <a:masterClrMapping/>
  </p:clrMapOvr>
</p:sld>
</file>

<file path=ppt/slides/slide8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816100" y="122599"/>
            <a:ext cx="10236200" cy="6555641"/>
          </a:xfrm>
          <a:prstGeom prst="rect">
            <a:avLst/>
          </a:prstGeom>
          <a:noFill/>
        </p:spPr>
        <p:txBody>
          <a:bodyPr wrap="square" rtlCol="0">
            <a:spAutoFit/>
          </a:bodyPr>
          <a:lstStyle/>
          <a:p>
            <a:pPr algn="just"/>
            <a:r>
              <a:rPr lang="vi-VN" sz="6000" i="0" dirty="0">
                <a:effectLst/>
                <a:latin typeface="Tahoma" panose="020B0604030504040204" pitchFamily="34" charset="0"/>
                <a:ea typeface="Tahoma" panose="020B0604030504040204" pitchFamily="34" charset="0"/>
                <a:cs typeface="Tahoma" panose="020B0604030504040204" pitchFamily="34" charset="0"/>
              </a:rPr>
              <a:t>2.Giờ này là phút giây giao thừa, cùng dâng muôn ca khúc yêu thương, xinh tươi thắm ý thơ tim ngây ngất hương Xuân với tất cả tấm lòng dành riêng cho Chúa Xuân.</a:t>
            </a:r>
            <a:endParaRPr lang="en-US" sz="6000" i="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10560760"/>
      </p:ext>
    </p:extLst>
  </p:cSld>
  <p:clrMapOvr>
    <a:masterClrMapping/>
  </p:clrMapOvr>
</p:sld>
</file>

<file path=ppt/slides/slide8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84412" y="122599"/>
            <a:ext cx="10267888" cy="6324808"/>
          </a:xfrm>
          <a:prstGeom prst="rect">
            <a:avLst/>
          </a:prstGeom>
          <a:noFill/>
        </p:spPr>
        <p:txBody>
          <a:bodyPr wrap="square" rtlCol="0">
            <a:spAutoFit/>
          </a:bodyPr>
          <a:lstStyle/>
          <a:p>
            <a:pPr algn="just"/>
            <a:r>
              <a:rPr lang="vi-VN" sz="4500" i="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Đoàn con dâng phút giây giao thừa. Hợp hoan vang khúc ca xuân hồng. Chào đón xuân mới sang bên thềm, Xuân thắm tươi huy hoàng ôi phút giây huyền linh. Ngài ơi! ôi Chúa Xuân muôn đời, tràn lan bao thánh ân dạt dào. Ngài ơi! ôi Chúa Xuân ân tình ban xuống ơn an bình trên nước Nam đẹp xinh.</a:t>
            </a:r>
            <a:endParaRPr lang="en-US" sz="4500" i="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82235798"/>
      </p:ext>
    </p:extLst>
  </p:cSld>
  <p:clrMapOvr>
    <a:masterClrMapping/>
  </p:clrMapOvr>
</p:sld>
</file>

<file path=ppt/slides/slide8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879600" y="122599"/>
            <a:ext cx="10172700" cy="6555641"/>
          </a:xfrm>
          <a:prstGeom prst="rect">
            <a:avLst/>
          </a:prstGeom>
          <a:noFill/>
        </p:spPr>
        <p:txBody>
          <a:bodyPr wrap="square" rtlCol="0">
            <a:spAutoFit/>
          </a:bodyPr>
          <a:lstStyle/>
          <a:p>
            <a:pPr algn="just"/>
            <a:r>
              <a:rPr lang="vi-VN" sz="6000" i="0" dirty="0">
                <a:effectLst/>
                <a:latin typeface="Tahoma" panose="020B0604030504040204" pitchFamily="34" charset="0"/>
                <a:ea typeface="Tahoma" panose="020B0604030504040204" pitchFamily="34" charset="0"/>
                <a:cs typeface="Tahoma" panose="020B0604030504040204" pitchFamily="34" charset="0"/>
              </a:rPr>
              <a:t>3. Giờ này là phút giây giao thừa, đoàn con xin Thiên Chúa khoan nhân ban muôn phúc ân thiêng cho non nước an bình luôn tươi xinh nụ cười, tựa hương Xuân thắm tươi.</a:t>
            </a:r>
            <a:endParaRPr lang="en-US" sz="6000" i="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7913896"/>
      </p:ext>
    </p:extLst>
  </p:cSld>
  <p:clrMapOvr>
    <a:masterClrMapping/>
  </p:clrMapOvr>
</p:sld>
</file>

<file path=ppt/slides/slide8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84412" y="122599"/>
            <a:ext cx="10267888" cy="6324808"/>
          </a:xfrm>
          <a:prstGeom prst="rect">
            <a:avLst/>
          </a:prstGeom>
          <a:noFill/>
        </p:spPr>
        <p:txBody>
          <a:bodyPr wrap="square" rtlCol="0">
            <a:spAutoFit/>
          </a:bodyPr>
          <a:lstStyle/>
          <a:p>
            <a:pPr algn="just"/>
            <a:r>
              <a:rPr lang="vi-VN" sz="4500" i="0" dirty="0">
                <a:solidFill>
                  <a:schemeClr val="accent3">
                    <a:lumMod val="60000"/>
                    <a:lumOff val="40000"/>
                  </a:schemeClr>
                </a:solidFill>
                <a:effectLst/>
                <a:latin typeface="Tahoma" panose="020B0604030504040204" pitchFamily="34" charset="0"/>
                <a:ea typeface="Tahoma" panose="020B0604030504040204" pitchFamily="34" charset="0"/>
                <a:cs typeface="Tahoma" panose="020B0604030504040204" pitchFamily="34" charset="0"/>
              </a:rPr>
              <a:t>ĐK: Đoàn con dâng phút giây giao thừa. Hợp hoan vang khúc ca xuân hồng. Chào đón xuân mới sang bên thềm, Xuân thắm tươi huy hoàng ôi phút giây huyền linh. Ngài ơi! ôi Chúa Xuân muôn đời, tràn lan bao thánh ân dạt dào. Ngài ơi! ôi Chúa Xuân ân tình ban xuống ơn an bình trên nước Nam đẹp xinh.</a:t>
            </a:r>
            <a:endParaRPr lang="en-US" sz="4500" i="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01823992"/>
      </p:ext>
    </p:extLst>
  </p:cSld>
  <p:clrMapOvr>
    <a:masterClrMapping/>
  </p:clrMapOvr>
</p:sld>
</file>

<file path=ppt/slides/slide8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803400" y="122599"/>
            <a:ext cx="10083800" cy="6617196"/>
          </a:xfrm>
          <a:prstGeom prst="rect">
            <a:avLst/>
          </a:prstGeom>
          <a:noFill/>
        </p:spPr>
        <p:txBody>
          <a:bodyPr wrap="square" rtlCol="0">
            <a:spAutoFit/>
          </a:bodyPr>
          <a:lstStyle/>
          <a:p>
            <a:pPr algn="ctr" fontAlgn="base"/>
            <a:r>
              <a:rPr lang="vi-VN" sz="2400" dirty="0">
                <a:latin typeface="Tahoma" panose="020B0604030504040204" pitchFamily="34" charset="0"/>
                <a:ea typeface="Tahoma" panose="020B0604030504040204" pitchFamily="34" charset="0"/>
                <a:cs typeface="Tahoma" panose="020B0604030504040204" pitchFamily="34" charset="0"/>
              </a:rPr>
              <a:t>Lễ Giao Thừa (</a:t>
            </a:r>
            <a:r>
              <a:rPr lang="vi-VN" sz="2400" dirty="0" err="1">
                <a:latin typeface="Tahoma" panose="020B0604030504040204" pitchFamily="34" charset="0"/>
                <a:ea typeface="Tahoma" panose="020B0604030504040204" pitchFamily="34" charset="0"/>
                <a:cs typeface="Tahoma" panose="020B0604030504040204" pitchFamily="34" charset="0"/>
              </a:rPr>
              <a:t>Tv</a:t>
            </a:r>
            <a:r>
              <a:rPr lang="vi-VN" sz="2400" dirty="0">
                <a:latin typeface="Tahoma" panose="020B0604030504040204" pitchFamily="34" charset="0"/>
                <a:ea typeface="Tahoma" panose="020B0604030504040204" pitchFamily="34" charset="0"/>
                <a:cs typeface="Tahoma" panose="020B0604030504040204" pitchFamily="34" charset="0"/>
              </a:rPr>
              <a:t>. 120) - Xuân Minh.</a:t>
            </a:r>
            <a:endParaRPr lang="en-US" sz="2400" dirty="0">
              <a:latin typeface="Tahoma" panose="020B0604030504040204" pitchFamily="34" charset="0"/>
              <a:ea typeface="Tahoma" panose="020B0604030504040204" pitchFamily="34" charset="0"/>
              <a:cs typeface="Tahoma" panose="020B0604030504040204" pitchFamily="34" charset="0"/>
            </a:endParaRPr>
          </a:p>
          <a:p>
            <a:pPr algn="just" fontAlgn="base"/>
            <a:r>
              <a:rPr lang="vi-VN" sz="50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Lạy Chúa ơn phù trợ tôi ở nơi danh Người, là Đấng tác thành đất trời biển khơi.</a:t>
            </a:r>
          </a:p>
          <a:p>
            <a:pPr algn="just" fontAlgn="base"/>
            <a:r>
              <a:rPr lang="vi-VN" sz="5000" dirty="0">
                <a:latin typeface="Tahoma" panose="020B0604030504040204" pitchFamily="34" charset="0"/>
                <a:ea typeface="Tahoma" panose="020B0604030504040204" pitchFamily="34" charset="0"/>
                <a:cs typeface="Tahoma" panose="020B0604030504040204" pitchFamily="34" charset="0"/>
              </a:rPr>
              <a:t>1</a:t>
            </a:r>
            <a:r>
              <a:rPr lang="en-US" sz="5000" dirty="0">
                <a:latin typeface="Tahoma" panose="020B0604030504040204" pitchFamily="34" charset="0"/>
                <a:ea typeface="Tahoma" panose="020B0604030504040204" pitchFamily="34" charset="0"/>
                <a:cs typeface="Tahoma" panose="020B0604030504040204" pitchFamily="34" charset="0"/>
              </a:rPr>
              <a:t>.</a:t>
            </a:r>
            <a:r>
              <a:rPr lang="vi-VN" sz="5000" dirty="0">
                <a:latin typeface="Tahoma" panose="020B0604030504040204" pitchFamily="34" charset="0"/>
                <a:ea typeface="Tahoma" panose="020B0604030504040204" pitchFamily="34" charset="0"/>
                <a:cs typeface="Tahoma" panose="020B0604030504040204" pitchFamily="34" charset="0"/>
              </a:rPr>
              <a:t> Tôi ngước mắt nhìn lên đỉnh núi cao. Ơn phù trợ tôi đến từ nơi nào? Ơn phù trợ tôi ở nơi danh Chúa, là Đấng tạo thành đất trời biển khơi.</a:t>
            </a:r>
          </a:p>
        </p:txBody>
      </p:sp>
    </p:spTree>
    <p:extLst>
      <p:ext uri="{BB962C8B-B14F-4D97-AF65-F5344CB8AC3E}">
        <p14:creationId xmlns:p14="http://schemas.microsoft.com/office/powerpoint/2010/main" val="2322746246"/>
      </p:ext>
    </p:extLst>
  </p:cSld>
  <p:clrMapOvr>
    <a:masterClrMapping/>
  </p:clrMapOvr>
</p:sld>
</file>

<file path=ppt/slides/slide8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52600" y="122599"/>
            <a:ext cx="10299700" cy="6247864"/>
          </a:xfrm>
          <a:prstGeom prst="rect">
            <a:avLst/>
          </a:prstGeom>
          <a:noFill/>
        </p:spPr>
        <p:txBody>
          <a:bodyPr wrap="square" rtlCol="0">
            <a:spAutoFit/>
          </a:bodyPr>
          <a:lstStyle/>
          <a:p>
            <a:pPr algn="just" fontAlgn="base"/>
            <a:r>
              <a:rPr lang="vi-VN" sz="5000" dirty="0">
                <a:latin typeface="Tahoma" panose="020B0604030504040204" pitchFamily="34" charset="0"/>
                <a:ea typeface="Tahoma" panose="020B0604030504040204" pitchFamily="34" charset="0"/>
                <a:cs typeface="Tahoma" panose="020B0604030504040204" pitchFamily="34" charset="0"/>
              </a:rPr>
              <a:t>2. Tay Chúa giữ gìn ngươi vững bước đi, không bị trượt chân ngã quỵ trên đường. Chúa sẽ chở che, Người không thiếp giấc. Chúa </a:t>
            </a:r>
            <a:r>
              <a:rPr lang="vi-VN" sz="5000" dirty="0" err="1">
                <a:latin typeface="Tahoma" panose="020B0604030504040204" pitchFamily="34" charset="0"/>
                <a:ea typeface="Tahoma" panose="020B0604030504040204" pitchFamily="34" charset="0"/>
                <a:cs typeface="Tahoma" panose="020B0604030504040204" pitchFamily="34" charset="0"/>
              </a:rPr>
              <a:t>Is</a:t>
            </a:r>
            <a:r>
              <a:rPr lang="vi-VN" sz="5000" dirty="0">
                <a:latin typeface="Tahoma" panose="020B0604030504040204" pitchFamily="34" charset="0"/>
                <a:ea typeface="Tahoma" panose="020B0604030504040204" pitchFamily="34" charset="0"/>
                <a:cs typeface="Tahoma" panose="020B0604030504040204" pitchFamily="34" charset="0"/>
              </a:rPr>
              <a:t>-ra-</a:t>
            </a:r>
            <a:r>
              <a:rPr lang="vi-VN" sz="5000" dirty="0" err="1">
                <a:latin typeface="Tahoma" panose="020B0604030504040204" pitchFamily="34" charset="0"/>
                <a:ea typeface="Tahoma" panose="020B0604030504040204" pitchFamily="34" charset="0"/>
                <a:cs typeface="Tahoma" panose="020B0604030504040204" pitchFamily="34" charset="0"/>
              </a:rPr>
              <a:t>el</a:t>
            </a:r>
            <a:r>
              <a:rPr lang="vi-VN" sz="5000" dirty="0">
                <a:latin typeface="Tahoma" panose="020B0604030504040204" pitchFamily="34" charset="0"/>
                <a:ea typeface="Tahoma" panose="020B0604030504040204" pitchFamily="34" charset="0"/>
                <a:cs typeface="Tahoma" panose="020B0604030504040204" pitchFamily="34" charset="0"/>
              </a:rPr>
              <a:t>, sẽ chẳng ngủ quên.</a:t>
            </a:r>
          </a:p>
          <a:p>
            <a:pPr algn="just" fontAlgn="base"/>
            <a:r>
              <a:rPr lang="vi-VN" sz="50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Lạy Chúa ơn phù trợ tôi ở nơi danh Người, là Đấng tác thành đất trời biển khơi.</a:t>
            </a:r>
            <a:endParaRPr lang="vi-VN" sz="5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9184333"/>
      </p:ext>
    </p:extLst>
  </p:cSld>
  <p:clrMapOvr>
    <a:masterClrMapping/>
  </p:clrMapOvr>
</p:sld>
</file>

<file path=ppt/slides/slide8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828800" y="122599"/>
            <a:ext cx="10223500" cy="6247864"/>
          </a:xfrm>
          <a:prstGeom prst="rect">
            <a:avLst/>
          </a:prstGeom>
          <a:noFill/>
        </p:spPr>
        <p:txBody>
          <a:bodyPr wrap="square" rtlCol="0">
            <a:spAutoFit/>
          </a:bodyPr>
          <a:lstStyle/>
          <a:p>
            <a:pPr algn="just" fontAlgn="base"/>
            <a:r>
              <a:rPr lang="vi-VN" sz="5000" dirty="0">
                <a:latin typeface="Tahoma" panose="020B0604030504040204" pitchFamily="34" charset="0"/>
                <a:ea typeface="Tahoma" panose="020B0604030504040204" pitchFamily="34" charset="0"/>
                <a:cs typeface="Tahoma" panose="020B0604030504040204" pitchFamily="34" charset="0"/>
              </a:rPr>
              <a:t>3. Chúa sẽ bảo toàn sinh mạng của ngươi; luôn để ngươi bên cánh tay hữu Người. Trăng chẳng hại ngươi, dù khi đêm tối; hay nắng ban ngày cũng chẳng hại ngươi.</a:t>
            </a:r>
            <a:endParaRPr lang="en-US" sz="5000" dirty="0">
              <a:latin typeface="Tahoma" panose="020B0604030504040204" pitchFamily="34" charset="0"/>
              <a:ea typeface="Tahoma" panose="020B0604030504040204" pitchFamily="34" charset="0"/>
              <a:cs typeface="Tahoma" panose="020B0604030504040204" pitchFamily="34" charset="0"/>
            </a:endParaRPr>
          </a:p>
          <a:p>
            <a:pPr algn="just" fontAlgn="base"/>
            <a:r>
              <a:rPr lang="vi-VN" sz="50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Lạy Chúa ơn phù trợ tôi ở nơi danh Người, là Đấng tác thành đất trời biển khơi.</a:t>
            </a:r>
            <a:endParaRPr lang="vi-VN" sz="5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73129277"/>
      </p:ext>
    </p:extLst>
  </p:cSld>
  <p:clrMapOvr>
    <a:masterClrMapping/>
  </p:clrMapOvr>
</p:sld>
</file>

<file path=ppt/slides/slide8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27200" y="122599"/>
            <a:ext cx="10325100" cy="6740307"/>
          </a:xfrm>
          <a:prstGeom prst="rect">
            <a:avLst/>
          </a:prstGeom>
          <a:noFill/>
        </p:spPr>
        <p:txBody>
          <a:bodyPr wrap="square" rtlCol="0">
            <a:spAutoFit/>
          </a:bodyPr>
          <a:lstStyle/>
          <a:p>
            <a:pPr algn="just" fontAlgn="base"/>
            <a:r>
              <a:rPr lang="vi-VN" sz="5400" dirty="0">
                <a:latin typeface="Tahoma" panose="020B0604030504040204" pitchFamily="34" charset="0"/>
                <a:ea typeface="Tahoma" panose="020B0604030504040204" pitchFamily="34" charset="0"/>
                <a:cs typeface="Tahoma" panose="020B0604030504040204" pitchFamily="34" charset="0"/>
              </a:rPr>
              <a:t>4. Chúa sẽ giữ gìn ngươi khỏi hiểm nguy. Linh hồn của ngươi sẽ luôn an bình. Chúa bảo vệ ngươi, dù đi hay tới, ngay cả bây giờ đến ngàn đời sau.</a:t>
            </a:r>
          </a:p>
          <a:p>
            <a:pPr algn="just" fontAlgn="base"/>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Lạy Chúa ơn phù trợ tôi ở nơi danh Người, là Đấng tác thành đất trời biển khơi.</a:t>
            </a:r>
          </a:p>
        </p:txBody>
      </p:sp>
    </p:spTree>
    <p:extLst>
      <p:ext uri="{BB962C8B-B14F-4D97-AF65-F5344CB8AC3E}">
        <p14:creationId xmlns:p14="http://schemas.microsoft.com/office/powerpoint/2010/main" val="1462742428"/>
      </p:ext>
    </p:extLst>
  </p:cSld>
  <p:clrMapOvr>
    <a:masterClrMapping/>
  </p:clrMapOvr>
</p:sld>
</file>

<file path=ppt/slides/slide8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78000" y="122599"/>
            <a:ext cx="10274300" cy="4247317"/>
          </a:xfrm>
          <a:prstGeom prst="rect">
            <a:avLst/>
          </a:prstGeom>
          <a:noFill/>
        </p:spPr>
        <p:txBody>
          <a:bodyPr wrap="square" rtlCol="0">
            <a:spAutoFit/>
          </a:bodyPr>
          <a:lstStyle/>
          <a:p>
            <a:pPr algn="just" fontAlgn="base"/>
            <a:r>
              <a:rPr lang="en-US" sz="5400" dirty="0">
                <a:latin typeface="Tahoma" panose="020B0604030504040204" pitchFamily="34" charset="0"/>
                <a:ea typeface="Tahoma" panose="020B0604030504040204" pitchFamily="34" charset="0"/>
                <a:cs typeface="Tahoma" panose="020B0604030504040204" pitchFamily="34" charset="0"/>
              </a:rPr>
              <a:t>Alleluia </a:t>
            </a:r>
            <a:r>
              <a:rPr lang="en-US" sz="5400" dirty="0" err="1">
                <a:latin typeface="Tahoma" panose="020B0604030504040204" pitchFamily="34" charset="0"/>
                <a:ea typeface="Tahoma" panose="020B0604030504040204" pitchFamily="34" charset="0"/>
                <a:cs typeface="Tahoma" panose="020B0604030504040204" pitchFamily="34" charset="0"/>
              </a:rPr>
              <a:t>Alleluia</a:t>
            </a:r>
            <a:endParaRPr lang="en-US" sz="5400" dirty="0">
              <a:latin typeface="Tahoma" panose="020B0604030504040204" pitchFamily="34" charset="0"/>
              <a:ea typeface="Tahoma" panose="020B0604030504040204" pitchFamily="34" charset="0"/>
              <a:cs typeface="Tahoma" panose="020B0604030504040204" pitchFamily="34" charset="0"/>
            </a:endParaRPr>
          </a:p>
          <a:p>
            <a:pPr algn="just" fontAlgn="base"/>
            <a:r>
              <a:rPr lang="en-US" sz="5400" dirty="0" err="1">
                <a:latin typeface="Tahoma" panose="020B0604030504040204" pitchFamily="34" charset="0"/>
                <a:ea typeface="Tahoma" panose="020B0604030504040204" pitchFamily="34" charset="0"/>
                <a:cs typeface="Tahoma" panose="020B0604030504040204" pitchFamily="34" charset="0"/>
              </a:rPr>
              <a:t>Phúc</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thay</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người</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biết</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lắng</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nghe</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Và</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luôn</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tuân</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giữ</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những</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lời</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của</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Thiên</a:t>
            </a:r>
            <a:r>
              <a:rPr lang="en-US" sz="5400" dirty="0">
                <a:latin typeface="Tahoma" panose="020B0604030504040204" pitchFamily="34" charset="0"/>
                <a:ea typeface="Tahoma" panose="020B0604030504040204" pitchFamily="34" charset="0"/>
                <a:cs typeface="Tahoma" panose="020B0604030504040204" pitchFamily="34" charset="0"/>
              </a:rPr>
              <a:t> </a:t>
            </a:r>
            <a:r>
              <a:rPr lang="en-US" sz="5400" dirty="0" err="1">
                <a:latin typeface="Tahoma" panose="020B0604030504040204" pitchFamily="34" charset="0"/>
                <a:ea typeface="Tahoma" panose="020B0604030504040204" pitchFamily="34" charset="0"/>
                <a:cs typeface="Tahoma" panose="020B0604030504040204" pitchFamily="34" charset="0"/>
              </a:rPr>
              <a:t>Chúa</a:t>
            </a:r>
            <a:r>
              <a:rPr lang="en-US" sz="5400" dirty="0">
                <a:latin typeface="Tahoma" panose="020B0604030504040204" pitchFamily="34" charset="0"/>
                <a:ea typeface="Tahoma" panose="020B0604030504040204" pitchFamily="34" charset="0"/>
                <a:cs typeface="Tahoma" panose="020B0604030504040204" pitchFamily="34" charset="0"/>
              </a:rPr>
              <a:t>.</a:t>
            </a:r>
          </a:p>
          <a:p>
            <a:pPr algn="just" fontAlgn="base"/>
            <a:r>
              <a:rPr lang="en-US"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Alleluia </a:t>
            </a:r>
            <a:r>
              <a:rPr lang="en-US" sz="5400" dirty="0" err="1">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Alleluia</a:t>
            </a:r>
            <a:endPar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63460202"/>
      </p:ext>
    </p:extLst>
  </p:cSld>
  <p:clrMapOvr>
    <a:masterClrMapping/>
  </p:clrMapOvr>
</p:sld>
</file>

<file path=ppt/slides/slide8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52600" y="122599"/>
            <a:ext cx="10299700" cy="7109639"/>
          </a:xfrm>
          <a:prstGeom prst="rect">
            <a:avLst/>
          </a:prstGeom>
          <a:noFill/>
        </p:spPr>
        <p:txBody>
          <a:bodyPr wrap="square" rtlCol="0">
            <a:spAutoFit/>
          </a:bodyPr>
          <a:lstStyle/>
          <a:p>
            <a:pPr algn="ctr"/>
            <a:r>
              <a:rPr lang="vi-VN" sz="2400" dirty="0">
                <a:latin typeface="Tahoma" panose="020B0604030504040204" pitchFamily="34" charset="0"/>
                <a:ea typeface="Tahoma" panose="020B0604030504040204" pitchFamily="34" charset="0"/>
                <a:cs typeface="Tahoma" panose="020B0604030504040204" pitchFamily="34" charset="0"/>
              </a:rPr>
              <a:t>Lễ Dâng Mùa Xuân</a:t>
            </a:r>
            <a:r>
              <a:rPr lang="en-US" sz="2400" dirty="0">
                <a:latin typeface="Tahoma" panose="020B0604030504040204" pitchFamily="34" charset="0"/>
                <a:ea typeface="Tahoma" panose="020B0604030504040204" pitchFamily="34" charset="0"/>
                <a:cs typeface="Tahoma" panose="020B0604030504040204" pitchFamily="34" charset="0"/>
              </a:rPr>
              <a:t> - </a:t>
            </a:r>
            <a:r>
              <a:rPr lang="vi-VN" sz="2400" dirty="0" err="1">
                <a:latin typeface="Tahoma" panose="020B0604030504040204" pitchFamily="34" charset="0"/>
                <a:ea typeface="Tahoma" panose="020B0604030504040204" pitchFamily="34" charset="0"/>
                <a:cs typeface="Tahoma" panose="020B0604030504040204" pitchFamily="34" charset="0"/>
              </a:rPr>
              <a:t>Lm</a:t>
            </a:r>
            <a:r>
              <a:rPr lang="vi-VN" sz="2400" dirty="0">
                <a:latin typeface="Tahoma" panose="020B0604030504040204" pitchFamily="34" charset="0"/>
                <a:ea typeface="Tahoma" panose="020B0604030504040204" pitchFamily="34" charset="0"/>
                <a:cs typeface="Tahoma" panose="020B0604030504040204" pitchFamily="34" charset="0"/>
              </a:rPr>
              <a:t>. Nguyễn Duy</a:t>
            </a:r>
          </a:p>
          <a:p>
            <a:pPr algn="just"/>
            <a:r>
              <a:rPr lang="vi-VN" sz="4800" spc="-150" dirty="0">
                <a:latin typeface="Tahoma" panose="020B0604030504040204" pitchFamily="34" charset="0"/>
                <a:ea typeface="Tahoma" panose="020B0604030504040204" pitchFamily="34" charset="0"/>
                <a:cs typeface="Tahoma" panose="020B0604030504040204" pitchFamily="34" charset="0"/>
              </a:rPr>
              <a:t>1. Xin dâng lên Ngài mùa xuân, mùa xuân thắm tươi. Xin dâng lên Ngài mùa xuân đến trong cuộc đời. Mùa xuân con xin dâng lên rượu bánh thánh khiết kính tiến cùng mơ ước mến yêu cậy tin. Nguyện xin Chúa ghé mắt chúc phúc và nhận lấy tâm tư con dâng từ cuộc sống chan hòa hương xuân.</a:t>
            </a:r>
            <a:endParaRPr lang="en-US" sz="4800" spc="-150" dirty="0">
              <a:latin typeface="Tahoma" panose="020B0604030504040204" pitchFamily="34" charset="0"/>
              <a:ea typeface="Tahoma" panose="020B0604030504040204" pitchFamily="34" charset="0"/>
              <a:cs typeface="Tahoma" panose="020B0604030504040204" pitchFamily="34" charset="0"/>
            </a:endParaRPr>
          </a:p>
          <a:p>
            <a:pPr algn="just"/>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84BCB4E4-2A7E-C8AE-82FA-FD9627E63579}"/>
              </a:ext>
            </a:extLst>
          </p:cNvPr>
          <p:cNvSpPr txBox="1"/>
          <p:nvPr/>
        </p:nvSpPr>
        <p:spPr>
          <a:xfrm>
            <a:off x="9677400" y="122599"/>
            <a:ext cx="2171700" cy="369332"/>
          </a:xfrm>
          <a:prstGeom prst="rect">
            <a:avLst/>
          </a:prstGeom>
          <a:noFill/>
        </p:spPr>
        <p:txBody>
          <a:bodyPr wrap="square" rtlCol="0">
            <a:spAutoFit/>
          </a:bodyPr>
          <a:lstStyle/>
          <a:p>
            <a:r>
              <a:rPr lang="en-US" dirty="0"/>
              <a:t>TCCĐ 1: 550</a:t>
            </a:r>
          </a:p>
        </p:txBody>
      </p:sp>
    </p:spTree>
    <p:extLst>
      <p:ext uri="{BB962C8B-B14F-4D97-AF65-F5344CB8AC3E}">
        <p14:creationId xmlns:p14="http://schemas.microsoft.com/office/powerpoint/2010/main" val="2519006029"/>
      </p:ext>
    </p:extLst>
  </p:cSld>
  <p:clrMapOvr>
    <a:masterClrMapping/>
  </p:clrMapOvr>
</p:sld>
</file>

<file path=ppt/slides/slide8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52600" y="122599"/>
            <a:ext cx="10299700" cy="5909310"/>
          </a:xfrm>
          <a:prstGeom prst="rect">
            <a:avLst/>
          </a:prstGeom>
          <a:noFill/>
        </p:spPr>
        <p:txBody>
          <a:bodyPr wrap="square" rtlCol="0">
            <a:spAutoFit/>
          </a:bodyPr>
          <a:lstStyle/>
          <a:p>
            <a:pPr algn="just"/>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Xin dâng Chúa xuân này, mùa hạnh phúc bao ngày, Chúa ban dư đầy thánh ân của Ngài để xuân mãi ở lại đây. Con mong ước chân thành người </a:t>
            </a:r>
            <a:r>
              <a:rPr lang="vi-VN" sz="5400" dirty="0" err="1">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người</a:t>
            </a:r>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sống an lành, ngày xuân thắm ân tình và thiết tha như lời kinh.</a:t>
            </a:r>
            <a:endParaRPr lang="en-US" sz="5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96450549"/>
      </p:ext>
    </p:extLst>
  </p:cSld>
  <p:clrMapOvr>
    <a:masterClrMapping/>
  </p:clrMapOvr>
</p:sld>
</file>

<file path=ppt/slides/slide8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828800" y="122599"/>
            <a:ext cx="10223500" cy="6740307"/>
          </a:xfrm>
          <a:prstGeom prst="rect">
            <a:avLst/>
          </a:prstGeom>
          <a:noFill/>
        </p:spPr>
        <p:txBody>
          <a:bodyPr wrap="square" rtlCol="0">
            <a:spAutoFit/>
          </a:bodyPr>
          <a:lstStyle/>
          <a:p>
            <a:pPr algn="just"/>
            <a:r>
              <a:rPr lang="vi-VN" sz="4800" dirty="0">
                <a:latin typeface="Tahoma" panose="020B0604030504040204" pitchFamily="34" charset="0"/>
                <a:ea typeface="Tahoma" panose="020B0604030504040204" pitchFamily="34" charset="0"/>
                <a:cs typeface="Tahoma" panose="020B0604030504040204" pitchFamily="34" charset="0"/>
              </a:rPr>
              <a:t>2. Xin dâng lên Ngài mùa xuân, mùa xuân thắm tươi. Xin dâng lên Ngài mùa xuân đến trong cuộc đời. Mùa xuân đi qua muôn nơi, mùa xuân đến chiếu sáng thế giới, mùa xuân đến với bao niềm vui. Nguyện xin Chúa thương ban muôn ơn để trần gian thêm xinh tươi hơn và thời gian mãi là mùa xuân</a:t>
            </a:r>
            <a:endParaRPr lang="en-US" sz="4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11439225"/>
      </p:ext>
    </p:extLst>
  </p:cSld>
  <p:clrMapOvr>
    <a:masterClrMapping/>
  </p:clrMapOvr>
</p:sld>
</file>

<file path=ppt/slides/slide8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52600" y="122599"/>
            <a:ext cx="10299700" cy="5909310"/>
          </a:xfrm>
          <a:prstGeom prst="rect">
            <a:avLst/>
          </a:prstGeom>
          <a:noFill/>
        </p:spPr>
        <p:txBody>
          <a:bodyPr wrap="square" rtlCol="0">
            <a:spAutoFit/>
          </a:bodyPr>
          <a:lstStyle/>
          <a:p>
            <a:pPr algn="just"/>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ÐK: Xin dâng Chúa xuân này, mùa hạnh phúc bao ngày, Chúa ban dư đầy thánh ân của Ngài để xuân mãi ở lại đây. Con mong ước chân thành người </a:t>
            </a:r>
            <a:r>
              <a:rPr lang="vi-VN" sz="5400" dirty="0" err="1">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người</a:t>
            </a:r>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sống an lành, ngày xuân thắm ân tình và thiết tha như lời kinh.</a:t>
            </a:r>
            <a:endParaRPr lang="en-US" sz="5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43657041"/>
      </p:ext>
    </p:extLst>
  </p:cSld>
  <p:clrMapOvr>
    <a:masterClrMapping/>
  </p:clrMapOvr>
</p:sld>
</file>

<file path=ppt/slides/slide8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27200" y="20999"/>
            <a:ext cx="10325100" cy="6063198"/>
          </a:xfrm>
          <a:prstGeom prst="rect">
            <a:avLst/>
          </a:prstGeom>
          <a:noFill/>
        </p:spPr>
        <p:txBody>
          <a:bodyPr wrap="square" rtlCol="0">
            <a:spAutoFit/>
          </a:bodyPr>
          <a:lstStyle/>
          <a:p>
            <a:pPr algn="ctr" fontAlgn="base"/>
            <a:r>
              <a:rPr lang="en-US" sz="2400" dirty="0" err="1">
                <a:latin typeface="Tahoma" panose="020B0604030504040204" pitchFamily="34" charset="0"/>
                <a:ea typeface="Tahoma" panose="020B0604030504040204" pitchFamily="34" charset="0"/>
                <a:cs typeface="Tahoma" panose="020B0604030504040204" pitchFamily="34" charset="0"/>
              </a:rPr>
              <a:t>Tâm</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Tình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Tạ</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Ơn</a:t>
            </a:r>
            <a:r>
              <a:rPr lang="en-US" sz="2400" dirty="0">
                <a:latin typeface="Tahoma" panose="020B0604030504040204" pitchFamily="34" charset="0"/>
                <a:ea typeface="Tahoma" panose="020B0604030504040204" pitchFamily="34" charset="0"/>
                <a:cs typeface="Tahoma" panose="020B0604030504040204" pitchFamily="34" charset="0"/>
              </a:rPr>
              <a:t> – </a:t>
            </a:r>
            <a:r>
              <a:rPr lang="en-US" sz="2400" dirty="0" err="1">
                <a:latin typeface="Tahoma" panose="020B0604030504040204" pitchFamily="34" charset="0"/>
                <a:ea typeface="Tahoma" panose="020B0604030504040204" pitchFamily="34" charset="0"/>
                <a:cs typeface="Tahoma" panose="020B0604030504040204" pitchFamily="34" charset="0"/>
              </a:rPr>
              <a:t>Dấu</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Chân</a:t>
            </a:r>
            <a:endParaRPr lang="en-US" sz="2400" dirty="0">
              <a:latin typeface="Tahoma" panose="020B0604030504040204" pitchFamily="34" charset="0"/>
              <a:ea typeface="Tahoma" panose="020B0604030504040204" pitchFamily="34" charset="0"/>
              <a:cs typeface="Tahoma" panose="020B0604030504040204" pitchFamily="34" charset="0"/>
            </a:endParaRPr>
          </a:p>
          <a:p>
            <a:pPr algn="just" fontAlgn="base"/>
            <a:r>
              <a:rPr lang="en-US" sz="5200" dirty="0">
                <a:latin typeface="Tahoma" panose="020B0604030504040204" pitchFamily="34" charset="0"/>
                <a:ea typeface="Tahoma" panose="020B0604030504040204" pitchFamily="34" charset="0"/>
                <a:cs typeface="Tahoma" panose="020B0604030504040204" pitchFamily="34" charset="0"/>
              </a:rPr>
              <a:t>1. </a:t>
            </a:r>
            <a:r>
              <a:rPr lang="vi-VN" sz="5200" dirty="0">
                <a:latin typeface="Tahoma" panose="020B0604030504040204" pitchFamily="34" charset="0"/>
                <a:ea typeface="Tahoma" panose="020B0604030504040204" pitchFamily="34" charset="0"/>
                <a:cs typeface="Tahoma" panose="020B0604030504040204" pitchFamily="34" charset="0"/>
              </a:rPr>
              <a:t>Hiệp một lòng dâng kính Thiên Chúa Cha muôn lời cảm mến. Vì ngàn hồng ân, Chúa thương ban chuỗi ngày trong đời. Bao năm tháng qua, con được sống trong ân tình Cha. Khúc hát hoan ca, dâng tiến Ngài ngàn lời tạ ơn.</a:t>
            </a:r>
          </a:p>
        </p:txBody>
      </p:sp>
      <p:sp>
        <p:nvSpPr>
          <p:cNvPr id="2" name="TextBox 1">
            <a:extLst>
              <a:ext uri="{FF2B5EF4-FFF2-40B4-BE49-F238E27FC236}">
                <a16:creationId xmlns:a16="http://schemas.microsoft.com/office/drawing/2014/main" id="{D9D0A6B9-AE59-A07A-F295-0FA8A210D246}"/>
              </a:ext>
            </a:extLst>
          </p:cNvPr>
          <p:cNvSpPr txBox="1"/>
          <p:nvPr/>
        </p:nvSpPr>
        <p:spPr>
          <a:xfrm>
            <a:off x="10121900" y="20999"/>
            <a:ext cx="1384300" cy="369332"/>
          </a:xfrm>
          <a:prstGeom prst="rect">
            <a:avLst/>
          </a:prstGeom>
          <a:noFill/>
        </p:spPr>
        <p:txBody>
          <a:bodyPr wrap="square" rtlCol="0">
            <a:spAutoFit/>
          </a:bodyPr>
          <a:lstStyle/>
          <a:p>
            <a:r>
              <a:rPr lang="en-US" dirty="0"/>
              <a:t>G</a:t>
            </a:r>
          </a:p>
        </p:txBody>
      </p:sp>
    </p:spTree>
    <p:extLst>
      <p:ext uri="{BB962C8B-B14F-4D97-AF65-F5344CB8AC3E}">
        <p14:creationId xmlns:p14="http://schemas.microsoft.com/office/powerpoint/2010/main" val="87497872"/>
      </p:ext>
    </p:extLst>
  </p:cSld>
  <p:clrMapOvr>
    <a:masterClrMapping/>
  </p:clrMapOvr>
</p:sld>
</file>

<file path=ppt/slides/slide8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90700" y="122599"/>
            <a:ext cx="10261600" cy="5909310"/>
          </a:xfrm>
          <a:prstGeom prst="rect">
            <a:avLst/>
          </a:prstGeom>
          <a:noFill/>
        </p:spPr>
        <p:txBody>
          <a:bodyPr wrap="square" rtlCol="0">
            <a:spAutoFit/>
          </a:bodyPr>
          <a:lstStyle/>
          <a:p>
            <a:pPr algn="just" fontAlgn="base"/>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a:t>
            </a:r>
            <a:r>
              <a:rPr lang="en-US"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Đây ước mơ cuộc đời, xin gởi trao cho Người, bao phúc ân cao vời, mỗi ngày trong đời con đây. Xin hát lên một bài ca chúc khen Danh Ngài, Thiên Chúa Vua muôn loài, ban muôn ơn trong ngày đầu năm.</a:t>
            </a:r>
            <a:endParaRPr lang="vi-VN" sz="4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39852529"/>
      </p:ext>
    </p:extLst>
  </p:cSld>
  <p:clrMapOvr>
    <a:masterClrMapping/>
  </p:clrMapOvr>
</p:sld>
</file>

<file path=ppt/slides/slide8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78000" y="122599"/>
            <a:ext cx="10274300" cy="6124754"/>
          </a:xfrm>
          <a:prstGeom prst="rect">
            <a:avLst/>
          </a:prstGeom>
          <a:noFill/>
        </p:spPr>
        <p:txBody>
          <a:bodyPr wrap="square" rtlCol="0">
            <a:spAutoFit/>
          </a:bodyPr>
          <a:lstStyle/>
          <a:p>
            <a:pPr algn="just" fontAlgn="base"/>
            <a:r>
              <a:rPr lang="en-US" sz="5600" dirty="0">
                <a:latin typeface="Tahoma" panose="020B0604030504040204" pitchFamily="34" charset="0"/>
                <a:ea typeface="Tahoma" panose="020B0604030504040204" pitchFamily="34" charset="0"/>
                <a:cs typeface="Tahoma" panose="020B0604030504040204" pitchFamily="34" charset="0"/>
              </a:rPr>
              <a:t>2. </a:t>
            </a:r>
            <a:r>
              <a:rPr lang="vi-VN" sz="5600" dirty="0">
                <a:latin typeface="Tahoma" panose="020B0604030504040204" pitchFamily="34" charset="0"/>
                <a:ea typeface="Tahoma" panose="020B0604030504040204" pitchFamily="34" charset="0"/>
                <a:cs typeface="Tahoma" panose="020B0604030504040204" pitchFamily="34" charset="0"/>
              </a:rPr>
              <a:t>Ngày từng ngày con sống nơi thế gian bao lần sa ngã. Được Ngài </a:t>
            </a:r>
            <a:r>
              <a:rPr lang="vi-VN" sz="5600" dirty="0" err="1">
                <a:latin typeface="Tahoma" panose="020B0604030504040204" pitchFamily="34" charset="0"/>
                <a:ea typeface="Tahoma" panose="020B0604030504040204" pitchFamily="34" charset="0"/>
                <a:cs typeface="Tahoma" panose="020B0604030504040204" pitchFamily="34" charset="0"/>
              </a:rPr>
              <a:t>dủ</a:t>
            </a:r>
            <a:r>
              <a:rPr lang="vi-VN" sz="5600" dirty="0">
                <a:latin typeface="Tahoma" panose="020B0604030504040204" pitchFamily="34" charset="0"/>
                <a:ea typeface="Tahoma" panose="020B0604030504040204" pitchFamily="34" charset="0"/>
                <a:cs typeface="Tahoma" panose="020B0604030504040204" pitchFamily="34" charset="0"/>
              </a:rPr>
              <a:t> thương, thứ tha cho, đổ tràn ơn lành. Hy sinh, khó khăn, con nguyện sẽ không hề từ nan. Dẫn bước con về, nơi suối nguồn mùa xuân an vui.</a:t>
            </a:r>
          </a:p>
        </p:txBody>
      </p:sp>
    </p:spTree>
    <p:extLst>
      <p:ext uri="{BB962C8B-B14F-4D97-AF65-F5344CB8AC3E}">
        <p14:creationId xmlns:p14="http://schemas.microsoft.com/office/powerpoint/2010/main" val="357456611"/>
      </p:ext>
    </p:extLst>
  </p:cSld>
  <p:clrMapOvr>
    <a:masterClrMapping/>
  </p:clrMapOvr>
</p:sld>
</file>

<file path=ppt/slides/slide8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39900" y="122599"/>
            <a:ext cx="10312400" cy="5909310"/>
          </a:xfrm>
          <a:prstGeom prst="rect">
            <a:avLst/>
          </a:prstGeom>
          <a:noFill/>
        </p:spPr>
        <p:txBody>
          <a:bodyPr wrap="square" rtlCol="0">
            <a:spAutoFit/>
          </a:bodyPr>
          <a:lstStyle/>
          <a:p>
            <a:pPr algn="just" fontAlgn="base"/>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a:t>
            </a:r>
            <a:r>
              <a:rPr lang="en-US"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Đây ước mơ cuộc đời, xin gởi trao cho Người, bao phúc ân cao vời, mỗi ngày trong đời con đây. Xin hát lên một bài ca chúc khen Danh Ngài, Thiên Chúa Vua muôn loài, ban muôn ơn trong ngày đầu năm.</a:t>
            </a:r>
            <a:endParaRPr lang="vi-VN" sz="4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96063972"/>
      </p:ext>
    </p:extLst>
  </p:cSld>
  <p:clrMapOvr>
    <a:masterClrMapping/>
  </p:clrMapOvr>
</p:sld>
</file>

<file path=ppt/slides/slide8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841500" y="122599"/>
            <a:ext cx="10210800" cy="5909310"/>
          </a:xfrm>
          <a:prstGeom prst="rect">
            <a:avLst/>
          </a:prstGeom>
          <a:noFill/>
        </p:spPr>
        <p:txBody>
          <a:bodyPr wrap="square" rtlCol="0">
            <a:spAutoFit/>
          </a:bodyPr>
          <a:lstStyle/>
          <a:p>
            <a:pPr algn="just" fontAlgn="base"/>
            <a:r>
              <a:rPr lang="en-US" sz="5400" dirty="0">
                <a:latin typeface="Tahoma" panose="020B0604030504040204" pitchFamily="34" charset="0"/>
                <a:ea typeface="Tahoma" panose="020B0604030504040204" pitchFamily="34" charset="0"/>
                <a:cs typeface="Tahoma" panose="020B0604030504040204" pitchFamily="34" charset="0"/>
              </a:rPr>
              <a:t>3. </a:t>
            </a:r>
            <a:r>
              <a:rPr lang="vi-VN" sz="5400" dirty="0">
                <a:latin typeface="Tahoma" panose="020B0604030504040204" pitchFamily="34" charset="0"/>
                <a:ea typeface="Tahoma" panose="020B0604030504040204" pitchFamily="34" charset="0"/>
                <a:cs typeface="Tahoma" panose="020B0604030504040204" pitchFamily="34" charset="0"/>
              </a:rPr>
              <a:t>Tình là tình yêu Chúa cao lớn hơn mây trời, sông núi. Ngài hằng dìu đưa, đỡ nâng con qua ngàn dặm đường. Đau thương, đắng cay, hay hạnh phúc đong đầy ngày qua. Phó thác nơi Cha, năm mới này bình an nở hoa.</a:t>
            </a:r>
          </a:p>
        </p:txBody>
      </p:sp>
    </p:spTree>
    <p:extLst>
      <p:ext uri="{BB962C8B-B14F-4D97-AF65-F5344CB8AC3E}">
        <p14:creationId xmlns:p14="http://schemas.microsoft.com/office/powerpoint/2010/main" val="1187569005"/>
      </p:ext>
    </p:extLst>
  </p:cSld>
  <p:clrMapOvr>
    <a:masterClrMapping/>
  </p:clrMapOvr>
</p:sld>
</file>

<file path=ppt/slides/slide8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F4C47-FE73-9A05-171B-D8ECC70CDAEA}"/>
              </a:ext>
            </a:extLst>
          </p:cNvPr>
          <p:cNvSpPr txBox="1"/>
          <p:nvPr/>
        </p:nvSpPr>
        <p:spPr>
          <a:xfrm>
            <a:off x="1790700" y="122599"/>
            <a:ext cx="10261600" cy="5909310"/>
          </a:xfrm>
          <a:prstGeom prst="rect">
            <a:avLst/>
          </a:prstGeom>
          <a:noFill/>
        </p:spPr>
        <p:txBody>
          <a:bodyPr wrap="square" rtlCol="0">
            <a:spAutoFit/>
          </a:bodyPr>
          <a:lstStyle/>
          <a:p>
            <a:pPr algn="just" fontAlgn="base"/>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a:t>
            </a:r>
            <a:r>
              <a:rPr lang="en-US"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a:t>
            </a:r>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Đây ước mơ cuộc đời, xin gởi trao cho Người, bao phúc ân cao vời, mỗi ngày trong đời con đây. Xin hát lên một bài ca chúc khen Danh Ngài, Thiên Chúa Vua muôn loài, ban muôn ơn trong ngày đầu năm.</a:t>
            </a:r>
            <a:endParaRPr lang="vi-VN" sz="4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01547001"/>
      </p:ext>
    </p:extLst>
  </p:cSld>
  <p:clrMapOvr>
    <a:masterClrMapping/>
  </p:clrMapOvr>
</p:sld>
</file>

<file path=ppt/slides/slide8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689100" y="40201"/>
            <a:ext cx="10398125" cy="6832640"/>
          </a:xfrm>
          <a:prstGeom prst="rect">
            <a:avLst/>
          </a:prstGeom>
          <a:noFill/>
        </p:spPr>
        <p:txBody>
          <a:bodyPr wrap="square" rtlCol="0">
            <a:spAutoFit/>
          </a:bodyPr>
          <a:lstStyle/>
          <a:p>
            <a:pPr algn="ctr"/>
            <a:r>
              <a:rPr lang="vi-VN" sz="2400" dirty="0">
                <a:latin typeface="Tahoma" panose="020B0604030504040204" pitchFamily="34" charset="0"/>
                <a:ea typeface="Tahoma" panose="020B0604030504040204" pitchFamily="34" charset="0"/>
                <a:cs typeface="Tahoma" panose="020B0604030504040204" pitchFamily="34" charset="0"/>
              </a:rPr>
              <a:t>Đầu Xuân Cầu Cho Gia Đình</a:t>
            </a:r>
            <a:r>
              <a:rPr lang="en-US" sz="2400" dirty="0">
                <a:latin typeface="Tahoma" panose="020B0604030504040204" pitchFamily="34" charset="0"/>
                <a:ea typeface="Tahoma" panose="020B0604030504040204" pitchFamily="34" charset="0"/>
                <a:cs typeface="Tahoma" panose="020B0604030504040204" pitchFamily="34" charset="0"/>
              </a:rPr>
              <a:t> - </a:t>
            </a:r>
            <a:r>
              <a:rPr lang="vi-VN" sz="2400" dirty="0" err="1">
                <a:latin typeface="Tahoma" panose="020B0604030504040204" pitchFamily="34" charset="0"/>
                <a:ea typeface="Tahoma" panose="020B0604030504040204" pitchFamily="34" charset="0"/>
                <a:cs typeface="Tahoma" panose="020B0604030504040204" pitchFamily="34" charset="0"/>
              </a:rPr>
              <a:t>Phanxicô</a:t>
            </a:r>
            <a:endParaRPr lang="vi-VN" sz="2400" dirty="0">
              <a:latin typeface="Tahoma" panose="020B0604030504040204" pitchFamily="34" charset="0"/>
              <a:ea typeface="Tahoma" panose="020B0604030504040204" pitchFamily="34" charset="0"/>
              <a:cs typeface="Tahoma" panose="020B0604030504040204" pitchFamily="34" charset="0"/>
            </a:endParaRPr>
          </a:p>
          <a:p>
            <a:pPr algn="just"/>
            <a:r>
              <a:rPr lang="vi-VN" sz="46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Ngày đầu Xuân bao người đi xa cũng về với gia đình, cũng về với ân tình, ngất ngây với người yêu mến, dâng đến lòng mẹ cha bông hoa là lòng biết ơn. Ngày đầu Xuân dâng lên Chúa lời kinh của gia đình, mong ước đời an bình, mong Ngài ban muôn ơn cho người con yêu thương, cho những người mà con yêu thương.</a:t>
            </a:r>
            <a:endParaRPr lang="en-US" sz="4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9A4727B4-2D19-3034-1D92-4AF3395DCC9F}"/>
              </a:ext>
            </a:extLst>
          </p:cNvPr>
          <p:cNvSpPr txBox="1"/>
          <p:nvPr/>
        </p:nvSpPr>
        <p:spPr>
          <a:xfrm>
            <a:off x="9639300" y="139700"/>
            <a:ext cx="2273300" cy="369332"/>
          </a:xfrm>
          <a:prstGeom prst="rect">
            <a:avLst/>
          </a:prstGeom>
          <a:noFill/>
        </p:spPr>
        <p:txBody>
          <a:bodyPr wrap="square" rtlCol="0">
            <a:spAutoFit/>
          </a:bodyPr>
          <a:lstStyle/>
          <a:p>
            <a:r>
              <a:rPr lang="en-US" dirty="0"/>
              <a:t>TCCĐ 1: 554</a:t>
            </a:r>
          </a:p>
        </p:txBody>
      </p:sp>
    </p:spTree>
    <p:extLst>
      <p:ext uri="{BB962C8B-B14F-4D97-AF65-F5344CB8AC3E}">
        <p14:creationId xmlns:p14="http://schemas.microsoft.com/office/powerpoint/2010/main" val="3854592932"/>
      </p:ext>
    </p:extLst>
  </p:cSld>
  <p:clrMapOvr>
    <a:masterClrMapping/>
  </p:clrMapOvr>
</p:sld>
</file>

<file path=ppt/slides/slide8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689100" y="40201"/>
            <a:ext cx="10398125" cy="5693866"/>
          </a:xfrm>
          <a:prstGeom prst="rect">
            <a:avLst/>
          </a:prstGeom>
          <a:noFill/>
        </p:spPr>
        <p:txBody>
          <a:bodyPr wrap="square" rtlCol="0">
            <a:spAutoFit/>
          </a:bodyPr>
          <a:lstStyle/>
          <a:p>
            <a:pPr algn="just"/>
            <a:r>
              <a:rPr lang="vi-VN" sz="4600" dirty="0">
                <a:latin typeface="Tahoma" panose="020B0604030504040204" pitchFamily="34" charset="0"/>
                <a:ea typeface="Tahoma" panose="020B0604030504040204" pitchFamily="34" charset="0"/>
                <a:cs typeface="Tahoma" panose="020B0604030504040204" pitchFamily="34" charset="0"/>
              </a:rPr>
              <a:t>1. Ngày đầu Xuân xin Chúa ban phúc cho Mẹ Cha, suốt tháng năm, </a:t>
            </a:r>
            <a:r>
              <a:rPr lang="en-US" sz="4600" dirty="0">
                <a:latin typeface="Tahoma" panose="020B0604030504040204" pitchFamily="34" charset="0"/>
                <a:ea typeface="Tahoma" panose="020B0604030504040204" pitchFamily="34" charset="0"/>
                <a:cs typeface="Tahoma" panose="020B0604030504040204" pitchFamily="34" charset="0"/>
              </a:rPr>
              <a:t>d</a:t>
            </a:r>
            <a:r>
              <a:rPr lang="vi-VN" sz="4600" dirty="0" err="1">
                <a:latin typeface="Tahoma" panose="020B0604030504040204" pitchFamily="34" charset="0"/>
                <a:ea typeface="Tahoma" panose="020B0604030504040204" pitchFamily="34" charset="0"/>
                <a:cs typeface="Tahoma" panose="020B0604030504040204" pitchFamily="34" charset="0"/>
              </a:rPr>
              <a:t>ẫu</a:t>
            </a:r>
            <a:r>
              <a:rPr lang="vi-VN" sz="4600" dirty="0">
                <a:latin typeface="Tahoma" panose="020B0604030504040204" pitchFamily="34" charset="0"/>
                <a:ea typeface="Tahoma" panose="020B0604030504040204" pitchFamily="34" charset="0"/>
                <a:cs typeface="Tahoma" panose="020B0604030504040204" pitchFamily="34" charset="0"/>
              </a:rPr>
              <a:t> khó khăn, được vui trong mái nhà.</a:t>
            </a:r>
            <a:endParaRPr lang="en-US" sz="4600" dirty="0">
              <a:latin typeface="Tahoma" panose="020B0604030504040204" pitchFamily="34" charset="0"/>
              <a:ea typeface="Tahoma" panose="020B0604030504040204" pitchFamily="34" charset="0"/>
              <a:cs typeface="Tahoma" panose="020B0604030504040204" pitchFamily="34" charset="0"/>
            </a:endParaRPr>
          </a:p>
          <a:p>
            <a:pPr algn="just"/>
            <a:r>
              <a:rPr lang="vi-VN" sz="44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Tạ ơn Cha, tạ ơn Cha, muôn đời tạ ơn Cha</a:t>
            </a:r>
            <a:endParaRPr lang="en-US" sz="44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600" dirty="0">
                <a:latin typeface="Tahoma" panose="020B0604030504040204" pitchFamily="34" charset="0"/>
                <a:ea typeface="Tahoma" panose="020B0604030504040204" pitchFamily="34" charset="0"/>
                <a:cs typeface="Tahoma" panose="020B0604030504040204" pitchFamily="34" charset="0"/>
              </a:rPr>
              <a:t>2. Ngày đầu Xuân xin Chúa nâng đỡ Ông Bà con, với tháng năm, mãi sắt son, bền tâm cho đến cùng.</a:t>
            </a:r>
            <a:endParaRPr lang="en-US" sz="4600" dirty="0">
              <a:latin typeface="Tahoma" panose="020B0604030504040204" pitchFamily="34" charset="0"/>
              <a:ea typeface="Tahoma" panose="020B0604030504040204" pitchFamily="34" charset="0"/>
              <a:cs typeface="Tahoma" panose="020B0604030504040204" pitchFamily="34" charset="0"/>
            </a:endParaRPr>
          </a:p>
          <a:p>
            <a:pPr algn="just"/>
            <a:r>
              <a:rPr lang="vi-VN" sz="44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Tạ ơn Cha, tạ ơn Cha, muôn đời tạ ơn Cha</a:t>
            </a:r>
            <a:endParaRPr lang="en-US" sz="44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61408533"/>
      </p:ext>
    </p:extLst>
  </p:cSld>
  <p:clrMapOvr>
    <a:masterClrMapping/>
  </p:clrMapOvr>
</p:sld>
</file>

<file path=ppt/slides/slide8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27200" y="40201"/>
            <a:ext cx="10360025" cy="6463308"/>
          </a:xfrm>
          <a:prstGeom prst="rect">
            <a:avLst/>
          </a:prstGeom>
          <a:noFill/>
        </p:spPr>
        <p:txBody>
          <a:bodyPr wrap="square" rtlCol="0">
            <a:spAutoFit/>
          </a:bodyPr>
          <a:lstStyle/>
          <a:p>
            <a:pPr algn="just"/>
            <a:r>
              <a:rPr lang="vi-VN" sz="46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Ngày đầu Xuân bao người đi xa cũng về với gia đình, cũng về với ân tình, ngất ngây với người yêu mến, dâng đến lòng mẹ cha bông hoa là lòng biết ơn. Ngày đầu Xuân dâng lên Chúa lời kinh của gia đình, mong ước đời an bình, mong Ngài ban muôn ơn cho người con yêu thương, cho những người mà con yêu thương.</a:t>
            </a:r>
            <a:endParaRPr lang="en-US" sz="4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87475871"/>
      </p:ext>
    </p:extLst>
  </p:cSld>
  <p:clrMapOvr>
    <a:masterClrMapping/>
  </p:clrMapOvr>
</p:sld>
</file>

<file path=ppt/slides/slide8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27200" y="40201"/>
            <a:ext cx="10360025" cy="7355860"/>
          </a:xfrm>
          <a:prstGeom prst="rect">
            <a:avLst/>
          </a:prstGeom>
          <a:noFill/>
        </p:spPr>
        <p:txBody>
          <a:bodyPr wrap="square" rtlCol="0">
            <a:spAutoFit/>
          </a:bodyPr>
          <a:lstStyle/>
          <a:p>
            <a:pPr algn="just"/>
            <a:r>
              <a:rPr lang="vi-VN" sz="4800" dirty="0">
                <a:latin typeface="Tahoma" panose="020B0604030504040204" pitchFamily="34" charset="0"/>
                <a:ea typeface="Tahoma" panose="020B0604030504040204" pitchFamily="34" charset="0"/>
                <a:cs typeface="Tahoma" panose="020B0604030504040204" pitchFamily="34" charset="0"/>
              </a:rPr>
              <a:t>3. Ngày đầu Xuân xin Chúa thương những ai mồ côi, vắng bóng cha, thiếu bóng mẹ, được vui chung với Người.</a:t>
            </a:r>
            <a:r>
              <a:rPr lang="en-US" sz="4800" dirty="0">
                <a:latin typeface="Tahoma" panose="020B0604030504040204" pitchFamily="34" charset="0"/>
                <a:ea typeface="Tahoma" panose="020B0604030504040204" pitchFamily="34" charset="0"/>
                <a:cs typeface="Tahoma" panose="020B0604030504040204" pitchFamily="34" charset="0"/>
              </a:rPr>
              <a:t> </a:t>
            </a:r>
          </a:p>
          <a:p>
            <a:pPr algn="just"/>
            <a:r>
              <a:rPr lang="vi-VN" sz="44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Tạ ơn Cha, tạ ơn Cha, muôn đời tạ ơn Cha</a:t>
            </a:r>
            <a:endParaRPr lang="en-US" sz="44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800" dirty="0">
                <a:latin typeface="Tahoma" panose="020B0604030504040204" pitchFamily="34" charset="0"/>
                <a:ea typeface="Tahoma" panose="020B0604030504040204" pitchFamily="34" charset="0"/>
                <a:cs typeface="Tahoma" panose="020B0604030504040204" pitchFamily="34" charset="0"/>
              </a:rPr>
              <a:t>4. Ngày đầu Xuân xin Chúa đưa dẫn Anh Chị con, sống khắp nơi, giữa cõi đời, ngày sau vui Nước Trời.</a:t>
            </a:r>
            <a:endParaRPr lang="en-US" sz="4800" dirty="0">
              <a:latin typeface="Tahoma" panose="020B0604030504040204" pitchFamily="34" charset="0"/>
              <a:ea typeface="Tahoma" panose="020B0604030504040204" pitchFamily="34" charset="0"/>
              <a:cs typeface="Tahoma" panose="020B0604030504040204" pitchFamily="34" charset="0"/>
            </a:endParaRPr>
          </a:p>
          <a:p>
            <a:pPr algn="just"/>
            <a:r>
              <a:rPr lang="vi-VN" sz="44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Tạ ơn Cha, tạ ơn Cha, muôn đời tạ ơn Cha</a:t>
            </a:r>
            <a:endParaRPr lang="en-US" sz="44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endParaRPr lang="en-US" sz="4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24315769"/>
      </p:ext>
    </p:extLst>
  </p:cSld>
  <p:clrMapOvr>
    <a:masterClrMapping/>
  </p:clrMapOvr>
</p:sld>
</file>

<file path=ppt/slides/slide8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78000" y="40201"/>
            <a:ext cx="10309225" cy="6463308"/>
          </a:xfrm>
          <a:prstGeom prst="rect">
            <a:avLst/>
          </a:prstGeom>
          <a:noFill/>
        </p:spPr>
        <p:txBody>
          <a:bodyPr wrap="square" rtlCol="0">
            <a:spAutoFit/>
          </a:bodyPr>
          <a:lstStyle/>
          <a:p>
            <a:pPr algn="just"/>
            <a:r>
              <a:rPr lang="vi-VN" sz="46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Ngày đầu Xuân bao người đi xa cũng về với gia đình, cũng về với ân tình, ngất ngây với người yêu mến, dâng đến lòng mẹ cha bông hoa là lòng biết ơn. Ngày đầu Xuân dâng lên Chúa lời kinh của gia đình, mong ước đời an bình, mong Ngài ban muôn ơn cho người con yêu thương, cho những người mà con yêu thương.</a:t>
            </a:r>
            <a:endParaRPr lang="en-US" sz="4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66459241"/>
      </p:ext>
    </p:extLst>
  </p:cSld>
  <p:clrMapOvr>
    <a:masterClrMapping/>
  </p:clrMapOvr>
</p:sld>
</file>

<file path=ppt/slides/slide8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01800" y="40201"/>
            <a:ext cx="10385425" cy="5878532"/>
          </a:xfrm>
          <a:prstGeom prst="rect">
            <a:avLst/>
          </a:prstGeom>
          <a:noFill/>
        </p:spPr>
        <p:txBody>
          <a:bodyPr wrap="square" rtlCol="0">
            <a:spAutoFit/>
          </a:bodyPr>
          <a:lstStyle/>
          <a:p>
            <a:pPr algn="just"/>
            <a:r>
              <a:rPr lang="vi-VN" sz="4800" dirty="0">
                <a:latin typeface="Tahoma" panose="020B0604030504040204" pitchFamily="34" charset="0"/>
                <a:ea typeface="Tahoma" panose="020B0604030504040204" pitchFamily="34" charset="0"/>
                <a:cs typeface="Tahoma" panose="020B0604030504040204" pitchFamily="34" charset="0"/>
              </a:rPr>
              <a:t>5. Ngày đầu Xuân xin Chúa thêm sức cho đàn em, mỗi lớn lên, mỗi biết thêm Tình yêu nơi Chúa Trời.</a:t>
            </a:r>
            <a:endParaRPr lang="en-US" sz="4800" dirty="0">
              <a:latin typeface="Tahoma" panose="020B0604030504040204" pitchFamily="34" charset="0"/>
              <a:ea typeface="Tahoma" panose="020B0604030504040204" pitchFamily="34" charset="0"/>
              <a:cs typeface="Tahoma" panose="020B0604030504040204" pitchFamily="34" charset="0"/>
            </a:endParaRPr>
          </a:p>
          <a:p>
            <a:pPr algn="just"/>
            <a:r>
              <a:rPr lang="vi-VN" sz="44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Tạ ơn Cha, tạ ơn Cha, muôn đời tạ ơn Cha</a:t>
            </a:r>
            <a:endParaRPr lang="en-US" sz="44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800" dirty="0">
                <a:latin typeface="Tahoma" panose="020B0604030504040204" pitchFamily="34" charset="0"/>
                <a:ea typeface="Tahoma" panose="020B0604030504040204" pitchFamily="34" charset="0"/>
                <a:cs typeface="Tahoma" panose="020B0604030504040204" pitchFamily="34" charset="0"/>
              </a:rPr>
              <a:t>6. Ngày đầu Xuân xin Chúa soi sáng cho đoàn con, sống với Cha, sống với Mẹ hiền ngoan vui đáp tình.</a:t>
            </a:r>
            <a:endParaRPr lang="en-US" sz="4800" dirty="0">
              <a:latin typeface="Tahoma" panose="020B0604030504040204" pitchFamily="34" charset="0"/>
              <a:ea typeface="Tahoma" panose="020B0604030504040204" pitchFamily="34" charset="0"/>
              <a:cs typeface="Tahoma" panose="020B0604030504040204" pitchFamily="34" charset="0"/>
            </a:endParaRPr>
          </a:p>
          <a:p>
            <a:pPr algn="just"/>
            <a:r>
              <a:rPr lang="vi-VN" sz="44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Tạ ơn Cha, tạ ơn Cha, muôn đời tạ ơn Cha</a:t>
            </a:r>
            <a:endParaRPr lang="en-US" sz="4400" spc="-15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76487216"/>
      </p:ext>
    </p:extLst>
  </p:cSld>
  <p:clrMapOvr>
    <a:masterClrMapping/>
  </p:clrMapOvr>
</p:sld>
</file>

<file path=ppt/slides/slide8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52600" y="40201"/>
            <a:ext cx="10334625" cy="6063198"/>
          </a:xfrm>
          <a:prstGeom prst="rect">
            <a:avLst/>
          </a:prstGeom>
          <a:noFill/>
        </p:spPr>
        <p:txBody>
          <a:bodyPr wrap="square" rtlCol="0">
            <a:spAutoFit/>
          </a:bodyPr>
          <a:lstStyle/>
          <a:p>
            <a:pPr algn="ctr"/>
            <a:r>
              <a:rPr lang="vi-VN" sz="2400" dirty="0">
                <a:latin typeface="Tahoma" panose="020B0604030504040204" pitchFamily="34" charset="0"/>
                <a:ea typeface="Tahoma" panose="020B0604030504040204" pitchFamily="34" charset="0"/>
                <a:cs typeface="Tahoma" panose="020B0604030504040204" pitchFamily="34" charset="0"/>
              </a:rPr>
              <a:t>Ngày Xuân Xin Dâng</a:t>
            </a:r>
            <a:r>
              <a:rPr lang="en-US" sz="2400" dirty="0">
                <a:latin typeface="Tahoma" panose="020B0604030504040204" pitchFamily="34" charset="0"/>
                <a:ea typeface="Tahoma" panose="020B0604030504040204" pitchFamily="34" charset="0"/>
                <a:cs typeface="Tahoma" panose="020B0604030504040204" pitchFamily="34" charset="0"/>
              </a:rPr>
              <a:t> - </a:t>
            </a:r>
            <a:r>
              <a:rPr lang="vi-VN" sz="2400" dirty="0" err="1">
                <a:latin typeface="Tahoma" panose="020B0604030504040204" pitchFamily="34" charset="0"/>
                <a:ea typeface="Tahoma" panose="020B0604030504040204" pitchFamily="34" charset="0"/>
                <a:cs typeface="Tahoma" panose="020B0604030504040204" pitchFamily="34" charset="0"/>
              </a:rPr>
              <a:t>Phanxicô</a:t>
            </a:r>
            <a:endParaRPr lang="vi-VN" sz="2400" dirty="0">
              <a:latin typeface="Tahoma" panose="020B0604030504040204" pitchFamily="34" charset="0"/>
              <a:ea typeface="Tahoma" panose="020B0604030504040204" pitchFamily="34" charset="0"/>
              <a:cs typeface="Tahoma" panose="020B0604030504040204" pitchFamily="34" charset="0"/>
            </a:endParaRPr>
          </a:p>
          <a:p>
            <a:pPr algn="just"/>
            <a:r>
              <a:rPr lang="vi-VN" sz="5200" dirty="0">
                <a:latin typeface="Tahoma" panose="020B0604030504040204" pitchFamily="34" charset="0"/>
                <a:ea typeface="Tahoma" panose="020B0604030504040204" pitchFamily="34" charset="0"/>
                <a:cs typeface="Tahoma" panose="020B0604030504040204" pitchFamily="34" charset="0"/>
              </a:rPr>
              <a:t>1/ Ngày Xuân xin dâng lên Cha </a:t>
            </a:r>
            <a:r>
              <a:rPr lang="vi-VN" sz="5200" dirty="0" err="1">
                <a:latin typeface="Tahoma" panose="020B0604030504040204" pitchFamily="34" charset="0"/>
                <a:ea typeface="Tahoma" panose="020B0604030504040204" pitchFamily="34" charset="0"/>
                <a:cs typeface="Tahoma" panose="020B0604030504040204" pitchFamily="34" charset="0"/>
              </a:rPr>
              <a:t>đóa</a:t>
            </a:r>
            <a:r>
              <a:rPr lang="vi-VN" sz="5200" dirty="0">
                <a:latin typeface="Tahoma" panose="020B0604030504040204" pitchFamily="34" charset="0"/>
                <a:ea typeface="Tahoma" panose="020B0604030504040204" pitchFamily="34" charset="0"/>
                <a:cs typeface="Tahoma" panose="020B0604030504040204" pitchFamily="34" charset="0"/>
              </a:rPr>
              <a:t> hoa hồng vườn xanh mới nở. Ngày Xuân xin dâng lên Cha tiếng ca tràn đầy ý thơ. Ngày nắng héo hắt lúc mưa sa, ôi giờ này đã qua. Dâng Trời ngàn ước mơ nồng nàn, dâng đầy tràn giữa ngày xuân</a:t>
            </a:r>
            <a:endParaRPr lang="en-US" sz="52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9A4727B4-2D19-3034-1D92-4AF3395DCC9F}"/>
              </a:ext>
            </a:extLst>
          </p:cNvPr>
          <p:cNvSpPr txBox="1"/>
          <p:nvPr/>
        </p:nvSpPr>
        <p:spPr>
          <a:xfrm>
            <a:off x="9639300" y="139700"/>
            <a:ext cx="2273300" cy="369332"/>
          </a:xfrm>
          <a:prstGeom prst="rect">
            <a:avLst/>
          </a:prstGeom>
          <a:noFill/>
        </p:spPr>
        <p:txBody>
          <a:bodyPr wrap="square" rtlCol="0">
            <a:spAutoFit/>
          </a:bodyPr>
          <a:lstStyle/>
          <a:p>
            <a:r>
              <a:rPr lang="en-US" dirty="0"/>
              <a:t>TCCĐ 1: 560</a:t>
            </a:r>
          </a:p>
        </p:txBody>
      </p:sp>
    </p:spTree>
    <p:extLst>
      <p:ext uri="{BB962C8B-B14F-4D97-AF65-F5344CB8AC3E}">
        <p14:creationId xmlns:p14="http://schemas.microsoft.com/office/powerpoint/2010/main" val="3079153410"/>
      </p:ext>
    </p:extLst>
  </p:cSld>
  <p:clrMapOvr>
    <a:masterClrMapping/>
  </p:clrMapOvr>
</p:sld>
</file>

<file path=ppt/slides/slide8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6100" y="40201"/>
            <a:ext cx="10271125" cy="6740307"/>
          </a:xfrm>
          <a:prstGeom prst="rect">
            <a:avLst/>
          </a:prstGeom>
          <a:noFill/>
        </p:spPr>
        <p:txBody>
          <a:bodyPr wrap="square" rtlCol="0">
            <a:spAutoFit/>
          </a:bodyPr>
          <a:lstStyle/>
          <a:p>
            <a:pPr algn="just"/>
            <a:r>
              <a:rPr lang="vi-VN" sz="72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Ngày xuân dâng lên là dâng lên, Chúa xuân ơi xin nhận cho đời. Hương lòng trong những ngày xuân, thiết tha lời yêu mến tạ ơn</a:t>
            </a:r>
            <a:endParaRPr lang="en-US" sz="6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50744158"/>
      </p:ext>
    </p:extLst>
  </p:cSld>
  <p:clrMapOvr>
    <a:masterClrMapping/>
  </p:clrMapOvr>
</p:sld>
</file>

<file path=ppt/slides/slide8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676400" y="40201"/>
            <a:ext cx="10410825" cy="6986528"/>
          </a:xfrm>
          <a:prstGeom prst="rect">
            <a:avLst/>
          </a:prstGeom>
          <a:noFill/>
        </p:spPr>
        <p:txBody>
          <a:bodyPr wrap="square" rtlCol="0">
            <a:spAutoFit/>
          </a:bodyPr>
          <a:lstStyle/>
          <a:p>
            <a:pPr algn="just"/>
            <a:r>
              <a:rPr lang="vi-VN" sz="5400" dirty="0">
                <a:latin typeface="Tahoma" panose="020B0604030504040204" pitchFamily="34" charset="0"/>
                <a:ea typeface="Tahoma" panose="020B0604030504040204" pitchFamily="34" charset="0"/>
                <a:cs typeface="Tahoma" panose="020B0604030504040204" pitchFamily="34" charset="0"/>
              </a:rPr>
              <a:t>2/ Mùa Đông mênh mang trôi qua, cánh chim trời mùa xuân đã mở. Thời gian dâng trong tay Cha, với bao mùa của lá hoa. Đời sống có lúc ngát muôn hương, có ngày đầy gió sương. Xin Trời dìu bước đi miệt mài, êm đềm nhịp sống ngày mai</a:t>
            </a:r>
            <a:r>
              <a:rPr lang="en-US" sz="5400" dirty="0">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4130400214"/>
      </p:ext>
    </p:extLst>
  </p:cSld>
  <p:clrMapOvr>
    <a:masterClrMapping/>
  </p:clrMapOvr>
</p:sld>
</file>

<file path=ppt/slides/slide8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78000" y="40201"/>
            <a:ext cx="10309225" cy="6740307"/>
          </a:xfrm>
          <a:prstGeom prst="rect">
            <a:avLst/>
          </a:prstGeom>
          <a:noFill/>
        </p:spPr>
        <p:txBody>
          <a:bodyPr wrap="square" rtlCol="0">
            <a:spAutoFit/>
          </a:bodyPr>
          <a:lstStyle/>
          <a:p>
            <a:pPr algn="just"/>
            <a:r>
              <a:rPr lang="vi-VN" sz="72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Ngày xuân dâng lên là dâng lên, Chúa xuân ơi xin nhận cho đời. Hương lòng trong những ngày xuân, thiết tha lời yêu mến tạ ơn</a:t>
            </a:r>
            <a:endParaRPr lang="en-US" sz="6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74445468"/>
      </p:ext>
    </p:extLst>
  </p:cSld>
  <p:clrMapOvr>
    <a:masterClrMapping/>
  </p:clrMapOvr>
</p:sld>
</file>

<file path=ppt/slides/slide8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689100" y="2101"/>
            <a:ext cx="10398125" cy="6986528"/>
          </a:xfrm>
          <a:prstGeom prst="rect">
            <a:avLst/>
          </a:prstGeom>
          <a:noFill/>
        </p:spPr>
        <p:txBody>
          <a:bodyPr wrap="square" rtlCol="0">
            <a:spAutoFit/>
          </a:bodyPr>
          <a:lstStyle/>
          <a:p>
            <a:pPr algn="just"/>
            <a:r>
              <a:rPr lang="vi-VN" sz="5400" dirty="0">
                <a:latin typeface="Tahoma" panose="020B0604030504040204" pitchFamily="34" charset="0"/>
                <a:ea typeface="Tahoma" panose="020B0604030504040204" pitchFamily="34" charset="0"/>
                <a:cs typeface="Tahoma" panose="020B0604030504040204" pitchFamily="34" charset="0"/>
              </a:rPr>
              <a:t>3/ Ngày Xuân xin dâng lên Cha, lúa đang mùa mầm non sắp trổ. Bàn tay chung xây muôn nơi, ước mong cuộc đời thắm tươi. Nguyện Chúa kết trái Chúa đơm hoa, cho người </a:t>
            </a:r>
            <a:r>
              <a:rPr lang="vi-VN" sz="5400" dirty="0" err="1">
                <a:latin typeface="Tahoma" panose="020B0604030504040204" pitchFamily="34" charset="0"/>
                <a:ea typeface="Tahoma" panose="020B0604030504040204" pitchFamily="34" charset="0"/>
                <a:cs typeface="Tahoma" panose="020B0604030504040204" pitchFamily="34" charset="0"/>
              </a:rPr>
              <a:t>hoà</a:t>
            </a:r>
            <a:r>
              <a:rPr lang="vi-VN" sz="5400" dirty="0">
                <a:latin typeface="Tahoma" panose="020B0604030504040204" pitchFamily="34" charset="0"/>
                <a:ea typeface="Tahoma" panose="020B0604030504040204" pitchFamily="34" charset="0"/>
                <a:cs typeface="Tahoma" panose="020B0604030504040204" pitchFamily="34" charset="0"/>
              </a:rPr>
              <a:t> tiếng ca. Xin Trời gọi nắng xa về gần, gian trần nồng ấm tình xuân</a:t>
            </a:r>
            <a:endParaRPr lang="en-US" sz="5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95695786"/>
      </p:ext>
    </p:extLst>
  </p:cSld>
  <p:clrMapOvr>
    <a:masterClrMapping/>
  </p:clrMapOvr>
</p:sld>
</file>

<file path=ppt/slides/slide8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689100" y="2101"/>
            <a:ext cx="10398125" cy="6278642"/>
          </a:xfrm>
          <a:prstGeom prst="rect">
            <a:avLst/>
          </a:prstGeom>
          <a:noFill/>
        </p:spPr>
        <p:txBody>
          <a:bodyPr wrap="square" rtlCol="0">
            <a:spAutoFit/>
          </a:bodyPr>
          <a:lstStyle/>
          <a:p>
            <a:pPr algn="ctr"/>
            <a:r>
              <a:rPr lang="vi-VN" sz="2400" dirty="0">
                <a:latin typeface="Tahoma" panose="020B0604030504040204" pitchFamily="34" charset="0"/>
                <a:ea typeface="Tahoma" panose="020B0604030504040204" pitchFamily="34" charset="0"/>
                <a:cs typeface="Tahoma" panose="020B0604030504040204" pitchFamily="34" charset="0"/>
              </a:rPr>
              <a:t>Bài Ca Đầu Năm</a:t>
            </a:r>
            <a:r>
              <a:rPr lang="en-US" sz="2400" dirty="0">
                <a:latin typeface="Tahoma" panose="020B0604030504040204" pitchFamily="34" charset="0"/>
                <a:ea typeface="Tahoma" panose="020B0604030504040204" pitchFamily="34" charset="0"/>
                <a:cs typeface="Tahoma" panose="020B0604030504040204" pitchFamily="34" charset="0"/>
              </a:rPr>
              <a:t> - </a:t>
            </a:r>
            <a:r>
              <a:rPr lang="vi-VN" sz="2400" dirty="0" err="1">
                <a:latin typeface="Tahoma" panose="020B0604030504040204" pitchFamily="34" charset="0"/>
                <a:ea typeface="Tahoma" panose="020B0604030504040204" pitchFamily="34" charset="0"/>
                <a:cs typeface="Tahoma" panose="020B0604030504040204" pitchFamily="34" charset="0"/>
              </a:rPr>
              <a:t>Lm</a:t>
            </a:r>
            <a:r>
              <a:rPr lang="vi-VN" sz="2400" dirty="0">
                <a:latin typeface="Tahoma" panose="020B0604030504040204" pitchFamily="34" charset="0"/>
                <a:ea typeface="Tahoma" panose="020B0604030504040204" pitchFamily="34" charset="0"/>
                <a:cs typeface="Tahoma" panose="020B0604030504040204" pitchFamily="34" charset="0"/>
              </a:rPr>
              <a:t>. Phạm Liên Hùng</a:t>
            </a:r>
          </a:p>
          <a:p>
            <a:pPr algn="just"/>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Hôm nay ngày đầu năm, chúng con đến thờ lạy Chúa. Hát vang bài ca bao thiết tha giữa trời hoa. Bao nhiêu là mừng vui, cũng như nỗi niềm mơ ước. Tiến dâng về Chúa như lễ dâng khai mùa.</a:t>
            </a:r>
            <a:endParaRPr lang="en-US" sz="54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CE6E89C0-32D2-8ECC-82E4-4CE855968251}"/>
              </a:ext>
            </a:extLst>
          </p:cNvPr>
          <p:cNvSpPr txBox="1"/>
          <p:nvPr/>
        </p:nvSpPr>
        <p:spPr>
          <a:xfrm>
            <a:off x="9985829" y="116114"/>
            <a:ext cx="1683657" cy="369332"/>
          </a:xfrm>
          <a:prstGeom prst="rect">
            <a:avLst/>
          </a:prstGeom>
          <a:noFill/>
        </p:spPr>
        <p:txBody>
          <a:bodyPr wrap="square" rtlCol="0">
            <a:spAutoFit/>
          </a:bodyPr>
          <a:lstStyle/>
          <a:p>
            <a:r>
              <a:rPr lang="en-US" dirty="0"/>
              <a:t>TCCĐ 1: 551</a:t>
            </a:r>
          </a:p>
        </p:txBody>
      </p:sp>
    </p:spTree>
    <p:extLst>
      <p:ext uri="{BB962C8B-B14F-4D97-AF65-F5344CB8AC3E}">
        <p14:creationId xmlns:p14="http://schemas.microsoft.com/office/powerpoint/2010/main" val="3794661058"/>
      </p:ext>
    </p:extLst>
  </p:cSld>
  <p:clrMapOvr>
    <a:masterClrMapping/>
  </p:clrMapOvr>
</p:sld>
</file>

<file path=ppt/slides/slide8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669144" y="234329"/>
            <a:ext cx="10334172" cy="4708981"/>
          </a:xfrm>
          <a:prstGeom prst="rect">
            <a:avLst/>
          </a:prstGeom>
          <a:noFill/>
        </p:spPr>
        <p:txBody>
          <a:bodyPr wrap="square" rtlCol="0">
            <a:spAutoFit/>
          </a:bodyPr>
          <a:lstStyle/>
          <a:p>
            <a:pPr algn="just"/>
            <a:r>
              <a:rPr lang="vi-VN" sz="6000" dirty="0">
                <a:latin typeface="Tahoma" panose="020B0604030504040204" pitchFamily="34" charset="0"/>
                <a:ea typeface="Tahoma" panose="020B0604030504040204" pitchFamily="34" charset="0"/>
                <a:cs typeface="Tahoma" panose="020B0604030504040204" pitchFamily="34" charset="0"/>
              </a:rPr>
              <a:t>1. Khấn cầu cho tất cả muôn người một mùa xuân mãi </a:t>
            </a:r>
            <a:r>
              <a:rPr lang="vi-VN" sz="6000" dirty="0" err="1">
                <a:latin typeface="Tahoma" panose="020B0604030504040204" pitchFamily="34" charset="0"/>
                <a:ea typeface="Tahoma" panose="020B0604030504040204" pitchFamily="34" charset="0"/>
                <a:cs typeface="Tahoma" panose="020B0604030504040204" pitchFamily="34" charset="0"/>
              </a:rPr>
              <a:t>mãi</a:t>
            </a:r>
            <a:r>
              <a:rPr lang="vi-VN" sz="6000" dirty="0">
                <a:latin typeface="Tahoma" panose="020B0604030504040204" pitchFamily="34" charset="0"/>
                <a:ea typeface="Tahoma" panose="020B0604030504040204" pitchFamily="34" charset="0"/>
                <a:cs typeface="Tahoma" panose="020B0604030504040204" pitchFamily="34" charset="0"/>
              </a:rPr>
              <a:t> thắm tươi. Cho những ai lầm than cơ cực đón xuân về hạnh phúc an vui.</a:t>
            </a:r>
            <a:endParaRPr lang="en-US" sz="6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97562898"/>
      </p:ext>
    </p:extLst>
  </p:cSld>
  <p:clrMapOvr>
    <a:masterClrMapping/>
  </p:clrMapOvr>
</p:sld>
</file>

<file path=ppt/slides/slide8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689100" y="2101"/>
            <a:ext cx="10398125" cy="5909310"/>
          </a:xfrm>
          <a:prstGeom prst="rect">
            <a:avLst/>
          </a:prstGeom>
          <a:noFill/>
        </p:spPr>
        <p:txBody>
          <a:bodyPr wrap="square" rtlCol="0">
            <a:spAutoFit/>
          </a:bodyPr>
          <a:lstStyle/>
          <a:p>
            <a:pPr algn="just"/>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Hôm nay ngày đầu năm, chúng con đến thờ lạy Chúa. Hát vang bài ca bao thiết tha giữa trời hoa. Bao nhiêu là mừng vui, cũng như nỗi niềm mơ ước. Tiến dâng về Chúa như lễ dâng khai mùa.</a:t>
            </a:r>
            <a:endParaRPr lang="en-US" sz="5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81695313"/>
      </p:ext>
    </p:extLst>
  </p:cSld>
  <p:clrMapOvr>
    <a:masterClrMapping/>
  </p:clrMapOvr>
</p:sld>
</file>

<file path=ppt/slides/slide8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27200" y="234330"/>
            <a:ext cx="10330996" cy="4247317"/>
          </a:xfrm>
          <a:prstGeom prst="rect">
            <a:avLst/>
          </a:prstGeom>
          <a:noFill/>
        </p:spPr>
        <p:txBody>
          <a:bodyPr wrap="square" rtlCol="0">
            <a:spAutoFit/>
          </a:bodyPr>
          <a:lstStyle/>
          <a:p>
            <a:pPr algn="just"/>
            <a:r>
              <a:rPr lang="vi-VN" sz="5400" dirty="0">
                <a:latin typeface="Tahoma" panose="020B0604030504040204" pitchFamily="34" charset="0"/>
                <a:ea typeface="Tahoma" panose="020B0604030504040204" pitchFamily="34" charset="0"/>
                <a:cs typeface="Tahoma" panose="020B0604030504040204" pitchFamily="34" charset="0"/>
              </a:rPr>
              <a:t>2. Khấn cầu cho hết mọi gia đình một mùa xuân thánh đức phúc vinh. Cho những ai sầu thương ly biệt sớm thấy ngày hạnh phúc an bình.</a:t>
            </a:r>
            <a:endParaRPr lang="en-US" sz="5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19428431"/>
      </p:ext>
    </p:extLst>
  </p:cSld>
  <p:clrMapOvr>
    <a:masterClrMapping/>
  </p:clrMapOvr>
</p:sld>
</file>

<file path=ppt/slides/slide8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689100" y="2101"/>
            <a:ext cx="10398125" cy="5909310"/>
          </a:xfrm>
          <a:prstGeom prst="rect">
            <a:avLst/>
          </a:prstGeom>
          <a:noFill/>
        </p:spPr>
        <p:txBody>
          <a:bodyPr wrap="square" rtlCol="0">
            <a:spAutoFit/>
          </a:bodyPr>
          <a:lstStyle/>
          <a:p>
            <a:pPr algn="just"/>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Hôm nay ngày đầu năm, chúng con đến thờ lạy Chúa. Hát vang bài ca bao thiết tha giữa trời hoa. Bao nhiêu là mừng vui, cũng như nỗi niềm mơ ước. Tiến dâng về Chúa như lễ dâng khai mùa.</a:t>
            </a:r>
            <a:endParaRPr lang="en-US" sz="5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32279401"/>
      </p:ext>
    </p:extLst>
  </p:cSld>
  <p:clrMapOvr>
    <a:masterClrMapping/>
  </p:clrMapOvr>
</p:sld>
</file>

<file path=ppt/slides/slide8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689100" y="2101"/>
            <a:ext cx="10398125" cy="6278642"/>
          </a:xfrm>
          <a:prstGeom prst="rect">
            <a:avLst/>
          </a:prstGeom>
          <a:noFill/>
        </p:spPr>
        <p:txBody>
          <a:bodyPr wrap="square" rtlCol="0">
            <a:spAutoFit/>
          </a:bodyPr>
          <a:lstStyle/>
          <a:p>
            <a:pPr algn="ctr"/>
            <a:r>
              <a:rPr lang="vi-VN" sz="2400" dirty="0">
                <a:latin typeface="Tahoma" panose="020B0604030504040204" pitchFamily="34" charset="0"/>
                <a:ea typeface="Tahoma" panose="020B0604030504040204" pitchFamily="34" charset="0"/>
                <a:cs typeface="Tahoma" panose="020B0604030504040204" pitchFamily="34" charset="0"/>
              </a:rPr>
              <a:t>Đầu Năm Dâng Lễ (2) Ngày Đầu Một Năm</a:t>
            </a:r>
            <a:r>
              <a:rPr lang="en-US" sz="2400" dirty="0">
                <a:latin typeface="Tahoma" panose="020B0604030504040204" pitchFamily="34" charset="0"/>
                <a:ea typeface="Tahoma" panose="020B0604030504040204" pitchFamily="34" charset="0"/>
                <a:cs typeface="Tahoma" panose="020B0604030504040204" pitchFamily="34" charset="0"/>
              </a:rPr>
              <a:t> - </a:t>
            </a:r>
            <a:r>
              <a:rPr lang="vi-VN" sz="2400" dirty="0" err="1">
                <a:latin typeface="Tahoma" panose="020B0604030504040204" pitchFamily="34" charset="0"/>
                <a:ea typeface="Tahoma" panose="020B0604030504040204" pitchFamily="34" charset="0"/>
                <a:cs typeface="Tahoma" panose="020B0604030504040204" pitchFamily="34" charset="0"/>
              </a:rPr>
              <a:t>Thy</a:t>
            </a:r>
            <a:r>
              <a:rPr lang="vi-VN" sz="2400" dirty="0">
                <a:latin typeface="Tahoma" panose="020B0604030504040204" pitchFamily="34" charset="0"/>
                <a:ea typeface="Tahoma" panose="020B0604030504040204" pitchFamily="34" charset="0"/>
                <a:cs typeface="Tahoma" panose="020B0604030504040204" pitchFamily="34" charset="0"/>
              </a:rPr>
              <a:t> Yên</a:t>
            </a:r>
          </a:p>
          <a:p>
            <a:pPr algn="just"/>
            <a:br>
              <a:rPr lang="vi-VN" sz="5400" dirty="0">
                <a:latin typeface="Tahoma" panose="020B0604030504040204" pitchFamily="34" charset="0"/>
                <a:ea typeface="Tahoma" panose="020B0604030504040204" pitchFamily="34" charset="0"/>
                <a:cs typeface="Tahoma" panose="020B0604030504040204" pitchFamily="34" charset="0"/>
              </a:rPr>
            </a:br>
            <a:r>
              <a:rPr lang="vi-VN" sz="5400" dirty="0">
                <a:latin typeface="Tahoma" panose="020B0604030504040204" pitchFamily="34" charset="0"/>
                <a:ea typeface="Tahoma" panose="020B0604030504040204" pitchFamily="34" charset="0"/>
                <a:cs typeface="Tahoma" panose="020B0604030504040204" pitchFamily="34" charset="0"/>
              </a:rPr>
              <a:t>1. Ngày đầu một năm xin dâng trọn xác hồn. Hòa lời tụng ca tiếng hát hiệp tiếng đàn. Chào mừng Xuân Mới này đoàn con chúc khen. Chúa Cha nhân lành Chúa Ngôi Con, Thánh Thần.</a:t>
            </a:r>
            <a:endParaRPr lang="en-US" sz="54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1E473642-D713-72FF-0FFD-14A53D9D29C5}"/>
              </a:ext>
            </a:extLst>
          </p:cNvPr>
          <p:cNvSpPr txBox="1"/>
          <p:nvPr/>
        </p:nvSpPr>
        <p:spPr>
          <a:xfrm>
            <a:off x="10145486" y="577257"/>
            <a:ext cx="1738539" cy="369332"/>
          </a:xfrm>
          <a:prstGeom prst="rect">
            <a:avLst/>
          </a:prstGeom>
          <a:noFill/>
        </p:spPr>
        <p:txBody>
          <a:bodyPr wrap="square" rtlCol="0">
            <a:spAutoFit/>
          </a:bodyPr>
          <a:lstStyle/>
          <a:p>
            <a:r>
              <a:rPr lang="en-US" dirty="0"/>
              <a:t>TCCĐ 1: 554</a:t>
            </a:r>
          </a:p>
        </p:txBody>
      </p:sp>
    </p:spTree>
    <p:extLst>
      <p:ext uri="{BB962C8B-B14F-4D97-AF65-F5344CB8AC3E}">
        <p14:creationId xmlns:p14="http://schemas.microsoft.com/office/powerpoint/2010/main" val="946458623"/>
      </p:ext>
    </p:extLst>
  </p:cSld>
  <p:clrMapOvr>
    <a:masterClrMapping/>
  </p:clrMapOvr>
</p:sld>
</file>

<file path=ppt/slides/slide8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632311"/>
          </a:xfrm>
          <a:prstGeom prst="rect">
            <a:avLst/>
          </a:prstGeom>
          <a:noFill/>
        </p:spPr>
        <p:txBody>
          <a:bodyPr wrap="square" rtlCol="0">
            <a:spAutoFit/>
          </a:bodyPr>
          <a:lstStyle/>
          <a:p>
            <a:pPr algn="just"/>
            <a:r>
              <a:rPr lang="vi-VN" sz="60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Kính chúc, chúc tụng Chúa muôn loài. Kính chúc, chúc tụng Chúa đến muôn đời. Kính chúc Chúa Mùa Xuân tươi thắm. Kính chúc Chúa ngàn đời Mùa Xuân vui.</a:t>
            </a:r>
            <a:endParaRPr lang="en-US" sz="5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00029809"/>
      </p:ext>
    </p:extLst>
  </p:cSld>
  <p:clrMapOvr>
    <a:masterClrMapping/>
  </p:clrMapOvr>
</p:sld>
</file>

<file path=ppt/slides/slide8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632311"/>
          </a:xfrm>
          <a:prstGeom prst="rect">
            <a:avLst/>
          </a:prstGeom>
          <a:noFill/>
        </p:spPr>
        <p:txBody>
          <a:bodyPr wrap="square" rtlCol="0">
            <a:spAutoFit/>
          </a:bodyPr>
          <a:lstStyle/>
          <a:p>
            <a:pPr algn="just"/>
            <a:r>
              <a:rPr lang="vi-VN" sz="6000" dirty="0">
                <a:latin typeface="Tahoma" panose="020B0604030504040204" pitchFamily="34" charset="0"/>
                <a:ea typeface="Tahoma" panose="020B0604030504040204" pitchFamily="34" charset="0"/>
                <a:cs typeface="Tahoma" panose="020B0604030504040204" pitchFamily="34" charset="0"/>
              </a:rPr>
              <a:t>2. Ngày đầu một năm dâng Cha này lễ vật. Là lòng tạ ơn cảm mến trọn ý tình. Ngàn lời tôn kính ngàn lời ca chúc vinh. Kết trong rượu lành bánh thiêng nuôi xác hồn.</a:t>
            </a:r>
            <a:endParaRPr lang="en-US" sz="6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51407683"/>
      </p:ext>
    </p:extLst>
  </p:cSld>
  <p:clrMapOvr>
    <a:masterClrMapping/>
  </p:clrMapOvr>
</p:sld>
</file>

<file path=ppt/slides/slide8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632311"/>
          </a:xfrm>
          <a:prstGeom prst="rect">
            <a:avLst/>
          </a:prstGeom>
          <a:noFill/>
        </p:spPr>
        <p:txBody>
          <a:bodyPr wrap="square" rtlCol="0">
            <a:spAutoFit/>
          </a:bodyPr>
          <a:lstStyle/>
          <a:p>
            <a:pPr algn="just"/>
            <a:r>
              <a:rPr lang="vi-VN" sz="60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Kính chúc, chúc tụng Chúa muôn loài. Kính chúc, chúc tụng Chúa đến muôn đời. Kính chúc Chúa Mùa Xuân tươi thắm. Kính chúc Chúa ngàn đời Mùa Xuân vui.</a:t>
            </a:r>
            <a:endParaRPr lang="en-US" sz="60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51407173"/>
      </p:ext>
    </p:extLst>
  </p:cSld>
  <p:clrMapOvr>
    <a:masterClrMapping/>
  </p:clrMapOvr>
</p:sld>
</file>

<file path=ppt/slides/slide8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99772" y="151179"/>
            <a:ext cx="10272939" cy="6555641"/>
          </a:xfrm>
          <a:prstGeom prst="rect">
            <a:avLst/>
          </a:prstGeom>
          <a:noFill/>
        </p:spPr>
        <p:txBody>
          <a:bodyPr wrap="square" rtlCol="0">
            <a:spAutoFit/>
          </a:bodyPr>
          <a:lstStyle/>
          <a:p>
            <a:pPr algn="just"/>
            <a:r>
              <a:rPr lang="vi-VN" sz="6000" dirty="0">
                <a:latin typeface="Tahoma" panose="020B0604030504040204" pitchFamily="34" charset="0"/>
                <a:ea typeface="Tahoma" panose="020B0604030504040204" pitchFamily="34" charset="0"/>
                <a:cs typeface="Tahoma" panose="020B0604030504040204" pitchFamily="34" charset="0"/>
              </a:rPr>
              <a:t>3. Lễ vật hôm nay muôn dân cùng kết lời. Nguyện cầu Cha thương xuống mãi ơn thái hòa. Người </a:t>
            </a:r>
            <a:r>
              <a:rPr lang="vi-VN" sz="6000" dirty="0" err="1">
                <a:latin typeface="Tahoma" panose="020B0604030504040204" pitchFamily="34" charset="0"/>
                <a:ea typeface="Tahoma" panose="020B0604030504040204" pitchFamily="34" charset="0"/>
                <a:cs typeface="Tahoma" panose="020B0604030504040204" pitchFamily="34" charset="0"/>
              </a:rPr>
              <a:t>người</a:t>
            </a:r>
            <a:r>
              <a:rPr lang="vi-VN" sz="6000" dirty="0">
                <a:latin typeface="Tahoma" panose="020B0604030504040204" pitchFamily="34" charset="0"/>
                <a:ea typeface="Tahoma" panose="020B0604030504040204" pitchFamily="34" charset="0"/>
                <a:cs typeface="Tahoma" panose="020B0604030504040204" pitchFamily="34" charset="0"/>
              </a:rPr>
              <a:t> hiệp nhất một tình yêu Chúa ban. Khắp nơi an hòa Chúa ơi thương chấp nhận.</a:t>
            </a:r>
            <a:endParaRPr lang="en-US" sz="6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40818458"/>
      </p:ext>
    </p:extLst>
  </p:cSld>
  <p:clrMapOvr>
    <a:masterClrMapping/>
  </p:clrMapOvr>
</p:sld>
</file>

<file path=ppt/slides/slide8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632311"/>
          </a:xfrm>
          <a:prstGeom prst="rect">
            <a:avLst/>
          </a:prstGeom>
          <a:noFill/>
        </p:spPr>
        <p:txBody>
          <a:bodyPr wrap="square" rtlCol="0">
            <a:spAutoFit/>
          </a:bodyPr>
          <a:lstStyle/>
          <a:p>
            <a:pPr algn="just"/>
            <a:r>
              <a:rPr lang="vi-VN" sz="60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Kính chúc, chúc tụng Chúa muôn loài. Kính chúc, chúc tụng Chúa đến muôn đời. Kính chúc Chúa Mùa Xuân tươi thắm. Kính chúc Chúa ngàn đời Mùa Xuân vui.</a:t>
            </a:r>
            <a:endParaRPr lang="en-US" sz="60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54275086"/>
      </p:ext>
    </p:extLst>
  </p:cSld>
  <p:clrMapOvr>
    <a:masterClrMapping/>
  </p:clrMapOvr>
</p:sld>
</file>

<file path=ppt/slides/slide8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6709529"/>
          </a:xfrm>
          <a:prstGeom prst="rect">
            <a:avLst/>
          </a:prstGeom>
          <a:noFill/>
        </p:spPr>
        <p:txBody>
          <a:bodyPr wrap="square" rtlCol="0">
            <a:spAutoFit/>
          </a:bodyPr>
          <a:lstStyle/>
          <a:p>
            <a:pPr algn="ctr"/>
            <a:r>
              <a:rPr lang="vi-VN" sz="2400" dirty="0">
                <a:latin typeface="Tahoma" panose="020B0604030504040204" pitchFamily="34" charset="0"/>
                <a:ea typeface="Tahoma" panose="020B0604030504040204" pitchFamily="34" charset="0"/>
                <a:cs typeface="Tahoma" panose="020B0604030504040204" pitchFamily="34" charset="0"/>
              </a:rPr>
              <a:t>Ngày Xuân Cảm Tạ</a:t>
            </a:r>
            <a:r>
              <a:rPr lang="en-US" sz="2400" dirty="0">
                <a:latin typeface="Tahoma" panose="020B0604030504040204" pitchFamily="34" charset="0"/>
                <a:ea typeface="Tahoma" panose="020B0604030504040204" pitchFamily="34" charset="0"/>
                <a:cs typeface="Tahoma" panose="020B0604030504040204" pitchFamily="34" charset="0"/>
              </a:rPr>
              <a:t> - </a:t>
            </a:r>
            <a:r>
              <a:rPr lang="vi-VN" sz="2400" dirty="0" err="1">
                <a:latin typeface="Tahoma" panose="020B0604030504040204" pitchFamily="34" charset="0"/>
                <a:ea typeface="Tahoma" panose="020B0604030504040204" pitchFamily="34" charset="0"/>
                <a:cs typeface="Tahoma" panose="020B0604030504040204" pitchFamily="34" charset="0"/>
              </a:rPr>
              <a:t>Lm</a:t>
            </a:r>
            <a:r>
              <a:rPr lang="vi-VN" sz="2400" dirty="0">
                <a:latin typeface="Tahoma" panose="020B0604030504040204" pitchFamily="34" charset="0"/>
                <a:ea typeface="Tahoma" panose="020B0604030504040204" pitchFamily="34" charset="0"/>
                <a:cs typeface="Tahoma" panose="020B0604030504040204" pitchFamily="34" charset="0"/>
              </a:rPr>
              <a:t>. Nguyễn Duy</a:t>
            </a:r>
          </a:p>
          <a:p>
            <a:pPr algn="just"/>
            <a:r>
              <a:rPr lang="vi-VN" sz="5800" dirty="0">
                <a:latin typeface="Tahoma" panose="020B0604030504040204" pitchFamily="34" charset="0"/>
                <a:ea typeface="Tahoma" panose="020B0604030504040204" pitchFamily="34" charset="0"/>
                <a:cs typeface="Tahoma" panose="020B0604030504040204" pitchFamily="34" charset="0"/>
              </a:rPr>
              <a:t>1. Hôm nay ngày xuân người </a:t>
            </a:r>
            <a:r>
              <a:rPr lang="vi-VN" sz="5800" dirty="0" err="1">
                <a:latin typeface="Tahoma" panose="020B0604030504040204" pitchFamily="34" charset="0"/>
                <a:ea typeface="Tahoma" panose="020B0604030504040204" pitchFamily="34" charset="0"/>
                <a:cs typeface="Tahoma" panose="020B0604030504040204" pitchFamily="34" charset="0"/>
              </a:rPr>
              <a:t>người</a:t>
            </a:r>
            <a:r>
              <a:rPr lang="vi-VN" sz="5800" dirty="0">
                <a:latin typeface="Tahoma" panose="020B0604030504040204" pitchFamily="34" charset="0"/>
                <a:ea typeface="Tahoma" panose="020B0604030504040204" pitchFamily="34" charset="0"/>
                <a:cs typeface="Tahoma" panose="020B0604030504040204" pitchFamily="34" charset="0"/>
              </a:rPr>
              <a:t> thêm tuổi rồi, thấy những nụ cười vui mừng trong áo mới. Hôm nay ngày xuân nguyện đường con bước tới, thắm thiết câu kinh lòng ước xin một lời.</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E2BC2734-2539-922C-B521-599615C2E56D}"/>
              </a:ext>
            </a:extLst>
          </p:cNvPr>
          <p:cNvSpPr txBox="1"/>
          <p:nvPr/>
        </p:nvSpPr>
        <p:spPr>
          <a:xfrm>
            <a:off x="9985829" y="101600"/>
            <a:ext cx="1683657" cy="369332"/>
          </a:xfrm>
          <a:prstGeom prst="rect">
            <a:avLst/>
          </a:prstGeom>
          <a:noFill/>
        </p:spPr>
        <p:txBody>
          <a:bodyPr wrap="square" rtlCol="0">
            <a:spAutoFit/>
          </a:bodyPr>
          <a:lstStyle/>
          <a:p>
            <a:r>
              <a:rPr lang="en-US" dirty="0"/>
              <a:t>TCCĐ 1: 557</a:t>
            </a:r>
          </a:p>
        </p:txBody>
      </p:sp>
    </p:spTree>
    <p:extLst>
      <p:ext uri="{BB962C8B-B14F-4D97-AF65-F5344CB8AC3E}">
        <p14:creationId xmlns:p14="http://schemas.microsoft.com/office/powerpoint/2010/main" val="2711405525"/>
      </p:ext>
    </p:extLst>
  </p:cSld>
  <p:clrMapOvr>
    <a:masterClrMapping/>
  </p:clrMapOvr>
</p:sld>
</file>

<file path=ppt/slides/slide8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632311"/>
          </a:xfrm>
          <a:prstGeom prst="rect">
            <a:avLst/>
          </a:prstGeom>
          <a:noFill/>
        </p:spPr>
        <p:txBody>
          <a:bodyPr wrap="square" rtlCol="0">
            <a:spAutoFit/>
          </a:bodyPr>
          <a:lstStyle/>
          <a:p>
            <a:pPr algn="just"/>
            <a:r>
              <a:rPr lang="vi-VN" sz="60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với con đi trên đường đời, đem tin yêu đời con đã đổi mới. Những ước mong yêu thương mọi người, cho duyên mới những mùa xuân thắm tươi.</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64093683"/>
      </p:ext>
    </p:extLst>
  </p:cSld>
  <p:clrMapOvr>
    <a:masterClrMapping/>
  </p:clrMapOvr>
</p:sld>
</file>

<file path=ppt/slides/slide8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6340197"/>
          </a:xfrm>
          <a:prstGeom prst="rect">
            <a:avLst/>
          </a:prstGeom>
          <a:noFill/>
        </p:spPr>
        <p:txBody>
          <a:bodyPr wrap="square" rtlCol="0">
            <a:spAutoFit/>
          </a:bodyPr>
          <a:lstStyle/>
          <a:p>
            <a:pPr algn="just"/>
            <a:r>
              <a:rPr lang="vi-VN" sz="5800" dirty="0">
                <a:latin typeface="Tahoma" panose="020B0604030504040204" pitchFamily="34" charset="0"/>
                <a:ea typeface="Tahoma" panose="020B0604030504040204" pitchFamily="34" charset="0"/>
                <a:cs typeface="Tahoma" panose="020B0604030504040204" pitchFamily="34" charset="0"/>
              </a:rPr>
              <a:t>2. Hôm nay ngày xuân người </a:t>
            </a:r>
            <a:r>
              <a:rPr lang="vi-VN" sz="5800" dirty="0" err="1">
                <a:latin typeface="Tahoma" panose="020B0604030504040204" pitchFamily="34" charset="0"/>
                <a:ea typeface="Tahoma" panose="020B0604030504040204" pitchFamily="34" charset="0"/>
                <a:cs typeface="Tahoma" panose="020B0604030504040204" pitchFamily="34" charset="0"/>
              </a:rPr>
              <a:t>người</a:t>
            </a:r>
            <a:r>
              <a:rPr lang="vi-VN" sz="5800" dirty="0">
                <a:latin typeface="Tahoma" panose="020B0604030504040204" pitchFamily="34" charset="0"/>
                <a:ea typeface="Tahoma" panose="020B0604030504040204" pitchFamily="34" charset="0"/>
                <a:cs typeface="Tahoma" panose="020B0604030504040204" pitchFamily="34" charset="0"/>
              </a:rPr>
              <a:t> chung tấm lòng, kính tiến Cha lành những lời ca cảm mến. Bao nhiêu hồng ân Ngài rộng thương ban xuống, suốt tháng năm qua được sống an lành.</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65613153"/>
      </p:ext>
    </p:extLst>
  </p:cSld>
  <p:clrMapOvr>
    <a:masterClrMapping/>
  </p:clrMapOvr>
</p:sld>
</file>

<file path=ppt/slides/slide8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632311"/>
          </a:xfrm>
          <a:prstGeom prst="rect">
            <a:avLst/>
          </a:prstGeom>
          <a:noFill/>
        </p:spPr>
        <p:txBody>
          <a:bodyPr wrap="square" rtlCol="0">
            <a:spAutoFit/>
          </a:bodyPr>
          <a:lstStyle/>
          <a:p>
            <a:pPr algn="just"/>
            <a:r>
              <a:rPr lang="vi-VN" sz="60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với con đi trên đường đời, đem tin yêu đời con đã đổi mới. Những ước mong yêu thương mọi người, cho duyên mới những mùa xuân thắm tươi.</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48828705"/>
      </p:ext>
    </p:extLst>
  </p:cSld>
  <p:clrMapOvr>
    <a:masterClrMapping/>
  </p:clrMapOvr>
</p:sld>
</file>

<file path=ppt/slides/slide8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447645"/>
          </a:xfrm>
          <a:prstGeom prst="rect">
            <a:avLst/>
          </a:prstGeom>
          <a:noFill/>
        </p:spPr>
        <p:txBody>
          <a:bodyPr wrap="square" rtlCol="0">
            <a:spAutoFit/>
          </a:bodyPr>
          <a:lstStyle/>
          <a:p>
            <a:pPr algn="just"/>
            <a:r>
              <a:rPr lang="vi-VN" sz="5800" dirty="0">
                <a:latin typeface="Tahoma" panose="020B0604030504040204" pitchFamily="34" charset="0"/>
                <a:ea typeface="Tahoma" panose="020B0604030504040204" pitchFamily="34" charset="0"/>
                <a:cs typeface="Tahoma" panose="020B0604030504040204" pitchFamily="34" charset="0"/>
              </a:rPr>
              <a:t>3. Hôm nay mừng xuân ngày đầu năm khấn nguyện, mến Chúa yêu người tâm thành con xin Chúa. Hôm nay ngày xuân dạt dào bao thương mến, kính chúc cho nhau xuân êm đềm.</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05371021"/>
      </p:ext>
    </p:extLst>
  </p:cSld>
  <p:clrMapOvr>
    <a:masterClrMapping/>
  </p:clrMapOvr>
</p:sld>
</file>

<file path=ppt/slides/slide8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632311"/>
          </a:xfrm>
          <a:prstGeom prst="rect">
            <a:avLst/>
          </a:prstGeom>
          <a:noFill/>
        </p:spPr>
        <p:txBody>
          <a:bodyPr wrap="square" rtlCol="0">
            <a:spAutoFit/>
          </a:bodyPr>
          <a:lstStyle/>
          <a:p>
            <a:pPr algn="just"/>
            <a:r>
              <a:rPr lang="vi-VN" sz="60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với con đi trên đường đời, đem tin yêu đời con đã đổi mới. Những ước mong yêu thương mọi người, cho duyên mới những mùa xuân thắm tươi.</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29898306"/>
      </p:ext>
    </p:extLst>
  </p:cSld>
  <p:clrMapOvr>
    <a:masterClrMapping/>
  </p:clrMapOvr>
</p:sld>
</file>

<file path=ppt/slides/slide8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6340197"/>
          </a:xfrm>
          <a:prstGeom prst="rect">
            <a:avLst/>
          </a:prstGeom>
          <a:noFill/>
        </p:spPr>
        <p:txBody>
          <a:bodyPr wrap="square" rtlCol="0">
            <a:spAutoFit/>
          </a:bodyPr>
          <a:lstStyle/>
          <a:p>
            <a:pPr algn="just"/>
            <a:r>
              <a:rPr lang="vi-VN" sz="5800" dirty="0">
                <a:latin typeface="Tahoma" panose="020B0604030504040204" pitchFamily="34" charset="0"/>
                <a:ea typeface="Tahoma" panose="020B0604030504040204" pitchFamily="34" charset="0"/>
                <a:cs typeface="Tahoma" panose="020B0604030504040204" pitchFamily="34" charset="0"/>
              </a:rPr>
              <a:t>4. Mong sao ngày xuân cùng Ngài vui kiếp người, mãi </a:t>
            </a:r>
            <a:r>
              <a:rPr lang="vi-VN" sz="5800" dirty="0" err="1">
                <a:latin typeface="Tahoma" panose="020B0604030504040204" pitchFamily="34" charset="0"/>
                <a:ea typeface="Tahoma" panose="020B0604030504040204" pitchFamily="34" charset="0"/>
                <a:cs typeface="Tahoma" panose="020B0604030504040204" pitchFamily="34" charset="0"/>
              </a:rPr>
              <a:t>mãi</a:t>
            </a:r>
            <a:r>
              <a:rPr lang="vi-VN" sz="5800" dirty="0">
                <a:latin typeface="Tahoma" panose="020B0604030504040204" pitchFamily="34" charset="0"/>
                <a:ea typeface="Tahoma" panose="020B0604030504040204" pitchFamily="34" charset="0"/>
                <a:cs typeface="Tahoma" panose="020B0604030504040204" pitchFamily="34" charset="0"/>
              </a:rPr>
              <a:t> trung thành chẳng một lời gian dối. Yêu thương hành trang vào mùa xuân tiếp nối. Mãi </a:t>
            </a:r>
            <a:r>
              <a:rPr lang="vi-VN" sz="5800" dirty="0" err="1">
                <a:latin typeface="Tahoma" panose="020B0604030504040204" pitchFamily="34" charset="0"/>
                <a:ea typeface="Tahoma" panose="020B0604030504040204" pitchFamily="34" charset="0"/>
                <a:cs typeface="Tahoma" panose="020B0604030504040204" pitchFamily="34" charset="0"/>
              </a:rPr>
              <a:t>mãi</a:t>
            </a:r>
            <a:r>
              <a:rPr lang="vi-VN" sz="5800" dirty="0">
                <a:latin typeface="Tahoma" panose="020B0604030504040204" pitchFamily="34" charset="0"/>
                <a:ea typeface="Tahoma" panose="020B0604030504040204" pitchFamily="34" charset="0"/>
                <a:cs typeface="Tahoma" panose="020B0604030504040204" pitchFamily="34" charset="0"/>
              </a:rPr>
              <a:t> không phai mùa xuân trên Quê Trời.</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84810156"/>
      </p:ext>
    </p:extLst>
  </p:cSld>
  <p:clrMapOvr>
    <a:masterClrMapping/>
  </p:clrMapOvr>
</p:sld>
</file>

<file path=ppt/slides/slide8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632311"/>
          </a:xfrm>
          <a:prstGeom prst="rect">
            <a:avLst/>
          </a:prstGeom>
          <a:noFill/>
        </p:spPr>
        <p:txBody>
          <a:bodyPr wrap="square" rtlCol="0">
            <a:spAutoFit/>
          </a:bodyPr>
          <a:lstStyle/>
          <a:p>
            <a:pPr algn="just"/>
            <a:r>
              <a:rPr lang="vi-VN" sz="60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Chúa với con đi trên đường đời, đem tin yêu đời con đã đổi mới. Những ước mong yêu thương mọi người, cho duyên mới những mùa xuân thắm tươi.</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16333792"/>
      </p:ext>
    </p:extLst>
  </p:cSld>
  <p:clrMapOvr>
    <a:masterClrMapping/>
  </p:clrMapOvr>
</p:sld>
</file>

<file path=ppt/slides/slide8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816977"/>
          </a:xfrm>
          <a:prstGeom prst="rect">
            <a:avLst/>
          </a:prstGeom>
          <a:noFill/>
        </p:spPr>
        <p:txBody>
          <a:bodyPr wrap="square" rtlCol="0">
            <a:spAutoFit/>
          </a:bodyPr>
          <a:lstStyle/>
          <a:p>
            <a:pPr algn="ctr"/>
            <a:r>
              <a:rPr lang="vi-VN" sz="2400" dirty="0">
                <a:latin typeface="Tahoma" panose="020B0604030504040204" pitchFamily="34" charset="0"/>
                <a:ea typeface="Tahoma" panose="020B0604030504040204" pitchFamily="34" charset="0"/>
                <a:cs typeface="Tahoma" panose="020B0604030504040204" pitchFamily="34" charset="0"/>
              </a:rPr>
              <a:t>Mừng Chào Mùa Xuân</a:t>
            </a:r>
            <a:r>
              <a:rPr lang="en-US" sz="2400" dirty="0">
                <a:latin typeface="Tahoma" panose="020B0604030504040204" pitchFamily="34" charset="0"/>
                <a:ea typeface="Tahoma" panose="020B0604030504040204" pitchFamily="34" charset="0"/>
                <a:cs typeface="Tahoma" panose="020B0604030504040204" pitchFamily="34" charset="0"/>
              </a:rPr>
              <a:t> - </a:t>
            </a:r>
            <a:r>
              <a:rPr lang="vi-VN" sz="2400" dirty="0">
                <a:latin typeface="Tahoma" panose="020B0604030504040204" pitchFamily="34" charset="0"/>
                <a:ea typeface="Tahoma" panose="020B0604030504040204" pitchFamily="34" charset="0"/>
                <a:cs typeface="Tahoma" panose="020B0604030504040204" pitchFamily="34" charset="0"/>
              </a:rPr>
              <a:t>Đỗ </a:t>
            </a:r>
            <a:r>
              <a:rPr lang="vi-VN" sz="2400" dirty="0" err="1">
                <a:latin typeface="Tahoma" panose="020B0604030504040204" pitchFamily="34" charset="0"/>
                <a:ea typeface="Tahoma" panose="020B0604030504040204" pitchFamily="34" charset="0"/>
                <a:cs typeface="Tahoma" panose="020B0604030504040204" pitchFamily="34" charset="0"/>
              </a:rPr>
              <a:t>Vy</a:t>
            </a:r>
            <a:r>
              <a:rPr lang="vi-VN" sz="2400" dirty="0">
                <a:latin typeface="Tahoma" panose="020B0604030504040204" pitchFamily="34" charset="0"/>
                <a:ea typeface="Tahoma" panose="020B0604030504040204" pitchFamily="34" charset="0"/>
                <a:cs typeface="Tahoma" panose="020B0604030504040204" pitchFamily="34" charset="0"/>
              </a:rPr>
              <a:t> Hạ</a:t>
            </a:r>
          </a:p>
          <a:p>
            <a:pPr algn="just"/>
            <a:r>
              <a:rPr lang="vi-VN" sz="5800" dirty="0">
                <a:latin typeface="Tahoma" panose="020B0604030504040204" pitchFamily="34" charset="0"/>
                <a:ea typeface="Tahoma" panose="020B0604030504040204" pitchFamily="34" charset="0"/>
                <a:cs typeface="Tahoma" panose="020B0604030504040204" pitchFamily="34" charset="0"/>
              </a:rPr>
              <a:t>1. Hòa lời tụng ca mừng Tân Niên Chúa ban. Một mùa xuân mới tràn thắm muôn hồng ân. Người hân hoan vì Ngài ban năm tháng. Hát khen danh Ngài là Chúa của thời gian.</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10851559"/>
      </p:ext>
    </p:extLst>
  </p:cSld>
  <p:clrMapOvr>
    <a:masterClrMapping/>
  </p:clrMapOvr>
</p:sld>
</file>

<file path=ppt/slides/slide8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909310"/>
          </a:xfrm>
          <a:prstGeom prst="rect">
            <a:avLst/>
          </a:prstGeom>
          <a:noFill/>
        </p:spPr>
        <p:txBody>
          <a:bodyPr wrap="square" rtlCol="0">
            <a:spAutoFit/>
          </a:bodyPr>
          <a:lstStyle/>
          <a:p>
            <a:pPr algn="just"/>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Hãy đến cảm mến Chúa Trời ban cho xuân tươi rạng ngời. Đẹp màu hồng ân đầy dư muôn sức sống. Hãy cất tiếng hát vang lừng. Như muôn chim non trên đồng. Mừng chào mùa xuân về dâng hương ngát thơm.</a:t>
            </a:r>
            <a:endParaRPr lang="en-US"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29421635"/>
      </p:ext>
    </p:extLst>
  </p:cSld>
  <p:clrMapOvr>
    <a:masterClrMapping/>
  </p:clrMapOvr>
</p:sld>
</file>

<file path=ppt/slides/slide8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6340197"/>
          </a:xfrm>
          <a:prstGeom prst="rect">
            <a:avLst/>
          </a:prstGeom>
          <a:noFill/>
        </p:spPr>
        <p:txBody>
          <a:bodyPr wrap="square" rtlCol="0">
            <a:spAutoFit/>
          </a:bodyPr>
          <a:lstStyle/>
          <a:p>
            <a:pPr algn="just"/>
            <a:r>
              <a:rPr lang="vi-VN" sz="5800" dirty="0">
                <a:latin typeface="Tahoma" panose="020B0604030504040204" pitchFamily="34" charset="0"/>
                <a:ea typeface="Tahoma" panose="020B0604030504040204" pitchFamily="34" charset="0"/>
                <a:cs typeface="Tahoma" panose="020B0604030504040204" pitchFamily="34" charset="0"/>
              </a:rPr>
              <a:t>2. Nguyện tình Ngài ban tràn lan như sắc xuân. Nhuần gội hồn thơ sạch nhớp nhơ tội khiên. Cuộc đời ngày mai ngời lên bao tươi sáng. Sống vui bên Ngài là Chúa Xuân bình an.</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61477897"/>
      </p:ext>
    </p:extLst>
  </p:cSld>
  <p:clrMapOvr>
    <a:masterClrMapping/>
  </p:clrMapOvr>
</p:sld>
</file>

<file path=ppt/slides/slide8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909310"/>
          </a:xfrm>
          <a:prstGeom prst="rect">
            <a:avLst/>
          </a:prstGeom>
          <a:noFill/>
        </p:spPr>
        <p:txBody>
          <a:bodyPr wrap="square" rtlCol="0">
            <a:spAutoFit/>
          </a:bodyPr>
          <a:lstStyle/>
          <a:p>
            <a:pPr algn="just"/>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Hãy đến cảm mến Chúa Trời ban cho xuân tươi rạng ngời. Đẹp màu hồng ân đầy dư muôn sức sống. Hãy cất tiếng hát vang lừng. Như muôn chim non trên đồng. Mừng chào mùa xuân về dâng hương ngát thơm.</a:t>
            </a:r>
            <a:endParaRPr lang="en-US"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8870255"/>
      </p:ext>
    </p:extLst>
  </p:cSld>
  <p:clrMapOvr>
    <a:masterClrMapping/>
  </p:clrMapOvr>
</p:sld>
</file>

<file path=ppt/slides/slide8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6340197"/>
          </a:xfrm>
          <a:prstGeom prst="rect">
            <a:avLst/>
          </a:prstGeom>
          <a:noFill/>
        </p:spPr>
        <p:txBody>
          <a:bodyPr wrap="square" rtlCol="0">
            <a:spAutoFit/>
          </a:bodyPr>
          <a:lstStyle/>
          <a:p>
            <a:pPr algn="just"/>
            <a:r>
              <a:rPr lang="vi-VN" sz="5800" dirty="0">
                <a:latin typeface="Tahoma" panose="020B0604030504040204" pitchFamily="34" charset="0"/>
                <a:ea typeface="Tahoma" panose="020B0604030504040204" pitchFamily="34" charset="0"/>
                <a:cs typeface="Tahoma" panose="020B0604030504040204" pitchFamily="34" charset="0"/>
              </a:rPr>
              <a:t>3. Lòng người chờ mong một mùa xuân ấm êm.</a:t>
            </a:r>
            <a:r>
              <a:rPr lang="en-US" sz="5800" dirty="0">
                <a:latin typeface="Tahoma" panose="020B0604030504040204" pitchFamily="34" charset="0"/>
                <a:ea typeface="Tahoma" panose="020B0604030504040204" pitchFamily="34" charset="0"/>
                <a:cs typeface="Tahoma" panose="020B0604030504040204" pitchFamily="34" charset="0"/>
              </a:rPr>
              <a:t> </a:t>
            </a:r>
            <a:r>
              <a:rPr lang="vi-VN" sz="5800" dirty="0">
                <a:latin typeface="Tahoma" panose="020B0604030504040204" pitchFamily="34" charset="0"/>
                <a:ea typeface="Tahoma" panose="020B0604030504040204" pitchFamily="34" charset="0"/>
                <a:cs typeface="Tahoma" panose="020B0604030504040204" pitchFamily="34" charset="0"/>
              </a:rPr>
              <a:t>Trường tồn vinh phúc bền vững theo thời gian. Thầm lời nguyện xin một mùa xuân tươi mới. Sắc hương muôn đời còn chẳng khi nào phai.</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38536069"/>
      </p:ext>
    </p:extLst>
  </p:cSld>
  <p:clrMapOvr>
    <a:masterClrMapping/>
  </p:clrMapOvr>
</p:sld>
</file>

<file path=ppt/slides/slide8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5909310"/>
          </a:xfrm>
          <a:prstGeom prst="rect">
            <a:avLst/>
          </a:prstGeom>
          <a:noFill/>
        </p:spPr>
        <p:txBody>
          <a:bodyPr wrap="square" rtlCol="0">
            <a:spAutoFit/>
          </a:bodyPr>
          <a:lstStyle/>
          <a:p>
            <a:pPr algn="just"/>
            <a:r>
              <a:rPr lang="vi-VN"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Hãy đến cảm mến Chúa Trời ban cho xuân tươi rạng ngời. Đẹp màu hồng ân đầy dư muôn sức sống. Hãy cất tiếng hát vang lừng. Như muôn chim non trên đồng. Mừng chào mùa xuân về dâng hương ngát thơm.</a:t>
            </a:r>
            <a:endParaRPr lang="en-US" sz="5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62263728"/>
      </p:ext>
    </p:extLst>
  </p:cSld>
  <p:clrMapOvr>
    <a:masterClrMapping/>
  </p:clrMapOvr>
</p:sld>
</file>

<file path=ppt/slides/slide8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6370975"/>
          </a:xfrm>
          <a:prstGeom prst="rect">
            <a:avLst/>
          </a:prstGeom>
          <a:noFill/>
        </p:spPr>
        <p:txBody>
          <a:bodyPr wrap="square" rtlCol="0">
            <a:spAutoFit/>
          </a:bodyPr>
          <a:lstStyle/>
          <a:p>
            <a:pPr algn="ctr"/>
            <a:r>
              <a:rPr lang="en-US" sz="2400" dirty="0" err="1">
                <a:latin typeface="Tahoma" panose="020B0604030504040204" pitchFamily="34" charset="0"/>
                <a:ea typeface="Tahoma" panose="020B0604030504040204" pitchFamily="34" charset="0"/>
                <a:cs typeface="Tahoma" panose="020B0604030504040204" pitchFamily="34" charset="0"/>
              </a:rPr>
              <a:t>Thánh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Vịnh</a:t>
            </a:r>
            <a:r>
              <a:rPr lang="en-US" sz="2400" dirty="0">
                <a:latin typeface="Tahoma" panose="020B0604030504040204" pitchFamily="34" charset="0"/>
                <a:ea typeface="Tahoma" panose="020B0604030504040204" pitchFamily="34" charset="0"/>
                <a:cs typeface="Tahoma" panose="020B0604030504040204" pitchFamily="34" charset="0"/>
              </a:rPr>
              <a:t> 89D – Thanh Lâm (</a:t>
            </a:r>
            <a:r>
              <a:rPr lang="en-US" sz="2400" dirty="0" err="1">
                <a:latin typeface="Tahoma" panose="020B0604030504040204" pitchFamily="34" charset="0"/>
                <a:ea typeface="Tahoma" panose="020B0604030504040204" pitchFamily="34" charset="0"/>
                <a:cs typeface="Tahoma" panose="020B0604030504040204" pitchFamily="34" charset="0"/>
              </a:rPr>
              <a:t>Mùng</a:t>
            </a:r>
            <a:r>
              <a:rPr lang="en-US" sz="2400" dirty="0">
                <a:latin typeface="Tahoma" panose="020B0604030504040204" pitchFamily="34" charset="0"/>
                <a:ea typeface="Tahoma" panose="020B0604030504040204" pitchFamily="34" charset="0"/>
                <a:cs typeface="Tahoma" panose="020B0604030504040204" pitchFamily="34" charset="0"/>
              </a:rPr>
              <a:t> 3 </a:t>
            </a:r>
            <a:r>
              <a:rPr lang="en-US" sz="2400" dirty="0" err="1">
                <a:latin typeface="Tahoma" panose="020B0604030504040204" pitchFamily="34" charset="0"/>
                <a:ea typeface="Tahoma" panose="020B0604030504040204" pitchFamily="34" charset="0"/>
                <a:cs typeface="Tahoma" panose="020B0604030504040204" pitchFamily="34" charset="0"/>
              </a:rPr>
              <a:t>Tết</a:t>
            </a:r>
            <a:r>
              <a:rPr lang="en-US" sz="2400" dirty="0">
                <a:latin typeface="Tahoma" panose="020B0604030504040204" pitchFamily="34" charset="0"/>
                <a:ea typeface="Tahoma" panose="020B0604030504040204" pitchFamily="34" charset="0"/>
                <a:cs typeface="Tahoma" panose="020B0604030504040204" pitchFamily="34" charset="0"/>
              </a:rPr>
              <a:t>)</a:t>
            </a:r>
          </a:p>
          <a:p>
            <a:pPr algn="just"/>
            <a:r>
              <a:rPr lang="vi-VN" sz="48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Lạy Chúa, xin Ngài củng cố sự nghiệp tay chúng con làm. </a:t>
            </a:r>
            <a:endParaRPr lang="en-US" sz="48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800" dirty="0">
                <a:latin typeface="Tahoma" panose="020B0604030504040204" pitchFamily="34" charset="0"/>
                <a:ea typeface="Tahoma" panose="020B0604030504040204" pitchFamily="34" charset="0"/>
                <a:cs typeface="Tahoma" panose="020B0604030504040204" pitchFamily="34" charset="0"/>
              </a:rPr>
              <a:t>1. Trước ngày đồi núi, non cao, biển rộng khai sinh. Trước ngày trời đất, hoàn vũ, sinh linh được dựng.</a:t>
            </a:r>
            <a:r>
              <a:rPr lang="en-US" sz="4800" dirty="0">
                <a:latin typeface="Tahoma" panose="020B0604030504040204" pitchFamily="34" charset="0"/>
                <a:ea typeface="Tahoma" panose="020B0604030504040204" pitchFamily="34" charset="0"/>
                <a:cs typeface="Tahoma" panose="020B0604030504040204" pitchFamily="34" charset="0"/>
              </a:rPr>
              <a:t> </a:t>
            </a:r>
            <a:r>
              <a:rPr lang="vi-VN" sz="4800" dirty="0">
                <a:latin typeface="Tahoma" panose="020B0604030504040204" pitchFamily="34" charset="0"/>
                <a:ea typeface="Tahoma" panose="020B0604030504040204" pitchFamily="34" charset="0"/>
                <a:cs typeface="Tahoma" panose="020B0604030504040204" pitchFamily="34" charset="0"/>
              </a:rPr>
              <a:t>Chúa đã hiện hữu, ngự trị từ trước muôn đời. Muôn ngàn năm tới, đời </a:t>
            </a:r>
            <a:r>
              <a:rPr lang="vi-VN" sz="4800" dirty="0" err="1">
                <a:latin typeface="Tahoma" panose="020B0604030504040204" pitchFamily="34" charset="0"/>
                <a:ea typeface="Tahoma" panose="020B0604030504040204" pitchFamily="34" charset="0"/>
                <a:cs typeface="Tahoma" panose="020B0604030504040204" pitchFamily="34" charset="0"/>
              </a:rPr>
              <a:t>đời</a:t>
            </a:r>
            <a:r>
              <a:rPr lang="vi-VN" sz="4800" dirty="0">
                <a:latin typeface="Tahoma" panose="020B0604030504040204" pitchFamily="34" charset="0"/>
                <a:ea typeface="Tahoma" panose="020B0604030504040204" pitchFamily="34" charset="0"/>
                <a:cs typeface="Tahoma" panose="020B0604030504040204" pitchFamily="34" charset="0"/>
              </a:rPr>
              <a:t> luôn mãi có Ngài. </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37480893"/>
      </p:ext>
    </p:extLst>
  </p:cSld>
  <p:clrMapOvr>
    <a:masterClrMapping/>
  </p:clrMapOvr>
</p:sld>
</file>

<file path=ppt/slides/slide8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6001643"/>
          </a:xfrm>
          <a:prstGeom prst="rect">
            <a:avLst/>
          </a:prstGeom>
          <a:noFill/>
        </p:spPr>
        <p:txBody>
          <a:bodyPr wrap="square" rtlCol="0">
            <a:spAutoFit/>
          </a:bodyPr>
          <a:lstStyle/>
          <a:p>
            <a:pPr algn="just"/>
            <a:r>
              <a:rPr lang="vi-VN" sz="48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Lạy Chúa, xin Ngài củng cố sự nghiệp tay chúng con làm. </a:t>
            </a:r>
            <a:endParaRPr lang="en-US" sz="48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800" dirty="0">
                <a:latin typeface="Tahoma" panose="020B0604030504040204" pitchFamily="34" charset="0"/>
                <a:ea typeface="Tahoma" panose="020B0604030504040204" pitchFamily="34" charset="0"/>
                <a:cs typeface="Tahoma" panose="020B0604030504040204" pitchFamily="34" charset="0"/>
              </a:rPr>
              <a:t>2. Ôi một ngàn năm, với Chúa tựa một đêm qua. Như là một thoáng vụt chốc năm canh qua mau. Chúa truyền phàm nhân trở về cùng với tro bụi. Chính Ngài đã phán: "Trở về với gốc của mình!" </a:t>
            </a:r>
            <a:endParaRPr lang="en-US" sz="4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7572344"/>
      </p:ext>
    </p:extLst>
  </p:cSld>
  <p:clrMapOvr>
    <a:masterClrMapping/>
  </p:clrMapOvr>
</p:sld>
</file>

<file path=ppt/slides/slide8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6001643"/>
          </a:xfrm>
          <a:prstGeom prst="rect">
            <a:avLst/>
          </a:prstGeom>
          <a:noFill/>
        </p:spPr>
        <p:txBody>
          <a:bodyPr wrap="square" rtlCol="0">
            <a:spAutoFit/>
          </a:bodyPr>
          <a:lstStyle/>
          <a:p>
            <a:pPr algn="just"/>
            <a:r>
              <a:rPr lang="vi-VN" sz="48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Lạy Chúa, xin Ngài củng cố sự nghiệp tay chúng con làm. </a:t>
            </a:r>
            <a:endParaRPr lang="en-US" sz="48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800" dirty="0">
                <a:latin typeface="Tahoma" panose="020B0604030504040204" pitchFamily="34" charset="0"/>
                <a:ea typeface="Tahoma" panose="020B0604030504040204" pitchFamily="34" charset="0"/>
                <a:cs typeface="Tahoma" panose="020B0604030504040204" pitchFamily="34" charset="0"/>
              </a:rPr>
              <a:t>3. Chúa làm họ trôi, êm như người nằm chiêm bao. Thân phận họ như cỏ lá xanh tươi, xum xuê. Ban ngày trổ hoa nhiều nụ, tươi tốt, xanh mượt. Khi chiều vừa xuống tàn tạ, khô héo, gãy rụng. </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44565844"/>
      </p:ext>
    </p:extLst>
  </p:cSld>
  <p:clrMapOvr>
    <a:masterClrMapping/>
  </p:clrMapOvr>
</p:sld>
</file>

<file path=ppt/slides/slide8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6001643"/>
          </a:xfrm>
          <a:prstGeom prst="rect">
            <a:avLst/>
          </a:prstGeom>
          <a:noFill/>
        </p:spPr>
        <p:txBody>
          <a:bodyPr wrap="square" rtlCol="0">
            <a:spAutoFit/>
          </a:bodyPr>
          <a:lstStyle/>
          <a:p>
            <a:pPr algn="just"/>
            <a:r>
              <a:rPr lang="vi-VN" sz="48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Lạy Chúa, xin Ngài củng cố sự nghiệp tay chúng con làm. </a:t>
            </a:r>
            <a:endParaRPr lang="en-US" sz="48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800" dirty="0">
                <a:latin typeface="Tahoma" panose="020B0604030504040204" pitchFamily="34" charset="0"/>
                <a:ea typeface="Tahoma" panose="020B0604030504040204" pitchFamily="34" charset="0"/>
                <a:cs typeface="Tahoma" panose="020B0604030504040204" pitchFamily="34" charset="0"/>
              </a:rPr>
              <a:t>4. Xin Ngài dạy con biết đếm ngày giờ trôi qua. Tôi luyện </a:t>
            </a:r>
            <a:r>
              <a:rPr lang="vi-VN" sz="4800" dirty="0" err="1">
                <a:latin typeface="Tahoma" panose="020B0604030504040204" pitchFamily="34" charset="0"/>
                <a:ea typeface="Tahoma" panose="020B0604030504040204" pitchFamily="34" charset="0"/>
                <a:cs typeface="Tahoma" panose="020B0604030504040204" pitchFamily="34" charset="0"/>
              </a:rPr>
              <a:t>dùm</a:t>
            </a:r>
            <a:r>
              <a:rPr lang="vi-VN" sz="4800" dirty="0">
                <a:latin typeface="Tahoma" panose="020B0604030504040204" pitchFamily="34" charset="0"/>
                <a:ea typeface="Tahoma" panose="020B0604030504040204" pitchFamily="34" charset="0"/>
                <a:cs typeface="Tahoma" panose="020B0604030504040204" pitchFamily="34" charset="0"/>
              </a:rPr>
              <a:t> con lòng trí khôn ngoan bội phần. Xin trở lại đi! Ngài chờ cho đến bao giờ. Xin tỏ lòng thương phận này, tôi tớ thấp hèn. </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2321940"/>
      </p:ext>
    </p:extLst>
  </p:cSld>
  <p:clrMapOvr>
    <a:masterClrMapping/>
  </p:clrMapOvr>
</p:sld>
</file>

<file path=ppt/slides/slide8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6001643"/>
          </a:xfrm>
          <a:prstGeom prst="rect">
            <a:avLst/>
          </a:prstGeom>
          <a:noFill/>
        </p:spPr>
        <p:txBody>
          <a:bodyPr wrap="square" rtlCol="0">
            <a:spAutoFit/>
          </a:bodyPr>
          <a:lstStyle/>
          <a:p>
            <a:pPr algn="just"/>
            <a:r>
              <a:rPr lang="vi-VN" sz="48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ĐK: Lạy Chúa, xin Ngài củng cố sự nghiệp tay chúng con làm. </a:t>
            </a:r>
            <a:endParaRPr lang="en-US" sz="48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a:p>
            <a:pPr algn="just"/>
            <a:r>
              <a:rPr lang="vi-VN" sz="4800" dirty="0">
                <a:latin typeface="Tahoma" panose="020B0604030504040204" pitchFamily="34" charset="0"/>
                <a:ea typeface="Tahoma" panose="020B0604030504040204" pitchFamily="34" charset="0"/>
                <a:cs typeface="Tahoma" panose="020B0604030504040204" pitchFamily="34" charset="0"/>
              </a:rPr>
              <a:t>5. Mong được </a:t>
            </a:r>
            <a:r>
              <a:rPr lang="vi-VN" sz="4800" dirty="0" err="1">
                <a:latin typeface="Tahoma" panose="020B0604030504040204" pitchFamily="34" charset="0"/>
                <a:ea typeface="Tahoma" panose="020B0604030504040204" pitchFamily="34" charset="0"/>
                <a:cs typeface="Tahoma" panose="020B0604030504040204" pitchFamily="34" charset="0"/>
              </a:rPr>
              <a:t>thoả</a:t>
            </a:r>
            <a:r>
              <a:rPr lang="vi-VN" sz="4800" dirty="0">
                <a:latin typeface="Tahoma" panose="020B0604030504040204" pitchFamily="34" charset="0"/>
                <a:ea typeface="Tahoma" panose="020B0604030504040204" pitchFamily="34" charset="0"/>
                <a:cs typeface="Tahoma" panose="020B0604030504040204" pitchFamily="34" charset="0"/>
              </a:rPr>
              <a:t> thuê, no say tình Ngài yêu thương. Để lòng rộn vui, mừng rỡ, hân hoan trọn đời. Xin dạy bầy tôi nhìn được kỳ công vĩ đại. Miêu duệ đời sau tỏ tường vinh quang của Ngài.</a:t>
            </a:r>
            <a:endParaRPr lang="en-US" sz="5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83570440"/>
      </p:ext>
    </p:extLst>
  </p:cSld>
  <p:clrMapOvr>
    <a:masterClrMapping/>
  </p:clrMapOvr>
</p:sld>
</file>

<file path=ppt/slides/slide8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814286" y="205301"/>
            <a:ext cx="10272939" cy="461665"/>
          </a:xfrm>
          <a:prstGeom prst="rect">
            <a:avLst/>
          </a:prstGeom>
          <a:noFill/>
        </p:spPr>
        <p:txBody>
          <a:bodyPr wrap="square" rtlCol="0">
            <a:spAutoFit/>
          </a:bodyPr>
          <a:lstStyle/>
          <a:p>
            <a:pPr algn="ctr"/>
            <a:r>
              <a:rPr lang="en-US" sz="2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All </a:t>
            </a:r>
            <a:r>
              <a:rPr lang="en-US" sz="2400" dirty="0" err="1">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mùng</a:t>
            </a:r>
            <a:r>
              <a:rPr lang="en-US" sz="2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 3 </a:t>
            </a:r>
            <a:r>
              <a:rPr lang="en-US" sz="2400" dirty="0" err="1">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rPr>
              <a:t>tết</a:t>
            </a:r>
            <a:endParaRPr lang="en-US" sz="2400" dirty="0">
              <a:solidFill>
                <a:schemeClr val="accent3">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804ACB3C-9A42-294F-057A-C2C38B80A1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1800" y="800100"/>
            <a:ext cx="10490200" cy="6057899"/>
          </a:xfrm>
          <a:prstGeom prst="rect">
            <a:avLst/>
          </a:prstGeom>
        </p:spPr>
      </p:pic>
    </p:spTree>
    <p:extLst>
      <p:ext uri="{BB962C8B-B14F-4D97-AF65-F5344CB8AC3E}">
        <p14:creationId xmlns:p14="http://schemas.microsoft.com/office/powerpoint/2010/main" val="3532696940"/>
      </p:ext>
    </p:extLst>
  </p:cSld>
  <p:clrMapOvr>
    <a:masterClrMapping/>
  </p:clrMapOvr>
</p:sld>
</file>

<file path=ppt/slides/slide8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56229" y="0"/>
            <a:ext cx="10272939" cy="6832640"/>
          </a:xfrm>
          <a:prstGeom prst="rect">
            <a:avLst/>
          </a:prstGeom>
          <a:noFill/>
        </p:spPr>
        <p:txBody>
          <a:bodyPr wrap="square" rtlCol="0">
            <a:spAutoFit/>
          </a:bodyPr>
          <a:lstStyle/>
          <a:p>
            <a:pPr algn="ctr"/>
            <a:r>
              <a:rPr lang="vi-VN" sz="2400" dirty="0">
                <a:latin typeface="Tahoma" panose="020B0604030504040204" pitchFamily="34" charset="0"/>
                <a:ea typeface="Tahoma" panose="020B0604030504040204" pitchFamily="34" charset="0"/>
                <a:cs typeface="Tahoma" panose="020B0604030504040204" pitchFamily="34" charset="0"/>
              </a:rPr>
              <a:t>Mùa Xuân Đến Rồi</a:t>
            </a:r>
            <a:r>
              <a:rPr lang="en-US" sz="2400" dirty="0">
                <a:latin typeface="Tahoma" panose="020B0604030504040204" pitchFamily="34" charset="0"/>
                <a:ea typeface="Tahoma" panose="020B0604030504040204" pitchFamily="34" charset="0"/>
                <a:cs typeface="Tahoma" panose="020B0604030504040204" pitchFamily="34" charset="0"/>
              </a:rPr>
              <a:t> - </a:t>
            </a:r>
            <a:r>
              <a:rPr lang="vi-VN" sz="2400" dirty="0" err="1">
                <a:latin typeface="Tahoma" panose="020B0604030504040204" pitchFamily="34" charset="0"/>
                <a:ea typeface="Tahoma" panose="020B0604030504040204" pitchFamily="34" charset="0"/>
                <a:cs typeface="Tahoma" panose="020B0604030504040204" pitchFamily="34" charset="0"/>
              </a:rPr>
              <a:t>Lm</a:t>
            </a:r>
            <a:r>
              <a:rPr lang="vi-VN" sz="2400" dirty="0">
                <a:latin typeface="Tahoma" panose="020B0604030504040204" pitchFamily="34" charset="0"/>
                <a:ea typeface="Tahoma" panose="020B0604030504040204" pitchFamily="34" charset="0"/>
                <a:cs typeface="Tahoma" panose="020B0604030504040204" pitchFamily="34" charset="0"/>
              </a:rPr>
              <a:t>. Nguyễn Duy</a:t>
            </a:r>
          </a:p>
          <a:p>
            <a:pPr algn="just"/>
            <a:r>
              <a:rPr lang="vi-VN" sz="4600" dirty="0">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rPr>
              <a:t>ÐK: Lạy Chúa đây mùa xuân đến rồi. Lạy Chúa đây mùa xuân sáng ngời. Lạy Chúa đây mùa hoa thắm tươi, chim hòa ca sướng vui, tiếng cười trong nắng mới. Lạy Chúa nay đoàn con hát mừng, nguyện dâng trót mùa xuân tưng bừng, vì Chúa chính mùa xuân thánh ân, Chúa là Xuân Phúc Âm tháng ngày con ước mơ.</a:t>
            </a:r>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A80DD6B2-7FF7-74C6-F58C-2EBCF32AF6AC}"/>
              </a:ext>
            </a:extLst>
          </p:cNvPr>
          <p:cNvSpPr txBox="1"/>
          <p:nvPr/>
        </p:nvSpPr>
        <p:spPr>
          <a:xfrm>
            <a:off x="10203543" y="130629"/>
            <a:ext cx="1683657" cy="369332"/>
          </a:xfrm>
          <a:prstGeom prst="rect">
            <a:avLst/>
          </a:prstGeom>
          <a:noFill/>
        </p:spPr>
        <p:txBody>
          <a:bodyPr wrap="square" rtlCol="0">
            <a:spAutoFit/>
          </a:bodyPr>
          <a:lstStyle/>
          <a:p>
            <a:r>
              <a:rPr lang="en-US" dirty="0"/>
              <a:t>TCCĐ 1: 558</a:t>
            </a:r>
          </a:p>
        </p:txBody>
      </p:sp>
    </p:spTree>
    <p:extLst>
      <p:ext uri="{BB962C8B-B14F-4D97-AF65-F5344CB8AC3E}">
        <p14:creationId xmlns:p14="http://schemas.microsoft.com/office/powerpoint/2010/main" val="3265819287"/>
      </p:ext>
    </p:extLst>
  </p:cSld>
  <p:clrMapOvr>
    <a:masterClrMapping/>
  </p:clrMapOvr>
</p:sld>
</file>

<file path=ppt/slides/slide8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41715" y="406400"/>
            <a:ext cx="10272939" cy="5632311"/>
          </a:xfrm>
          <a:prstGeom prst="rect">
            <a:avLst/>
          </a:prstGeom>
          <a:noFill/>
        </p:spPr>
        <p:txBody>
          <a:bodyPr wrap="square" rtlCol="0">
            <a:spAutoFit/>
          </a:bodyPr>
          <a:lstStyle/>
          <a:p>
            <a:pPr algn="just"/>
            <a:r>
              <a:rPr lang="vi-VN" sz="6000" dirty="0">
                <a:latin typeface="Tahoma" panose="020B0604030504040204" pitchFamily="34" charset="0"/>
                <a:ea typeface="Tahoma" panose="020B0604030504040204" pitchFamily="34" charset="0"/>
                <a:cs typeface="Tahoma" panose="020B0604030504040204" pitchFamily="34" charset="0"/>
              </a:rPr>
              <a:t>1. Năm tháng qua dần với những lỗi lầm, nguyện xin Ngài thương tha thứ. cậy Chúa khoan nhân đổi mới tâm can sáng như nắng hồng mùa xuân.</a:t>
            </a:r>
            <a:endParaRPr lang="en-US" sz="6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18536469"/>
      </p:ext>
    </p:extLst>
  </p:cSld>
  <p:clrMapOvr>
    <a:masterClrMapping/>
  </p:clrMapOvr>
</p:sld>
</file>

<file path=ppt/slides/slide8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56229" y="0"/>
            <a:ext cx="10272939" cy="6832640"/>
          </a:xfrm>
          <a:prstGeom prst="rect">
            <a:avLst/>
          </a:prstGeom>
          <a:noFill/>
        </p:spPr>
        <p:txBody>
          <a:bodyPr wrap="square" rtlCol="0">
            <a:spAutoFit/>
          </a:bodyPr>
          <a:lstStyle/>
          <a:p>
            <a:pPr algn="ctr"/>
            <a:r>
              <a:rPr lang="vi-VN" sz="2400" dirty="0">
                <a:latin typeface="Tahoma" panose="020B0604030504040204" pitchFamily="34" charset="0"/>
                <a:ea typeface="Tahoma" panose="020B0604030504040204" pitchFamily="34" charset="0"/>
                <a:cs typeface="Tahoma" panose="020B0604030504040204" pitchFamily="34" charset="0"/>
              </a:rPr>
              <a:t>Mùa Xuân Đến Rồi</a:t>
            </a:r>
            <a:r>
              <a:rPr lang="en-US" sz="2400" dirty="0">
                <a:latin typeface="Tahoma" panose="020B0604030504040204" pitchFamily="34" charset="0"/>
                <a:ea typeface="Tahoma" panose="020B0604030504040204" pitchFamily="34" charset="0"/>
                <a:cs typeface="Tahoma" panose="020B0604030504040204" pitchFamily="34" charset="0"/>
              </a:rPr>
              <a:t> - </a:t>
            </a:r>
            <a:r>
              <a:rPr lang="vi-VN" sz="2400" dirty="0" err="1">
                <a:latin typeface="Tahoma" panose="020B0604030504040204" pitchFamily="34" charset="0"/>
                <a:ea typeface="Tahoma" panose="020B0604030504040204" pitchFamily="34" charset="0"/>
                <a:cs typeface="Tahoma" panose="020B0604030504040204" pitchFamily="34" charset="0"/>
              </a:rPr>
              <a:t>Lm</a:t>
            </a:r>
            <a:r>
              <a:rPr lang="vi-VN" sz="2400" dirty="0">
                <a:latin typeface="Tahoma" panose="020B0604030504040204" pitchFamily="34" charset="0"/>
                <a:ea typeface="Tahoma" panose="020B0604030504040204" pitchFamily="34" charset="0"/>
                <a:cs typeface="Tahoma" panose="020B0604030504040204" pitchFamily="34" charset="0"/>
              </a:rPr>
              <a:t>. Nguyễn Duy</a:t>
            </a:r>
          </a:p>
          <a:p>
            <a:pPr algn="just"/>
            <a:r>
              <a:rPr lang="vi-VN" sz="4600" dirty="0">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rPr>
              <a:t>ÐK: Lạy Chúa đây mùa xuân đến rồi. Lạy Chúa đây mùa xuân sáng ngời. Lạy Chúa đây mùa hoa thắm tươi, chim hòa ca sướng vui, tiếng cười trong nắng mới. Lạy Chúa nay đoàn con hát mừng, nguyện dâng trót mùa xuân tưng bừng, vì Chúa chính mùa xuân thánh ân, Chúa là Xuân Phúc Âm tháng ngày con ước mơ.</a:t>
            </a:r>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A80DD6B2-7FF7-74C6-F58C-2EBCF32AF6AC}"/>
              </a:ext>
            </a:extLst>
          </p:cNvPr>
          <p:cNvSpPr txBox="1"/>
          <p:nvPr/>
        </p:nvSpPr>
        <p:spPr>
          <a:xfrm>
            <a:off x="10203543" y="130629"/>
            <a:ext cx="1683657" cy="369332"/>
          </a:xfrm>
          <a:prstGeom prst="rect">
            <a:avLst/>
          </a:prstGeom>
          <a:noFill/>
        </p:spPr>
        <p:txBody>
          <a:bodyPr wrap="square" rtlCol="0">
            <a:spAutoFit/>
          </a:bodyPr>
          <a:lstStyle/>
          <a:p>
            <a:r>
              <a:rPr lang="en-US" dirty="0"/>
              <a:t>TCCĐ 1: 558</a:t>
            </a:r>
          </a:p>
        </p:txBody>
      </p:sp>
    </p:spTree>
    <p:extLst>
      <p:ext uri="{BB962C8B-B14F-4D97-AF65-F5344CB8AC3E}">
        <p14:creationId xmlns:p14="http://schemas.microsoft.com/office/powerpoint/2010/main" val="232194097"/>
      </p:ext>
    </p:extLst>
  </p:cSld>
  <p:clrMapOvr>
    <a:masterClrMapping/>
  </p:clrMapOvr>
</p:sld>
</file>

<file path=ppt/slides/slide8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56229" y="0"/>
            <a:ext cx="10272939" cy="5632311"/>
          </a:xfrm>
          <a:prstGeom prst="rect">
            <a:avLst/>
          </a:prstGeom>
          <a:noFill/>
        </p:spPr>
        <p:txBody>
          <a:bodyPr wrap="square" rtlCol="0">
            <a:spAutoFit/>
          </a:bodyPr>
          <a:lstStyle/>
          <a:p>
            <a:pPr algn="just"/>
            <a:r>
              <a:rPr lang="vi-VN" sz="6000" dirty="0">
                <a:latin typeface="Tahoma" panose="020B0604030504040204" pitchFamily="34" charset="0"/>
                <a:ea typeface="Tahoma" panose="020B0604030504040204" pitchFamily="34" charset="0"/>
                <a:cs typeface="Tahoma" panose="020B0604030504040204" pitchFamily="34" charset="0"/>
              </a:rPr>
              <a:t>2. Năm tháng qua mau, vui sướng u sầu đoàn con nguyện dâng lên Chúa. Rộng xuống muôn ơn hạnh phúc khang an, Chúa thương ban một mùa xuân.</a:t>
            </a:r>
            <a:endParaRPr lang="en-US" sz="6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21603543"/>
      </p:ext>
    </p:extLst>
  </p:cSld>
  <p:clrMapOvr>
    <a:masterClrMapping/>
  </p:clrMapOvr>
</p:sld>
</file>

<file path=ppt/slides/slide8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56229" y="0"/>
            <a:ext cx="10272939" cy="6832640"/>
          </a:xfrm>
          <a:prstGeom prst="rect">
            <a:avLst/>
          </a:prstGeom>
          <a:noFill/>
        </p:spPr>
        <p:txBody>
          <a:bodyPr wrap="square" rtlCol="0">
            <a:spAutoFit/>
          </a:bodyPr>
          <a:lstStyle/>
          <a:p>
            <a:pPr algn="ctr"/>
            <a:r>
              <a:rPr lang="vi-VN" sz="2400" dirty="0">
                <a:latin typeface="Tahoma" panose="020B0604030504040204" pitchFamily="34" charset="0"/>
                <a:ea typeface="Tahoma" panose="020B0604030504040204" pitchFamily="34" charset="0"/>
                <a:cs typeface="Tahoma" panose="020B0604030504040204" pitchFamily="34" charset="0"/>
              </a:rPr>
              <a:t>Mùa Xuân Đến Rồi</a:t>
            </a:r>
            <a:r>
              <a:rPr lang="en-US" sz="2400" dirty="0">
                <a:latin typeface="Tahoma" panose="020B0604030504040204" pitchFamily="34" charset="0"/>
                <a:ea typeface="Tahoma" panose="020B0604030504040204" pitchFamily="34" charset="0"/>
                <a:cs typeface="Tahoma" panose="020B0604030504040204" pitchFamily="34" charset="0"/>
              </a:rPr>
              <a:t> - </a:t>
            </a:r>
            <a:r>
              <a:rPr lang="vi-VN" sz="2400" dirty="0" err="1">
                <a:latin typeface="Tahoma" panose="020B0604030504040204" pitchFamily="34" charset="0"/>
                <a:ea typeface="Tahoma" panose="020B0604030504040204" pitchFamily="34" charset="0"/>
                <a:cs typeface="Tahoma" panose="020B0604030504040204" pitchFamily="34" charset="0"/>
              </a:rPr>
              <a:t>Lm</a:t>
            </a:r>
            <a:r>
              <a:rPr lang="vi-VN" sz="2400" dirty="0">
                <a:latin typeface="Tahoma" panose="020B0604030504040204" pitchFamily="34" charset="0"/>
                <a:ea typeface="Tahoma" panose="020B0604030504040204" pitchFamily="34" charset="0"/>
                <a:cs typeface="Tahoma" panose="020B0604030504040204" pitchFamily="34" charset="0"/>
              </a:rPr>
              <a:t>. Nguyễn Duy</a:t>
            </a:r>
          </a:p>
          <a:p>
            <a:pPr algn="just"/>
            <a:r>
              <a:rPr lang="vi-VN" sz="4600" dirty="0">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rPr>
              <a:t>ÐK: Lạy Chúa đây mùa xuân đến rồi. Lạy Chúa đây mùa xuân sáng ngời. Lạy Chúa đây mùa hoa thắm tươi, chim hòa ca sướng vui, tiếng cười trong nắng mới. Lạy Chúa nay đoàn con hát mừng, nguyện dâng trót mùa xuân tưng bừng, vì Chúa chính mùa xuân thánh ân, Chúa là Xuân Phúc Âm tháng ngày con ước mơ.</a:t>
            </a:r>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A80DD6B2-7FF7-74C6-F58C-2EBCF32AF6AC}"/>
              </a:ext>
            </a:extLst>
          </p:cNvPr>
          <p:cNvSpPr txBox="1"/>
          <p:nvPr/>
        </p:nvSpPr>
        <p:spPr>
          <a:xfrm>
            <a:off x="10203543" y="130629"/>
            <a:ext cx="1683657" cy="369332"/>
          </a:xfrm>
          <a:prstGeom prst="rect">
            <a:avLst/>
          </a:prstGeom>
          <a:noFill/>
        </p:spPr>
        <p:txBody>
          <a:bodyPr wrap="square" rtlCol="0">
            <a:spAutoFit/>
          </a:bodyPr>
          <a:lstStyle/>
          <a:p>
            <a:r>
              <a:rPr lang="en-US" dirty="0"/>
              <a:t>TCCĐ 1: 558</a:t>
            </a:r>
          </a:p>
        </p:txBody>
      </p:sp>
    </p:spTree>
    <p:extLst>
      <p:ext uri="{BB962C8B-B14F-4D97-AF65-F5344CB8AC3E}">
        <p14:creationId xmlns:p14="http://schemas.microsoft.com/office/powerpoint/2010/main" val="4280391194"/>
      </p:ext>
    </p:extLst>
  </p:cSld>
  <p:clrMapOvr>
    <a:masterClrMapping/>
  </p:clrMapOvr>
</p:sld>
</file>

<file path=ppt/slides/slide8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56229" y="0"/>
            <a:ext cx="10272939" cy="5632311"/>
          </a:xfrm>
          <a:prstGeom prst="rect">
            <a:avLst/>
          </a:prstGeom>
          <a:noFill/>
        </p:spPr>
        <p:txBody>
          <a:bodyPr wrap="square" rtlCol="0">
            <a:spAutoFit/>
          </a:bodyPr>
          <a:lstStyle/>
          <a:p>
            <a:pPr algn="just"/>
            <a:r>
              <a:rPr lang="vi-VN" sz="6000" dirty="0">
                <a:latin typeface="Tahoma" panose="020B0604030504040204" pitchFamily="34" charset="0"/>
                <a:ea typeface="Tahoma" panose="020B0604030504040204" pitchFamily="34" charset="0"/>
                <a:cs typeface="Tahoma" panose="020B0604030504040204" pitchFamily="34" charset="0"/>
              </a:rPr>
              <a:t>3. Bao ước mơ này xin tiến dâng Ngài, tuổi xuân hòa theo gió mới. Nguyện ước quê hương hạnh phúc vinh quang, tháng năm chan hòa tình thương.</a:t>
            </a:r>
            <a:endParaRPr lang="en-US" sz="6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58220834"/>
      </p:ext>
    </p:extLst>
  </p:cSld>
  <p:clrMapOvr>
    <a:masterClrMapping/>
  </p:clrMapOvr>
</p:sld>
</file>

<file path=ppt/slides/slide8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C5CC-9B50-ABFE-885F-B9FEFE68BF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DCE98E-3E0B-875B-B34D-962C316EC5DE}"/>
              </a:ext>
            </a:extLst>
          </p:cNvPr>
          <p:cNvSpPr txBox="1"/>
          <p:nvPr/>
        </p:nvSpPr>
        <p:spPr>
          <a:xfrm>
            <a:off x="1756229" y="0"/>
            <a:ext cx="10272939" cy="6832640"/>
          </a:xfrm>
          <a:prstGeom prst="rect">
            <a:avLst/>
          </a:prstGeom>
          <a:noFill/>
        </p:spPr>
        <p:txBody>
          <a:bodyPr wrap="square" rtlCol="0">
            <a:spAutoFit/>
          </a:bodyPr>
          <a:lstStyle/>
          <a:p>
            <a:pPr algn="ctr"/>
            <a:r>
              <a:rPr lang="vi-VN" sz="2400" dirty="0">
                <a:latin typeface="Tahoma" panose="020B0604030504040204" pitchFamily="34" charset="0"/>
                <a:ea typeface="Tahoma" panose="020B0604030504040204" pitchFamily="34" charset="0"/>
                <a:cs typeface="Tahoma" panose="020B0604030504040204" pitchFamily="34" charset="0"/>
              </a:rPr>
              <a:t>Mùa Xuân Đến Rồi</a:t>
            </a:r>
            <a:r>
              <a:rPr lang="en-US" sz="2400" dirty="0">
                <a:latin typeface="Tahoma" panose="020B0604030504040204" pitchFamily="34" charset="0"/>
                <a:ea typeface="Tahoma" panose="020B0604030504040204" pitchFamily="34" charset="0"/>
                <a:cs typeface="Tahoma" panose="020B0604030504040204" pitchFamily="34" charset="0"/>
              </a:rPr>
              <a:t> - </a:t>
            </a:r>
            <a:r>
              <a:rPr lang="vi-VN" sz="2400" dirty="0" err="1">
                <a:latin typeface="Tahoma" panose="020B0604030504040204" pitchFamily="34" charset="0"/>
                <a:ea typeface="Tahoma" panose="020B0604030504040204" pitchFamily="34" charset="0"/>
                <a:cs typeface="Tahoma" panose="020B0604030504040204" pitchFamily="34" charset="0"/>
              </a:rPr>
              <a:t>Lm</a:t>
            </a:r>
            <a:r>
              <a:rPr lang="vi-VN" sz="2400" dirty="0">
                <a:latin typeface="Tahoma" panose="020B0604030504040204" pitchFamily="34" charset="0"/>
                <a:ea typeface="Tahoma" panose="020B0604030504040204" pitchFamily="34" charset="0"/>
                <a:cs typeface="Tahoma" panose="020B0604030504040204" pitchFamily="34" charset="0"/>
              </a:rPr>
              <a:t>. Nguyễn Duy</a:t>
            </a:r>
          </a:p>
          <a:p>
            <a:pPr algn="just"/>
            <a:r>
              <a:rPr lang="vi-VN" sz="4600" dirty="0">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rPr>
              <a:t>ÐK: Lạy Chúa đây mùa xuân đến rồi. Lạy Chúa đây mùa xuân sáng ngời. Lạy Chúa đây mùa hoa thắm tươi, chim hòa ca sướng vui, tiếng cười trong nắng mới. Lạy Chúa nay đoàn con hát mừng, nguyện dâng trót mùa xuân tưng bừng, vì Chúa chính mùa xuân thánh ân, Chúa là Xuân Phúc Âm tháng ngày con ước mơ.</a:t>
            </a:r>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A80DD6B2-7FF7-74C6-F58C-2EBCF32AF6AC}"/>
              </a:ext>
            </a:extLst>
          </p:cNvPr>
          <p:cNvSpPr txBox="1"/>
          <p:nvPr/>
        </p:nvSpPr>
        <p:spPr>
          <a:xfrm>
            <a:off x="10203543" y="130629"/>
            <a:ext cx="1683657" cy="369332"/>
          </a:xfrm>
          <a:prstGeom prst="rect">
            <a:avLst/>
          </a:prstGeom>
          <a:noFill/>
        </p:spPr>
        <p:txBody>
          <a:bodyPr wrap="square" rtlCol="0">
            <a:spAutoFit/>
          </a:bodyPr>
          <a:lstStyle/>
          <a:p>
            <a:r>
              <a:rPr lang="en-US" dirty="0"/>
              <a:t>TCCĐ 1: 558</a:t>
            </a:r>
          </a:p>
        </p:txBody>
      </p:sp>
    </p:spTree>
    <p:extLst>
      <p:ext uri="{BB962C8B-B14F-4D97-AF65-F5344CB8AC3E}">
        <p14:creationId xmlns:p14="http://schemas.microsoft.com/office/powerpoint/2010/main" val="24697518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rosted Glass">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2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2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2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2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2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2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2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2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2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2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3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3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3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3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3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3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3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3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3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3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4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4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4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4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4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4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4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4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4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4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5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5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5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5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5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5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5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5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5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5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6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6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6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6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6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6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6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6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6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6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7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7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7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7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7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7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7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7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7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7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8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8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8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8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8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8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8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8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8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8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9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9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9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9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9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9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9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9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9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9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0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0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0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0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0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0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0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0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0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0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1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1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1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1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1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1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1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1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1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1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2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2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2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2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2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2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2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2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2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2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3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3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3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3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3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3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3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3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3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3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4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4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4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4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4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4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4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4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4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4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5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5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5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5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5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5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5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5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5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5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6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6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6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6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6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6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6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6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6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6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7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7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7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7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7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7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7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7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7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7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8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8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8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8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8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8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8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8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8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8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9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9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9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9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9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9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9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9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9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docProps/app.xml><?xml version="1.0" encoding="utf-8"?>
<Properties xmlns="http://schemas.openxmlformats.org/officeDocument/2006/extended-properties" xmlns:vt="http://schemas.openxmlformats.org/officeDocument/2006/docPropsVTypes">
  <Template/>
  <TotalTime>6170</TotalTime>
  <Words>86931</Words>
  <Application>Microsoft Office PowerPoint</Application>
  <PresentationFormat>Widescreen</PresentationFormat>
  <Paragraphs>3344</Paragraphs>
  <Slides>874</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874</vt:i4>
      </vt:variant>
    </vt:vector>
  </HeadingPairs>
  <TitlesOfParts>
    <vt:vector size="889" baseType="lpstr">
      <vt:lpstr>Arial</vt:lpstr>
      <vt:lpstr>Bahnschrift SemiCondensed</vt:lpstr>
      <vt:lpstr>Calibri</vt:lpstr>
      <vt:lpstr>Calibri Light</vt:lpstr>
      <vt:lpstr>Century Gothic</vt:lpstr>
      <vt:lpstr>iCiel Brush Up</vt:lpstr>
      <vt:lpstr>iCiel Crocante</vt:lpstr>
      <vt:lpstr>Segoe UI Semibold</vt:lpstr>
      <vt:lpstr>Segoe UI Semilight</vt:lpstr>
      <vt:lpstr>Tahoma</vt:lpstr>
      <vt:lpstr>Times New Roman</vt:lpstr>
      <vt:lpstr>Verdana</vt:lpstr>
      <vt:lpstr>Wingdings</vt:lpstr>
      <vt:lpstr>Wingdings 3</vt:lpstr>
      <vt:lpstr>Ion</vt:lpstr>
      <vt:lpstr>Tuyển tập Bài hát</vt:lpstr>
      <vt:lpstr>NHẬP LỄ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nguyen toan</dc:creator>
  <cp:lastModifiedBy>Administrator</cp:lastModifiedBy>
  <cp:revision>726</cp:revision>
  <dcterms:created xsi:type="dcterms:W3CDTF">2024-01-07T01:44:57Z</dcterms:created>
  <dcterms:modified xsi:type="dcterms:W3CDTF">2026-02-16T05:09:18Z</dcterms:modified>
</cp:coreProperties>
</file>